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media/image39.jpg" ContentType="image/pn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42"/>
  </p:notesMasterIdLst>
  <p:handoutMasterIdLst>
    <p:handoutMasterId r:id="rId43"/>
  </p:handoutMasterIdLst>
  <p:sldIdLst>
    <p:sldId id="256" r:id="rId5"/>
    <p:sldId id="287" r:id="rId6"/>
    <p:sldId id="265" r:id="rId7"/>
    <p:sldId id="290" r:id="rId8"/>
    <p:sldId id="291" r:id="rId9"/>
    <p:sldId id="299" r:id="rId10"/>
    <p:sldId id="300" r:id="rId11"/>
    <p:sldId id="312" r:id="rId12"/>
    <p:sldId id="307" r:id="rId13"/>
    <p:sldId id="289" r:id="rId14"/>
    <p:sldId id="319" r:id="rId15"/>
    <p:sldId id="327" r:id="rId16"/>
    <p:sldId id="317" r:id="rId17"/>
    <p:sldId id="301" r:id="rId18"/>
    <p:sldId id="323" r:id="rId19"/>
    <p:sldId id="302" r:id="rId20"/>
    <p:sldId id="322" r:id="rId21"/>
    <p:sldId id="294" r:id="rId22"/>
    <p:sldId id="292" r:id="rId23"/>
    <p:sldId id="315" r:id="rId24"/>
    <p:sldId id="316" r:id="rId25"/>
    <p:sldId id="314" r:id="rId26"/>
    <p:sldId id="309" r:id="rId27"/>
    <p:sldId id="325" r:id="rId28"/>
    <p:sldId id="313" r:id="rId29"/>
    <p:sldId id="295" r:id="rId30"/>
    <p:sldId id="296" r:id="rId31"/>
    <p:sldId id="297" r:id="rId32"/>
    <p:sldId id="324" r:id="rId33"/>
    <p:sldId id="320" r:id="rId34"/>
    <p:sldId id="303" r:id="rId35"/>
    <p:sldId id="304" r:id="rId36"/>
    <p:sldId id="305" r:id="rId37"/>
    <p:sldId id="326" r:id="rId38"/>
    <p:sldId id="306" r:id="rId39"/>
    <p:sldId id="298" r:id="rId40"/>
    <p:sldId id="281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4128" userDrawn="1">
          <p15:clr>
            <a:srgbClr val="A4A3A4"/>
          </p15:clr>
        </p15:guide>
        <p15:guide id="2" orient="horz" pos="9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5A5A5"/>
    <a:srgbClr val="BEB9AA"/>
    <a:srgbClr val="C0C9C2"/>
    <a:srgbClr val="AA9D92"/>
    <a:srgbClr val="F2F1EE"/>
    <a:srgbClr val="D8D2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1" autoAdjust="0"/>
    <p:restoredTop sz="93595" autoAdjust="0"/>
  </p:normalViewPr>
  <p:slideViewPr>
    <p:cSldViewPr snapToGrid="0">
      <p:cViewPr varScale="1">
        <p:scale>
          <a:sx n="88" d="100"/>
          <a:sy n="88" d="100"/>
        </p:scale>
        <p:origin x="403" y="67"/>
      </p:cViewPr>
      <p:guideLst>
        <p:guide pos="4128"/>
        <p:guide orient="horz" pos="960"/>
      </p:guideLst>
    </p:cSldViewPr>
  </p:slideViewPr>
  <p:outlineViewPr>
    <p:cViewPr>
      <p:scale>
        <a:sx n="33" d="100"/>
        <a:sy n="33" d="100"/>
      </p:scale>
      <p:origin x="0" y="-4027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65" d="100"/>
          <a:sy n="65" d="100"/>
        </p:scale>
        <p:origin x="2299" y="4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56E6020-4209-49A3-9DC4-18264096E79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7797462-F1DD-4E64-BC14-F17A0F34B5A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32FC57-E1F8-4F59-A87C-2833007EAF57}" type="datetimeFigureOut">
              <a:rPr lang="en-US" smtClean="0"/>
              <a:t>6/19/2022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75F0E3-AC70-4B5A-BCEB-9E3C021C86A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8F68B5-925F-4468-95B3-EA77C29C342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8A06BE-7519-4B21-9E1D-AE6D6E69C3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3830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8ACAC0-59EA-4916-9995-398D6BEB88C3}" type="datetimeFigureOut">
              <a:rPr lang="en-US" smtClean="0"/>
              <a:t>6/19/2022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9B2C62-FE30-453D-946B-754E9E42C8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23263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Line spacing + Page numbers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9B2C62-FE30-453D-946B-754E9E42C84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3754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21">
            <a:extLst>
              <a:ext uri="{FF2B5EF4-FFF2-40B4-BE49-F238E27FC236}">
                <a16:creationId xmlns:a16="http://schemas.microsoft.com/office/drawing/2014/main" id="{F2964EA8-200F-47C5-90C2-1DBA3D6D7CD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28700" y="5078187"/>
            <a:ext cx="3222058" cy="964620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accent2">
                    <a:lumMod val="50000"/>
                  </a:schemeClr>
                </a:solidFill>
              </a:defRPr>
            </a:lvl1pPr>
            <a:lvl2pPr marL="457200" indent="0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2pPr>
            <a:lvl3pPr marL="914400" indent="0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 19">
            <a:extLst>
              <a:ext uri="{FF2B5EF4-FFF2-40B4-BE49-F238E27FC236}">
                <a16:creationId xmlns:a16="http://schemas.microsoft.com/office/drawing/2014/main" id="{7878E298-5074-4E51-993E-34931A897F1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21413" y="0"/>
            <a:ext cx="4941887" cy="5726113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2D26D0E-18C6-4DB1-B3A5-75E29BD65B17}"/>
              </a:ext>
            </a:extLst>
          </p:cNvPr>
          <p:cNvCxnSpPr>
            <a:cxnSpLocks/>
          </p:cNvCxnSpPr>
          <p:nvPr userDrawn="1"/>
        </p:nvCxnSpPr>
        <p:spPr>
          <a:xfrm>
            <a:off x="1028700" y="457211"/>
            <a:ext cx="1142999" cy="0"/>
          </a:xfrm>
          <a:prstGeom prst="line">
            <a:avLst/>
          </a:prstGeom>
          <a:noFill/>
          <a:ln w="15875" cap="flat" cmpd="sng" algn="ctr">
            <a:solidFill>
              <a:schemeClr val="accent2">
                <a:lumMod val="50000"/>
              </a:schemeClr>
            </a:solidFill>
            <a:prstDash val="solid"/>
            <a:miter lim="800000"/>
          </a:ln>
          <a:effectLst/>
        </p:spPr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3989B90B-5C3C-4760-9360-5AE10BF87B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513" y="876299"/>
            <a:ext cx="5181486" cy="2242441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90000"/>
              </a:lnSpc>
              <a:defRPr lang="en-US" sz="7200">
                <a:solidFill>
                  <a:schemeClr val="accent2">
                    <a:lumMod val="50000"/>
                  </a:schemeClr>
                </a:solidFill>
                <a:ea typeface="+mn-ea"/>
                <a:cs typeface="+mn-cs"/>
              </a:defRPr>
            </a:lvl1pPr>
          </a:lstStyle>
          <a:p>
            <a:pPr marL="0" lvl="0" indent="0">
              <a:lnSpc>
                <a:spcPts val="6500"/>
              </a:lnSpc>
              <a:spcBef>
                <a:spcPts val="1000"/>
              </a:spcBef>
              <a:buFont typeface="Arial" panose="020B0604020202020204" pitchFamily="34" charset="0"/>
            </a:pPr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0337C3D7-7DDB-42A8-901A-EC153DD2745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10300" y="0"/>
            <a:ext cx="4953000" cy="3302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7B95226-A076-4D55-B408-1389A2F8C7A0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028700" y="3556002"/>
            <a:ext cx="3108960" cy="2286000"/>
          </a:xfrm>
        </p:spPr>
        <p:txBody>
          <a:bodyPr>
            <a:normAutofit/>
          </a:bodyPr>
          <a:lstStyle>
            <a:lvl1pPr>
              <a:defRPr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C9C2">
                    <a:lumMod val="50000"/>
                  </a:srgbClr>
                </a:solidFill>
                <a:effectLst/>
                <a:uLnTx/>
                <a:uFillTx/>
                <a:latin typeface="Biome Light" panose="020B0303030204020804" pitchFamily="34" charset="0"/>
                <a:ea typeface="+mn-ea"/>
                <a:cs typeface="Biome Light" panose="020B0303030204020804" pitchFamily="34" charset="0"/>
              </a:rPr>
              <a:t>Insert text</a:t>
            </a:r>
            <a:endParaRPr lang="en-US" sz="1400" dirty="0">
              <a:solidFill>
                <a:srgbClr val="C0C9C2">
                  <a:lumMod val="50000"/>
                </a:srgbClr>
              </a:solidFill>
              <a:latin typeface="Biome Light" panose="020B0303030204020804" pitchFamily="34" charset="0"/>
              <a:cs typeface="Biome Light" panose="020B03030302040208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C0C9C2">
                  <a:lumMod val="50000"/>
                </a:srgbClr>
              </a:solidFill>
              <a:effectLst/>
              <a:uLnTx/>
              <a:uFillTx/>
              <a:latin typeface="Biome Light" panose="020B0303030204020804" pitchFamily="34" charset="0"/>
              <a:ea typeface="+mn-ea"/>
              <a:cs typeface="Biome Light" panose="020B03030302040208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C0C9C2">
                  <a:lumMod val="50000"/>
                </a:srgbClr>
              </a:solidFill>
              <a:effectLst/>
              <a:uLnTx/>
              <a:uFillTx/>
              <a:latin typeface="Biome Light" panose="020B0303030204020804" pitchFamily="34" charset="0"/>
              <a:ea typeface="+mn-ea"/>
              <a:cs typeface="Biome Light" panose="020B0303030204020804" pitchFamily="34" charset="0"/>
            </a:endParaRPr>
          </a:p>
          <a:p>
            <a:endParaRPr lang="en-US" sz="1600" dirty="0">
              <a:solidFill>
                <a:schemeClr val="tx2">
                  <a:lumMod val="50000"/>
                </a:schemeClr>
              </a:solidFill>
              <a:latin typeface="Biome Light" panose="020B0303030204020804" pitchFamily="34" charset="0"/>
              <a:cs typeface="Biome Light" panose="020B0303030204020804" pitchFamily="34" charset="0"/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86673F10-179D-4539-AA33-AE34EC0457EF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4541520" y="3556001"/>
            <a:ext cx="3108960" cy="2285999"/>
          </a:xfrm>
        </p:spPr>
        <p:txBody>
          <a:bodyPr>
            <a:normAutofit/>
          </a:bodyPr>
          <a:lstStyle>
            <a:lvl1pPr>
              <a:defRPr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C9C2">
                    <a:lumMod val="50000"/>
                  </a:srgbClr>
                </a:solidFill>
                <a:effectLst/>
                <a:uLnTx/>
                <a:uFillTx/>
                <a:latin typeface="Biome Light" panose="020B0303030204020804" pitchFamily="34" charset="0"/>
                <a:ea typeface="+mn-ea"/>
                <a:cs typeface="Biome Light" panose="020B0303030204020804" pitchFamily="34" charset="0"/>
              </a:rPr>
              <a:t>Insert text</a:t>
            </a:r>
            <a:endParaRPr lang="en-US" sz="1400" dirty="0">
              <a:solidFill>
                <a:srgbClr val="C0C9C2">
                  <a:lumMod val="50000"/>
                </a:srgbClr>
              </a:solidFill>
              <a:latin typeface="Biome Light" panose="020B0303030204020804" pitchFamily="34" charset="0"/>
              <a:cs typeface="Biome Light" panose="020B03030302040208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C0C9C2">
                  <a:lumMod val="50000"/>
                </a:srgbClr>
              </a:solidFill>
              <a:effectLst/>
              <a:uLnTx/>
              <a:uFillTx/>
              <a:latin typeface="Biome Light" panose="020B0303030204020804" pitchFamily="34" charset="0"/>
              <a:ea typeface="+mn-ea"/>
              <a:cs typeface="Biome Light" panose="020B03030302040208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C0C9C2">
                  <a:lumMod val="50000"/>
                </a:srgbClr>
              </a:solidFill>
              <a:effectLst/>
              <a:uLnTx/>
              <a:uFillTx/>
              <a:latin typeface="Biome Light" panose="020B0303030204020804" pitchFamily="34" charset="0"/>
              <a:ea typeface="+mn-ea"/>
              <a:cs typeface="Biome Light" panose="020B0303030204020804" pitchFamily="34" charset="0"/>
            </a:endParaRPr>
          </a:p>
          <a:p>
            <a:endParaRPr lang="en-US" sz="1600" dirty="0">
              <a:solidFill>
                <a:schemeClr val="tx2">
                  <a:lumMod val="50000"/>
                </a:schemeClr>
              </a:solidFill>
              <a:latin typeface="Biome Light" panose="020B0303030204020804" pitchFamily="34" charset="0"/>
              <a:cs typeface="Biome Light" panose="020B0303030204020804" pitchFamily="34" charset="0"/>
            </a:endParaRP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EB6CFC30-1A59-4D28-9E30-0FF7D632C6A2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8054340" y="3556001"/>
            <a:ext cx="3108960" cy="2285999"/>
          </a:xfrm>
        </p:spPr>
        <p:txBody>
          <a:bodyPr>
            <a:normAutofit/>
          </a:bodyPr>
          <a:lstStyle>
            <a:lvl1pPr>
              <a:defRPr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C9C2">
                    <a:lumMod val="50000"/>
                  </a:srgbClr>
                </a:solidFill>
                <a:effectLst/>
                <a:uLnTx/>
                <a:uFillTx/>
                <a:latin typeface="Biome Light" panose="020B0303030204020804" pitchFamily="34" charset="0"/>
                <a:ea typeface="+mn-ea"/>
                <a:cs typeface="Biome Light" panose="020B0303030204020804" pitchFamily="34" charset="0"/>
              </a:rPr>
              <a:t>Insert text</a:t>
            </a:r>
            <a:endParaRPr lang="en-US" sz="1400" dirty="0">
              <a:solidFill>
                <a:srgbClr val="C0C9C2">
                  <a:lumMod val="50000"/>
                </a:srgbClr>
              </a:solidFill>
              <a:latin typeface="Biome Light" panose="020B0303030204020804" pitchFamily="34" charset="0"/>
              <a:cs typeface="Biome Light" panose="020B03030302040208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C0C9C2">
                  <a:lumMod val="50000"/>
                </a:srgbClr>
              </a:solidFill>
              <a:effectLst/>
              <a:uLnTx/>
              <a:uFillTx/>
              <a:latin typeface="Biome Light" panose="020B0303030204020804" pitchFamily="34" charset="0"/>
              <a:ea typeface="+mn-ea"/>
              <a:cs typeface="Biome Light" panose="020B03030302040208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C0C9C2">
                  <a:lumMod val="50000"/>
                </a:srgbClr>
              </a:solidFill>
              <a:effectLst/>
              <a:uLnTx/>
              <a:uFillTx/>
              <a:latin typeface="Biome Light" panose="020B0303030204020804" pitchFamily="34" charset="0"/>
              <a:ea typeface="+mn-ea"/>
              <a:cs typeface="Biome Light" panose="020B0303030204020804" pitchFamily="34" charset="0"/>
            </a:endParaRPr>
          </a:p>
          <a:p>
            <a:endParaRPr lang="en-US" sz="1600" dirty="0">
              <a:solidFill>
                <a:schemeClr val="tx2">
                  <a:lumMod val="50000"/>
                </a:schemeClr>
              </a:solidFill>
              <a:latin typeface="Biome Light" panose="020B0303030204020804" pitchFamily="34" charset="0"/>
              <a:cs typeface="Biome Light" panose="020B0303030204020804" pitchFamily="34" charset="0"/>
            </a:endParaRPr>
          </a:p>
        </p:txBody>
      </p:sp>
      <p:sp>
        <p:nvSpPr>
          <p:cNvPr id="24" name="Date Placeholder 3">
            <a:extLst>
              <a:ext uri="{FF2B5EF4-FFF2-40B4-BE49-F238E27FC236}">
                <a16:creationId xmlns:a16="http://schemas.microsoft.com/office/drawing/2014/main" id="{C4F3CC75-F9FA-4F77-9DD5-7E6C0F5C98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99D1A0-04AB-4DD4-B9DB-BDEC5E64C94C}" type="datetime1">
              <a:rPr lang="en-US" smtClean="0"/>
              <a:t>6/19/2022</a:t>
            </a:fld>
            <a:endParaRPr lang="en-US" dirty="0"/>
          </a:p>
        </p:txBody>
      </p:sp>
      <p:sp>
        <p:nvSpPr>
          <p:cNvPr id="25" name="Slide Number Placeholder 5">
            <a:extLst>
              <a:ext uri="{FF2B5EF4-FFF2-40B4-BE49-F238E27FC236}">
                <a16:creationId xmlns:a16="http://schemas.microsoft.com/office/drawing/2014/main" id="{93B5B65C-5DE0-4F81-8115-758CDB591F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54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F4A2ACE-2D85-4F78-818F-BBA6F6F0CC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5530" y="539225"/>
            <a:ext cx="3924300" cy="2434386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7200" dirty="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Click to add title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4DCD8D3-DF79-446E-9961-5797EE888B4C}"/>
              </a:ext>
            </a:extLst>
          </p:cNvPr>
          <p:cNvCxnSpPr>
            <a:cxnSpLocks/>
          </p:cNvCxnSpPr>
          <p:nvPr userDrawn="1"/>
        </p:nvCxnSpPr>
        <p:spPr>
          <a:xfrm>
            <a:off x="1028700" y="457211"/>
            <a:ext cx="1142999" cy="0"/>
          </a:xfrm>
          <a:prstGeom prst="line">
            <a:avLst/>
          </a:prstGeom>
          <a:ln w="15875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92005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FCB4EDDC-C544-421C-905C-A4D40D98A5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53EA80-260A-4EE9-83BB-E6DD04DEA906}" type="datetime1">
              <a:rPr lang="en-US" smtClean="0"/>
              <a:t>6/19/2022</a:t>
            </a:fld>
            <a:endParaRPr lang="en-US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D9CBFDBF-2D2B-469A-9B2F-72F90474FB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54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BA55D6-2810-4163-9D43-FEDA674E2D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6829" y="573503"/>
            <a:ext cx="10156826" cy="1369591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7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9E87E0B-D644-4037-B322-715C648BAD3B}"/>
              </a:ext>
            </a:extLst>
          </p:cNvPr>
          <p:cNvCxnSpPr>
            <a:cxnSpLocks/>
          </p:cNvCxnSpPr>
          <p:nvPr userDrawn="1"/>
        </p:nvCxnSpPr>
        <p:spPr>
          <a:xfrm>
            <a:off x="1028700" y="457211"/>
            <a:ext cx="1142999" cy="0"/>
          </a:xfrm>
          <a:prstGeom prst="line">
            <a:avLst/>
          </a:prstGeom>
          <a:ln w="15875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64195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5">
            <a:extLst>
              <a:ext uri="{FF2B5EF4-FFF2-40B4-BE49-F238E27FC236}">
                <a16:creationId xmlns:a16="http://schemas.microsoft.com/office/drawing/2014/main" id="{940246AD-CE4F-4FD8-BCF6-5BA9ED62ACD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10300" y="3543302"/>
            <a:ext cx="4953000" cy="2849562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F8ECBB79-D5D3-4ECE-99F9-1B6834629E4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10300" y="465138"/>
            <a:ext cx="4953000" cy="2849562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Text Placeholder 22">
            <a:extLst>
              <a:ext uri="{FF2B5EF4-FFF2-40B4-BE49-F238E27FC236}">
                <a16:creationId xmlns:a16="http://schemas.microsoft.com/office/drawing/2014/main" id="{C667C6DE-A3D4-4738-B7FC-43FB39FD7A2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61917" y="517972"/>
            <a:ext cx="2956560" cy="1333500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8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01</a:t>
            </a:r>
          </a:p>
        </p:txBody>
      </p:sp>
      <p:sp>
        <p:nvSpPr>
          <p:cNvPr id="12" name="Text Placeholder 18">
            <a:extLst>
              <a:ext uri="{FF2B5EF4-FFF2-40B4-BE49-F238E27FC236}">
                <a16:creationId xmlns:a16="http://schemas.microsoft.com/office/drawing/2014/main" id="{12C18C04-19C8-4ECC-83E8-6E65128CEF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40130" y="2009776"/>
            <a:ext cx="3924300" cy="2849562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tx2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2">
                    <a:lumMod val="50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2">
                    <a:lumMod val="50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2">
                    <a:lumMod val="50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4D14E5D8-EB42-4C87-B4AE-4746909A2D3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39813" y="5067300"/>
            <a:ext cx="3913187" cy="1319213"/>
          </a:xfrm>
        </p:spPr>
        <p:txBody>
          <a:bodyPr>
            <a:normAutofit/>
          </a:bodyPr>
          <a:lstStyle>
            <a:lvl1pPr>
              <a:defRPr lang="en-US" sz="1600" kern="1200" dirty="0" smtClean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0" name="Date Placeholder 3">
            <a:extLst>
              <a:ext uri="{FF2B5EF4-FFF2-40B4-BE49-F238E27FC236}">
                <a16:creationId xmlns:a16="http://schemas.microsoft.com/office/drawing/2014/main" id="{0649945F-7BBD-4042-AA34-709CE3402EE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D80274-DEF2-4F5D-8F74-69D0554CED55}" type="datetime1">
              <a:rPr lang="en-US" smtClean="0"/>
              <a:t>6/19/2022</a:t>
            </a:fld>
            <a:endParaRPr lang="en-US" dirty="0"/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51936C4A-DE5F-4BFE-AED0-47E48CD460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54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F981B703-4F1F-41A6-AD71-3FFB2820FF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40130" y="465136"/>
            <a:ext cx="3935647" cy="1340615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dirty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4351659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661D25CF-5413-4949-A54A-8716608406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258050" y="2000250"/>
            <a:ext cx="4667250" cy="3398837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2000"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Date Placeholder 3">
            <a:extLst>
              <a:ext uri="{FF2B5EF4-FFF2-40B4-BE49-F238E27FC236}">
                <a16:creationId xmlns:a16="http://schemas.microsoft.com/office/drawing/2014/main" id="{224E3A4F-8479-4D38-A6D4-85F0883F379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9D4DA8-2D4A-4F06-BECA-044AF4113FB4}" type="datetime1">
              <a:rPr lang="en-US" smtClean="0"/>
              <a:t>6/19/2022</a:t>
            </a:fld>
            <a:endParaRPr lang="en-US" dirty="0"/>
          </a:p>
        </p:txBody>
      </p:sp>
      <p:sp>
        <p:nvSpPr>
          <p:cNvPr id="36" name="Slide Number Placeholder 5">
            <a:extLst>
              <a:ext uri="{FF2B5EF4-FFF2-40B4-BE49-F238E27FC236}">
                <a16:creationId xmlns:a16="http://schemas.microsoft.com/office/drawing/2014/main" id="{D5A5341A-4863-40E8-8B9A-FB4E719257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54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D2FED0-CD95-48B0-B54A-1F64F952C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513" y="876299"/>
            <a:ext cx="5181486" cy="2242441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7200">
                <a:solidFill>
                  <a:schemeClr val="accent2">
                    <a:lumMod val="50000"/>
                  </a:schemeClr>
                </a:solidFill>
                <a:ea typeface="+mn-ea"/>
                <a:cs typeface="+mn-cs"/>
              </a:defRPr>
            </a:lvl1pPr>
          </a:lstStyle>
          <a:p>
            <a:pPr marL="0" lvl="0" indent="0">
              <a:lnSpc>
                <a:spcPts val="6500"/>
              </a:lnSpc>
              <a:spcBef>
                <a:spcPts val="1000"/>
              </a:spcBef>
              <a:buFont typeface="Arial" panose="020B0604020202020204" pitchFamily="34" charset="0"/>
            </a:pPr>
            <a:r>
              <a:rPr lang="en-US"/>
              <a:t>Click to edit Master title style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8EF5E91-A275-4181-9C62-BC0773AD0512}"/>
              </a:ext>
            </a:extLst>
          </p:cNvPr>
          <p:cNvCxnSpPr>
            <a:cxnSpLocks/>
          </p:cNvCxnSpPr>
          <p:nvPr userDrawn="1"/>
        </p:nvCxnSpPr>
        <p:spPr>
          <a:xfrm>
            <a:off x="1028700" y="457211"/>
            <a:ext cx="1142999" cy="0"/>
          </a:xfrm>
          <a:prstGeom prst="line">
            <a:avLst/>
          </a:prstGeom>
          <a:ln w="15875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22712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5">
            <a:extLst>
              <a:ext uri="{FF2B5EF4-FFF2-40B4-BE49-F238E27FC236}">
                <a16:creationId xmlns:a16="http://schemas.microsoft.com/office/drawing/2014/main" id="{423630CA-0A51-4B04-A57B-9E412A8FCD1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847137" y="3862387"/>
            <a:ext cx="2316163" cy="2538413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3C994AE8-9E30-418E-8361-5D851AFA42C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10300" y="3854450"/>
            <a:ext cx="2316163" cy="2538413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3D4E5783-2917-458E-BE61-F3D5AAA8F97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10300" y="465138"/>
            <a:ext cx="4953000" cy="309086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B1D734B5-5F1C-4E34-81FF-AD75105E839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61917" y="517972"/>
            <a:ext cx="2956560" cy="1333500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8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01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65757DE8-43D6-4A47-ABC9-B39EC8016CB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40130" y="2009775"/>
            <a:ext cx="3924300" cy="4391025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accent2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2">
                    <a:lumMod val="50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2">
                    <a:lumMod val="50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2">
                    <a:lumMod val="50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Date Placeholder 3">
            <a:extLst>
              <a:ext uri="{FF2B5EF4-FFF2-40B4-BE49-F238E27FC236}">
                <a16:creationId xmlns:a16="http://schemas.microsoft.com/office/drawing/2014/main" id="{984C97B0-0D42-4831-9ABD-390370C0F0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C81873-7D47-483D-BCB4-50DD9806C720}" type="datetime1">
              <a:rPr lang="en-US" smtClean="0"/>
              <a:t>6/19/2022</a:t>
            </a:fld>
            <a:endParaRPr lang="en-US" dirty="0"/>
          </a:p>
        </p:txBody>
      </p:sp>
      <p:sp>
        <p:nvSpPr>
          <p:cNvPr id="31" name="Slide Number Placeholder 5">
            <a:extLst>
              <a:ext uri="{FF2B5EF4-FFF2-40B4-BE49-F238E27FC236}">
                <a16:creationId xmlns:a16="http://schemas.microsoft.com/office/drawing/2014/main" id="{CE8438DF-723C-49AB-AD18-1C40F107F5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54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32FDE8-62A6-4290-88E6-2795313DE2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8700" y="465137"/>
            <a:ext cx="3935647" cy="1340615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802635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BC85317C-3A2D-483F-B913-714129E195A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73045" y="2426610"/>
            <a:ext cx="2378075" cy="1111250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8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02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5DFEC7-1EEC-4FF2-868A-9799EA69FE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7155" y="2714986"/>
            <a:ext cx="6674802" cy="65532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>
                <a:solidFill>
                  <a:schemeClr val="accent2">
                    <a:lumMod val="50000"/>
                  </a:schemeClr>
                </a:solidFill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0694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and Graph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6E394D08-059F-42CF-AB8C-ED21F3BFB1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EA6C54-2562-43EA-9A1B-F808D04718E7}" type="datetime1">
              <a:rPr lang="en-US" smtClean="0"/>
              <a:t>6/19/2022</a:t>
            </a:fld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BDF7B388-741A-4181-9A9E-D8FA8EC49D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54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24600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6E394D08-059F-42CF-AB8C-ED21F3BFB1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EA6C54-2562-43EA-9A1B-F808D04718E7}" type="datetime1">
              <a:rPr lang="en-US" smtClean="0"/>
              <a:t>6/19/2022</a:t>
            </a:fld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BDF7B388-741A-4181-9A9E-D8FA8EC49D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54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2364FFEF-B933-46C6-A918-A80C987DB70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22147" y="0"/>
            <a:ext cx="3938588" cy="64008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pic>
        <p:nvPicPr>
          <p:cNvPr id="4" name="Picture 3" hidden="1">
            <a:extLst>
              <a:ext uri="{FF2B5EF4-FFF2-40B4-BE49-F238E27FC236}">
                <a16:creationId xmlns:a16="http://schemas.microsoft.com/office/drawing/2014/main" id="{59E5EAF8-68C2-4910-8F66-D9320B9574C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947967" y="2105933"/>
            <a:ext cx="5297883" cy="1024217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E3BE48E1-D3BE-4B52-B2EC-13A514CB0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7966" y="2105933"/>
            <a:ext cx="5297883" cy="2237467"/>
          </a:xfrm>
        </p:spPr>
        <p:txBody>
          <a:bodyPr anchor="t">
            <a:normAutofit/>
          </a:bodyPr>
          <a:lstStyle>
            <a:lvl1pPr>
              <a:lnSpc>
                <a:spcPct val="150000"/>
              </a:lnSpc>
              <a:spcBef>
                <a:spcPts val="1000"/>
              </a:spcBef>
              <a:defRPr sz="2000"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167453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50815B22-13FE-47CD-9F79-73704A278B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DB74C9-B808-4394-A017-79C83B2524EF}" type="datetime1">
              <a:rPr lang="en-US" smtClean="0"/>
              <a:t>6/19/2022</a:t>
            </a:fld>
            <a:endParaRPr lang="en-US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D7669539-CB64-44F5-999D-7B9E61F8AF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54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2BA076-F3B9-47CB-80C2-BE29F157D044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54075" y="1625600"/>
            <a:ext cx="10499725" cy="48609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909627E-FE70-43A1-B0CB-4D4F6C32C2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074" y="122239"/>
            <a:ext cx="10499725" cy="1355724"/>
          </a:xfr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lang="en-US">
                <a:solidFill>
                  <a:schemeClr val="accent2">
                    <a:lumMod val="50000"/>
                  </a:schemeClr>
                </a:solidFill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769475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 Placeholder 22">
            <a:extLst>
              <a:ext uri="{FF2B5EF4-FFF2-40B4-BE49-F238E27FC236}">
                <a16:creationId xmlns:a16="http://schemas.microsoft.com/office/drawing/2014/main" id="{41BF345D-81AF-4851-83A1-62339848905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61917" y="517972"/>
            <a:ext cx="3108960" cy="1333500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8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01</a:t>
            </a: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EC4F3A57-45ED-498D-858C-3EE63DF129C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36601" y="3552677"/>
            <a:ext cx="1874874" cy="2848123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2" name="Picture Placeholder 20">
            <a:extLst>
              <a:ext uri="{FF2B5EF4-FFF2-40B4-BE49-F238E27FC236}">
                <a16:creationId xmlns:a16="http://schemas.microsoft.com/office/drawing/2014/main" id="{1AC5BB09-E3BA-4948-93B3-EDCAAB80311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101197" y="3552677"/>
            <a:ext cx="1874874" cy="2848123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Picture Placeholder 20">
            <a:extLst>
              <a:ext uri="{FF2B5EF4-FFF2-40B4-BE49-F238E27FC236}">
                <a16:creationId xmlns:a16="http://schemas.microsoft.com/office/drawing/2014/main" id="{BF83C6B7-5484-4586-8830-098BDCD9C98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66324" y="3552677"/>
            <a:ext cx="1874874" cy="2848123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4" name="Picture Placeholder 20">
            <a:extLst>
              <a:ext uri="{FF2B5EF4-FFF2-40B4-BE49-F238E27FC236}">
                <a16:creationId xmlns:a16="http://schemas.microsoft.com/office/drawing/2014/main" id="{0C5663B1-EED6-4D80-A7C2-19E1366387A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239069" y="3552677"/>
            <a:ext cx="1874874" cy="2848123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5" name="Picture Placeholder 20">
            <a:extLst>
              <a:ext uri="{FF2B5EF4-FFF2-40B4-BE49-F238E27FC236}">
                <a16:creationId xmlns:a16="http://schemas.microsoft.com/office/drawing/2014/main" id="{D21E7B61-407B-40A7-9AF6-0D7E7106BCF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296046" y="3552677"/>
            <a:ext cx="1874874" cy="2848123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30" name="Date Placeholder 3">
            <a:extLst>
              <a:ext uri="{FF2B5EF4-FFF2-40B4-BE49-F238E27FC236}">
                <a16:creationId xmlns:a16="http://schemas.microsoft.com/office/drawing/2014/main" id="{415C3ACC-5A8A-46E6-BA0D-90ADD27E2F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D2DF6D-B715-4785-8DEA-9165C638CF44}" type="datetime1">
              <a:rPr lang="en-US" smtClean="0"/>
              <a:t>6/19/2022</a:t>
            </a:fld>
            <a:endParaRPr lang="en-US" dirty="0"/>
          </a:p>
        </p:txBody>
      </p:sp>
      <p:sp>
        <p:nvSpPr>
          <p:cNvPr id="31" name="Slide Number Placeholder 5">
            <a:extLst>
              <a:ext uri="{FF2B5EF4-FFF2-40B4-BE49-F238E27FC236}">
                <a16:creationId xmlns:a16="http://schemas.microsoft.com/office/drawing/2014/main" id="{0D00A5C2-DCEE-4CB3-9307-61EB88B1D5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54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E8CB70-B054-4294-AD29-EE7A75C72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60" y="651507"/>
            <a:ext cx="8991563" cy="1005839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0000"/>
              </a:lnSpc>
              <a:defRPr lang="en-US">
                <a:solidFill>
                  <a:schemeClr val="accent2">
                    <a:lumMod val="50000"/>
                  </a:schemeClr>
                </a:solidFill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E0D608-4E7A-4014-9F62-CB43A0C8394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36638" y="2717800"/>
            <a:ext cx="1866900" cy="7112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accent2">
                    <a:lumMod val="50000"/>
                  </a:schemeClr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Name</a:t>
            </a:r>
          </a:p>
          <a:p>
            <a:pPr lvl="0"/>
            <a:r>
              <a:rPr lang="en-US" dirty="0"/>
              <a:t>Title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9C3A63B0-4EEA-45BC-A016-5FDA0969EA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086100" y="2718405"/>
            <a:ext cx="1866900" cy="7112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accent2">
                    <a:lumMod val="50000"/>
                  </a:schemeClr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Name</a:t>
            </a:r>
          </a:p>
          <a:p>
            <a:pPr lvl="0"/>
            <a:r>
              <a:rPr lang="en-US" dirty="0"/>
              <a:t>Title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7080679B-5220-4478-B631-7112F870B7A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43500" y="2718405"/>
            <a:ext cx="1866900" cy="7112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accent2">
                    <a:lumMod val="50000"/>
                  </a:schemeClr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Name</a:t>
            </a:r>
          </a:p>
          <a:p>
            <a:pPr lvl="0"/>
            <a:r>
              <a:rPr lang="en-US" dirty="0"/>
              <a:t>Title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9E4F61A3-2797-46FB-ACA7-0443E3BBDD2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239070" y="2718405"/>
            <a:ext cx="1866900" cy="7112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accent2">
                    <a:lumMod val="50000"/>
                  </a:schemeClr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Name</a:t>
            </a:r>
          </a:p>
          <a:p>
            <a:pPr lvl="0"/>
            <a:r>
              <a:rPr lang="en-US" dirty="0"/>
              <a:t>Title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14ED733B-1DE9-4FDC-BD5F-2BE3BB07C93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304020" y="2718405"/>
            <a:ext cx="1866900" cy="7112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accent2">
                    <a:lumMod val="50000"/>
                  </a:schemeClr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Name</a:t>
            </a:r>
          </a:p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4058580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 Colum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B275B11D-8F3F-472B-BBCC-A4F7415AC0A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28700" y="3543300"/>
            <a:ext cx="3924300" cy="33147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9F0629D-1A5F-4F4F-90D6-430379624EFF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191250" y="1981200"/>
            <a:ext cx="4972050" cy="4473575"/>
          </a:xfrm>
        </p:spPr>
        <p:txBody>
          <a:bodyPr>
            <a:norm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US" sz="1600">
                <a:solidFill>
                  <a:schemeClr val="tx2">
                    <a:lumMod val="50000"/>
                  </a:schemeClr>
                </a:solidFill>
                <a:latin typeface="Biome Light" panose="020B0303030204020804" pitchFamily="34" charset="0"/>
                <a:cs typeface="Biome Light" panose="020B0303030204020804" pitchFamily="34" charset="0"/>
              </a:rPr>
              <a:t>Click to edit Master text styles</a:t>
            </a:r>
          </a:p>
        </p:txBody>
      </p:sp>
      <p:sp>
        <p:nvSpPr>
          <p:cNvPr id="17" name="Date Placeholder 3">
            <a:extLst>
              <a:ext uri="{FF2B5EF4-FFF2-40B4-BE49-F238E27FC236}">
                <a16:creationId xmlns:a16="http://schemas.microsoft.com/office/drawing/2014/main" id="{218C063B-0EE9-4FD5-A116-241C245452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7AE72A-09B6-4D56-855D-4360BD347914}" type="datetime1">
              <a:rPr lang="en-US" smtClean="0"/>
              <a:t>6/19/2022</a:t>
            </a:fld>
            <a:endParaRPr lang="en-US" dirty="0"/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D417B369-6569-4DCC-B684-BE1A7C5D0B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54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EEC1A7-43C3-481E-95D0-5616242E1A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5534" y="539225"/>
            <a:ext cx="3924300" cy="2434386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7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C6CF0E0-8FF2-4FE7-AC69-85BEFA656508}"/>
              </a:ext>
            </a:extLst>
          </p:cNvPr>
          <p:cNvCxnSpPr>
            <a:cxnSpLocks/>
          </p:cNvCxnSpPr>
          <p:nvPr userDrawn="1"/>
        </p:nvCxnSpPr>
        <p:spPr>
          <a:xfrm>
            <a:off x="1028700" y="457211"/>
            <a:ext cx="1142999" cy="0"/>
          </a:xfrm>
          <a:prstGeom prst="line">
            <a:avLst/>
          </a:prstGeom>
          <a:ln w="15875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51072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D77A09-15C2-4E47-948E-AACAFCA47D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5577C8-AB8C-4B8A-A01F-113B16C4DCA3}" type="datetime1">
              <a:rPr lang="en-US" smtClean="0"/>
              <a:t>6/19/2022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567522-C3B6-46EB-A361-BEC2510B00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C57CF0-034F-450D-937C-718D5AF1A0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54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60" r:id="rId6"/>
    <p:sldLayoutId id="2147483654" r:id="rId7"/>
    <p:sldLayoutId id="2147483659" r:id="rId8"/>
    <p:sldLayoutId id="2147483655" r:id="rId9"/>
    <p:sldLayoutId id="2147483656" r:id="rId10"/>
    <p:sldLayoutId id="2147483658" r:id="rId11"/>
    <p:sldLayoutId id="2147483657" r:id="rId12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648" userDrawn="1">
          <p15:clr>
            <a:srgbClr val="F26B43"/>
          </p15:clr>
        </p15:guide>
        <p15:guide id="2" pos="1176" userDrawn="1">
          <p15:clr>
            <a:srgbClr val="F26B43"/>
          </p15:clr>
        </p15:guide>
        <p15:guide id="3" pos="1296" userDrawn="1">
          <p15:clr>
            <a:srgbClr val="F26B43"/>
          </p15:clr>
        </p15:guide>
        <p15:guide id="4" pos="1824" userDrawn="1">
          <p15:clr>
            <a:srgbClr val="F26B43"/>
          </p15:clr>
        </p15:guide>
        <p15:guide id="5" pos="1944" userDrawn="1">
          <p15:clr>
            <a:srgbClr val="F26B43"/>
          </p15:clr>
        </p15:guide>
        <p15:guide id="6" pos="2472" userDrawn="1">
          <p15:clr>
            <a:srgbClr val="F26B43"/>
          </p15:clr>
        </p15:guide>
        <p15:guide id="7" pos="2592" userDrawn="1">
          <p15:clr>
            <a:srgbClr val="F26B43"/>
          </p15:clr>
        </p15:guide>
        <p15:guide id="8" pos="3120" userDrawn="1">
          <p15:clr>
            <a:srgbClr val="F26B43"/>
          </p15:clr>
        </p15:guide>
        <p15:guide id="9" pos="3240" userDrawn="1">
          <p15:clr>
            <a:srgbClr val="F26B43"/>
          </p15:clr>
        </p15:guide>
        <p15:guide id="10" pos="3792" userDrawn="1">
          <p15:clr>
            <a:srgbClr val="F26B43"/>
          </p15:clr>
        </p15:guide>
        <p15:guide id="11" pos="3912" userDrawn="1">
          <p15:clr>
            <a:srgbClr val="F26B43"/>
          </p15:clr>
        </p15:guide>
        <p15:guide id="12" pos="4416" userDrawn="1">
          <p15:clr>
            <a:srgbClr val="F26B43"/>
          </p15:clr>
        </p15:guide>
        <p15:guide id="13" pos="4560" userDrawn="1">
          <p15:clr>
            <a:srgbClr val="F26B43"/>
          </p15:clr>
        </p15:guide>
        <p15:guide id="14" pos="5088" userDrawn="1">
          <p15:clr>
            <a:srgbClr val="F26B43"/>
          </p15:clr>
        </p15:guide>
        <p15:guide id="15" pos="5208" userDrawn="1">
          <p15:clr>
            <a:srgbClr val="F26B43"/>
          </p15:clr>
        </p15:guide>
        <p15:guide id="16" pos="5736" userDrawn="1">
          <p15:clr>
            <a:srgbClr val="F26B43"/>
          </p15:clr>
        </p15:guide>
        <p15:guide id="17" pos="5856" userDrawn="1">
          <p15:clr>
            <a:srgbClr val="F26B43"/>
          </p15:clr>
        </p15:guide>
        <p15:guide id="18" pos="6384" userDrawn="1">
          <p15:clr>
            <a:srgbClr val="F26B43"/>
          </p15:clr>
        </p15:guide>
        <p15:guide id="19" pos="6504" userDrawn="1">
          <p15:clr>
            <a:srgbClr val="F26B43"/>
          </p15:clr>
        </p15:guide>
        <p15:guide id="20" pos="7032" userDrawn="1">
          <p15:clr>
            <a:srgbClr val="F26B43"/>
          </p15:clr>
        </p15:guide>
        <p15:guide id="21" orient="horz" pos="288" userDrawn="1">
          <p15:clr>
            <a:srgbClr val="F26B43"/>
          </p15:clr>
        </p15:guide>
        <p15:guide id="22" orient="horz" pos="1128" userDrawn="1">
          <p15:clr>
            <a:srgbClr val="F26B43"/>
          </p15:clr>
        </p15:guide>
        <p15:guide id="23" orient="horz" pos="1248" userDrawn="1">
          <p15:clr>
            <a:srgbClr val="F26B43"/>
          </p15:clr>
        </p15:guide>
        <p15:guide id="24" orient="horz" pos="2088" userDrawn="1">
          <p15:clr>
            <a:srgbClr val="F26B43"/>
          </p15:clr>
        </p15:guide>
        <p15:guide id="25" orient="horz" pos="2232" userDrawn="1">
          <p15:clr>
            <a:srgbClr val="F26B43"/>
          </p15:clr>
        </p15:guide>
        <p15:guide id="26" orient="horz" pos="3048" userDrawn="1">
          <p15:clr>
            <a:srgbClr val="F26B43"/>
          </p15:clr>
        </p15:guide>
        <p15:guide id="27" orient="horz" pos="3192" userDrawn="1">
          <p15:clr>
            <a:srgbClr val="F26B43"/>
          </p15:clr>
        </p15:guide>
        <p15:guide id="28" orient="horz" pos="403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17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41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4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47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27A48A35-E5E4-4A5F-9F91-BAEA4F5DF21D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34813" y="4889817"/>
            <a:ext cx="4483473" cy="1456803"/>
          </a:xfrm>
        </p:spPr>
        <p:txBody>
          <a:bodyPr>
            <a:normAutofit/>
          </a:bodyPr>
          <a:lstStyle/>
          <a:p>
            <a:pPr marL="0" indent="0">
              <a:lnSpc>
                <a:spcPct val="140000"/>
              </a:lnSpc>
              <a:buNone/>
            </a:pPr>
            <a:r>
              <a:rPr lang="en-US" sz="1400" dirty="0">
                <a:solidFill>
                  <a:srgbClr val="C0C9C2">
                    <a:lumMod val="50000"/>
                  </a:srgbClr>
                </a:solidFill>
              </a:rPr>
              <a:t>Group A1:		 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400" dirty="0">
                <a:solidFill>
                  <a:srgbClr val="C0C9C2">
                    <a:lumMod val="50000"/>
                  </a:srgbClr>
                </a:solidFill>
              </a:rPr>
              <a:t>Jaouaher Belgacem 	            Jasmeet Singh Matta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400" dirty="0">
                <a:solidFill>
                  <a:srgbClr val="C0C9C2">
                    <a:lumMod val="50000"/>
                  </a:srgbClr>
                </a:solidFill>
              </a:rPr>
              <a:t>	            </a:t>
            </a:r>
            <a:r>
              <a:rPr lang="en-US" sz="1400" dirty="0" err="1">
                <a:solidFill>
                  <a:srgbClr val="C0C9C2">
                    <a:lumMod val="50000"/>
                  </a:srgbClr>
                </a:solidFill>
              </a:rPr>
              <a:t>Arsany</a:t>
            </a:r>
            <a:r>
              <a:rPr lang="en-US" sz="1400" dirty="0">
                <a:solidFill>
                  <a:srgbClr val="C0C9C2">
                    <a:lumMod val="50000"/>
                  </a:srgbClr>
                </a:solidFill>
              </a:rPr>
              <a:t> Girgis</a:t>
            </a:r>
          </a:p>
          <a:p>
            <a:pPr marL="0" indent="0">
              <a:lnSpc>
                <a:spcPct val="140000"/>
              </a:lnSpc>
              <a:buNone/>
            </a:pPr>
            <a:endParaRPr lang="en-US" sz="1400" dirty="0">
              <a:solidFill>
                <a:srgbClr val="C0C9C2">
                  <a:lumMod val="50000"/>
                </a:srgbClr>
              </a:solidFill>
            </a:endParaRPr>
          </a:p>
          <a:p>
            <a:pPr>
              <a:lnSpc>
                <a:spcPct val="140000"/>
              </a:lnSpc>
            </a:pPr>
            <a:endParaRPr lang="en-US" sz="1700" dirty="0">
              <a:solidFill>
                <a:srgbClr val="C0C9C2">
                  <a:lumMod val="50000"/>
                </a:srgbClr>
              </a:solidFill>
            </a:endParaRPr>
          </a:p>
        </p:txBody>
      </p:sp>
      <p:sp>
        <p:nvSpPr>
          <p:cNvPr id="29" name="Slide Number Placeholder 6">
            <a:extLst>
              <a:ext uri="{FF2B5EF4-FFF2-40B4-BE49-F238E27FC236}">
                <a16:creationId xmlns:a16="http://schemas.microsoft.com/office/drawing/2014/main" id="{B21D5E66-7865-18CD-A728-3A67719D2F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5450" y="6486982"/>
            <a:ext cx="27432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mtClean="0"/>
              <a:pPr>
                <a:spcAft>
                  <a:spcPts val="600"/>
                </a:spcAft>
              </a:pPr>
              <a:t>1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8467C95-DF23-40B9-B265-2E6F3DE29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6815" y="808732"/>
            <a:ext cx="4872225" cy="3460020"/>
          </a:xfrm>
        </p:spPr>
        <p:txBody>
          <a:bodyPr anchor="ctr">
            <a:noAutofit/>
          </a:bodyPr>
          <a:lstStyle/>
          <a:p>
            <a:r>
              <a:rPr lang="en-US" sz="5400" dirty="0"/>
              <a:t>Precision Farming Using Autonomous Vehicle</a:t>
            </a:r>
          </a:p>
        </p:txBody>
      </p:sp>
      <p:pic>
        <p:nvPicPr>
          <p:cNvPr id="8" name="Picture Placeholder 7" descr="A helicopter flying over a field&#10;&#10;Description automatically generated with medium confidence">
            <a:extLst>
              <a:ext uri="{FF2B5EF4-FFF2-40B4-BE49-F238E27FC236}">
                <a16:creationId xmlns:a16="http://schemas.microsoft.com/office/drawing/2014/main" id="{0823A5AE-18A0-6C27-6CE2-43E99333028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17530" r="17530"/>
          <a:stretch>
            <a:fillRect/>
          </a:stretch>
        </p:blipFill>
        <p:spPr>
          <a:xfrm>
            <a:off x="6210299" y="0"/>
            <a:ext cx="5259847" cy="5399773"/>
          </a:xfr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3D673C9-5F8C-5C47-3BB2-EA23196BE495}"/>
              </a:ext>
            </a:extLst>
          </p:cNvPr>
          <p:cNvSpPr txBox="1"/>
          <p:nvPr/>
        </p:nvSpPr>
        <p:spPr>
          <a:xfrm>
            <a:off x="10799545" y="5977288"/>
            <a:ext cx="471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[1]</a:t>
            </a:r>
            <a:endParaRPr lang="fr-FR" dirty="0"/>
          </a:p>
        </p:txBody>
      </p:sp>
      <p:pic>
        <p:nvPicPr>
          <p:cNvPr id="7" name="Google Shape;82;p1">
            <a:extLst>
              <a:ext uri="{FF2B5EF4-FFF2-40B4-BE49-F238E27FC236}">
                <a16:creationId xmlns:a16="http://schemas.microsoft.com/office/drawing/2014/main" id="{965E2E43-1E34-A9FB-12ED-7CDC8E234DBA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0309" y="95795"/>
            <a:ext cx="902526" cy="5249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593088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FD48BC7-DC40-47DE-87EE-9F4B6ECB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E502BBC7-2C76-46F3-BC24-5985BC13D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139700" sx="102000" sy="102000" algn="ctr" rotWithShape="0">
              <a:schemeClr val="bg1">
                <a:lumMod val="85000"/>
                <a:alpha val="3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C7F28D52-2A5F-4D23-81AE-7CB8B591C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664" y="0"/>
            <a:ext cx="9948672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9055465-EA9F-436E-A0C3-64912E06BF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3" y="1999615"/>
            <a:ext cx="9144000" cy="27640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7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The Simulation</a:t>
            </a:r>
            <a:endParaRPr lang="en-US" sz="72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629484E-3792-4B3D-89AD-7C8A1ED0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0" y="5524786"/>
            <a:ext cx="4754880" cy="27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Google Shape;82;p1">
            <a:extLst>
              <a:ext uri="{FF2B5EF4-FFF2-40B4-BE49-F238E27FC236}">
                <a16:creationId xmlns:a16="http://schemas.microsoft.com/office/drawing/2014/main" id="{5F9F46C9-B33A-28C3-2EDE-5A0FA52AFFD6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40309" y="95795"/>
            <a:ext cx="902526" cy="5249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5322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1825AC39-5F85-4CAA-8A81-A1287086B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5DA4D23-37FC-4B90-8188-F0377C5FF4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417162" cy="6858000"/>
          </a:xfrm>
          <a:custGeom>
            <a:avLst/>
            <a:gdLst>
              <a:gd name="connsiteX0" fmla="*/ 0 w 4417162"/>
              <a:gd name="connsiteY0" fmla="*/ 0 h 6858000"/>
              <a:gd name="connsiteX1" fmla="*/ 144378 w 4417162"/>
              <a:gd name="connsiteY1" fmla="*/ 0 h 6858000"/>
              <a:gd name="connsiteX2" fmla="*/ 2310062 w 4417162"/>
              <a:gd name="connsiteY2" fmla="*/ 0 h 6858000"/>
              <a:gd name="connsiteX3" fmla="*/ 4227367 w 4417162"/>
              <a:gd name="connsiteY3" fmla="*/ 0 h 6858000"/>
              <a:gd name="connsiteX4" fmla="*/ 4232407 w 4417162"/>
              <a:gd name="connsiteY4" fmla="*/ 66675 h 6858000"/>
              <a:gd name="connsiteX5" fmla="*/ 4240804 w 4417162"/>
              <a:gd name="connsiteY5" fmla="*/ 122237 h 6858000"/>
              <a:gd name="connsiteX6" fmla="*/ 4250882 w 4417162"/>
              <a:gd name="connsiteY6" fmla="*/ 174625 h 6858000"/>
              <a:gd name="connsiteX7" fmla="*/ 4267678 w 4417162"/>
              <a:gd name="connsiteY7" fmla="*/ 217487 h 6858000"/>
              <a:gd name="connsiteX8" fmla="*/ 4284474 w 4417162"/>
              <a:gd name="connsiteY8" fmla="*/ 260350 h 6858000"/>
              <a:gd name="connsiteX9" fmla="*/ 4304629 w 4417162"/>
              <a:gd name="connsiteY9" fmla="*/ 296862 h 6858000"/>
              <a:gd name="connsiteX10" fmla="*/ 4324784 w 4417162"/>
              <a:gd name="connsiteY10" fmla="*/ 334962 h 6858000"/>
              <a:gd name="connsiteX11" fmla="*/ 4343260 w 4417162"/>
              <a:gd name="connsiteY11" fmla="*/ 369887 h 6858000"/>
              <a:gd name="connsiteX12" fmla="*/ 4361735 w 4417162"/>
              <a:gd name="connsiteY12" fmla="*/ 409575 h 6858000"/>
              <a:gd name="connsiteX13" fmla="*/ 4378531 w 4417162"/>
              <a:gd name="connsiteY13" fmla="*/ 450850 h 6858000"/>
              <a:gd name="connsiteX14" fmla="*/ 4393648 w 4417162"/>
              <a:gd name="connsiteY14" fmla="*/ 496887 h 6858000"/>
              <a:gd name="connsiteX15" fmla="*/ 4405405 w 4417162"/>
              <a:gd name="connsiteY15" fmla="*/ 546100 h 6858000"/>
              <a:gd name="connsiteX16" fmla="*/ 4413803 w 4417162"/>
              <a:gd name="connsiteY16" fmla="*/ 606425 h 6858000"/>
              <a:gd name="connsiteX17" fmla="*/ 4417162 w 4417162"/>
              <a:gd name="connsiteY17" fmla="*/ 673100 h 6858000"/>
              <a:gd name="connsiteX18" fmla="*/ 4413803 w 4417162"/>
              <a:gd name="connsiteY18" fmla="*/ 744537 h 6858000"/>
              <a:gd name="connsiteX19" fmla="*/ 4405405 w 4417162"/>
              <a:gd name="connsiteY19" fmla="*/ 801687 h 6858000"/>
              <a:gd name="connsiteX20" fmla="*/ 4393648 w 4417162"/>
              <a:gd name="connsiteY20" fmla="*/ 854075 h 6858000"/>
              <a:gd name="connsiteX21" fmla="*/ 4378531 w 4417162"/>
              <a:gd name="connsiteY21" fmla="*/ 901700 h 6858000"/>
              <a:gd name="connsiteX22" fmla="*/ 4361735 w 4417162"/>
              <a:gd name="connsiteY22" fmla="*/ 942975 h 6858000"/>
              <a:gd name="connsiteX23" fmla="*/ 4341580 w 4417162"/>
              <a:gd name="connsiteY23" fmla="*/ 981075 h 6858000"/>
              <a:gd name="connsiteX24" fmla="*/ 4321425 w 4417162"/>
              <a:gd name="connsiteY24" fmla="*/ 1017587 h 6858000"/>
              <a:gd name="connsiteX25" fmla="*/ 4301270 w 4417162"/>
              <a:gd name="connsiteY25" fmla="*/ 1055687 h 6858000"/>
              <a:gd name="connsiteX26" fmla="*/ 4282794 w 4417162"/>
              <a:gd name="connsiteY26" fmla="*/ 1095375 h 6858000"/>
              <a:gd name="connsiteX27" fmla="*/ 4264318 w 4417162"/>
              <a:gd name="connsiteY27" fmla="*/ 1136650 h 6858000"/>
              <a:gd name="connsiteX28" fmla="*/ 4249203 w 4417162"/>
              <a:gd name="connsiteY28" fmla="*/ 1182687 h 6858000"/>
              <a:gd name="connsiteX29" fmla="*/ 4239125 w 4417162"/>
              <a:gd name="connsiteY29" fmla="*/ 1235075 h 6858000"/>
              <a:gd name="connsiteX30" fmla="*/ 4229047 w 4417162"/>
              <a:gd name="connsiteY30" fmla="*/ 1295400 h 6858000"/>
              <a:gd name="connsiteX31" fmla="*/ 4227367 w 4417162"/>
              <a:gd name="connsiteY31" fmla="*/ 1363662 h 6858000"/>
              <a:gd name="connsiteX32" fmla="*/ 4229047 w 4417162"/>
              <a:gd name="connsiteY32" fmla="*/ 1431925 h 6858000"/>
              <a:gd name="connsiteX33" fmla="*/ 4239125 w 4417162"/>
              <a:gd name="connsiteY33" fmla="*/ 1492250 h 6858000"/>
              <a:gd name="connsiteX34" fmla="*/ 4249203 w 4417162"/>
              <a:gd name="connsiteY34" fmla="*/ 1544637 h 6858000"/>
              <a:gd name="connsiteX35" fmla="*/ 4264318 w 4417162"/>
              <a:gd name="connsiteY35" fmla="*/ 1589087 h 6858000"/>
              <a:gd name="connsiteX36" fmla="*/ 4282794 w 4417162"/>
              <a:gd name="connsiteY36" fmla="*/ 1631950 h 6858000"/>
              <a:gd name="connsiteX37" fmla="*/ 4301270 w 4417162"/>
              <a:gd name="connsiteY37" fmla="*/ 1671637 h 6858000"/>
              <a:gd name="connsiteX38" fmla="*/ 4321425 w 4417162"/>
              <a:gd name="connsiteY38" fmla="*/ 1708150 h 6858000"/>
              <a:gd name="connsiteX39" fmla="*/ 4341580 w 4417162"/>
              <a:gd name="connsiteY39" fmla="*/ 1743075 h 6858000"/>
              <a:gd name="connsiteX40" fmla="*/ 4361735 w 4417162"/>
              <a:gd name="connsiteY40" fmla="*/ 1782762 h 6858000"/>
              <a:gd name="connsiteX41" fmla="*/ 4378531 w 4417162"/>
              <a:gd name="connsiteY41" fmla="*/ 1824037 h 6858000"/>
              <a:gd name="connsiteX42" fmla="*/ 4393648 w 4417162"/>
              <a:gd name="connsiteY42" fmla="*/ 1870075 h 6858000"/>
              <a:gd name="connsiteX43" fmla="*/ 4405405 w 4417162"/>
              <a:gd name="connsiteY43" fmla="*/ 1922462 h 6858000"/>
              <a:gd name="connsiteX44" fmla="*/ 4413803 w 4417162"/>
              <a:gd name="connsiteY44" fmla="*/ 1982787 h 6858000"/>
              <a:gd name="connsiteX45" fmla="*/ 4417162 w 4417162"/>
              <a:gd name="connsiteY45" fmla="*/ 2051050 h 6858000"/>
              <a:gd name="connsiteX46" fmla="*/ 4413803 w 4417162"/>
              <a:gd name="connsiteY46" fmla="*/ 2119312 h 6858000"/>
              <a:gd name="connsiteX47" fmla="*/ 4405405 w 4417162"/>
              <a:gd name="connsiteY47" fmla="*/ 2179637 h 6858000"/>
              <a:gd name="connsiteX48" fmla="*/ 4393648 w 4417162"/>
              <a:gd name="connsiteY48" fmla="*/ 2232025 h 6858000"/>
              <a:gd name="connsiteX49" fmla="*/ 4378531 w 4417162"/>
              <a:gd name="connsiteY49" fmla="*/ 2278062 h 6858000"/>
              <a:gd name="connsiteX50" fmla="*/ 4361735 w 4417162"/>
              <a:gd name="connsiteY50" fmla="*/ 2319337 h 6858000"/>
              <a:gd name="connsiteX51" fmla="*/ 4341580 w 4417162"/>
              <a:gd name="connsiteY51" fmla="*/ 2359025 h 6858000"/>
              <a:gd name="connsiteX52" fmla="*/ 4321425 w 4417162"/>
              <a:gd name="connsiteY52" fmla="*/ 2395537 h 6858000"/>
              <a:gd name="connsiteX53" fmla="*/ 4301270 w 4417162"/>
              <a:gd name="connsiteY53" fmla="*/ 2433637 h 6858000"/>
              <a:gd name="connsiteX54" fmla="*/ 4282794 w 4417162"/>
              <a:gd name="connsiteY54" fmla="*/ 2471737 h 6858000"/>
              <a:gd name="connsiteX55" fmla="*/ 4264318 w 4417162"/>
              <a:gd name="connsiteY55" fmla="*/ 2513012 h 6858000"/>
              <a:gd name="connsiteX56" fmla="*/ 4249203 w 4417162"/>
              <a:gd name="connsiteY56" fmla="*/ 2560637 h 6858000"/>
              <a:gd name="connsiteX57" fmla="*/ 4239125 w 4417162"/>
              <a:gd name="connsiteY57" fmla="*/ 2613025 h 6858000"/>
              <a:gd name="connsiteX58" fmla="*/ 4229047 w 4417162"/>
              <a:gd name="connsiteY58" fmla="*/ 2671762 h 6858000"/>
              <a:gd name="connsiteX59" fmla="*/ 4227367 w 4417162"/>
              <a:gd name="connsiteY59" fmla="*/ 2741612 h 6858000"/>
              <a:gd name="connsiteX60" fmla="*/ 4229047 w 4417162"/>
              <a:gd name="connsiteY60" fmla="*/ 2809875 h 6858000"/>
              <a:gd name="connsiteX61" fmla="*/ 4239125 w 4417162"/>
              <a:gd name="connsiteY61" fmla="*/ 2868612 h 6858000"/>
              <a:gd name="connsiteX62" fmla="*/ 4249203 w 4417162"/>
              <a:gd name="connsiteY62" fmla="*/ 2922587 h 6858000"/>
              <a:gd name="connsiteX63" fmla="*/ 4264318 w 4417162"/>
              <a:gd name="connsiteY63" fmla="*/ 2967037 h 6858000"/>
              <a:gd name="connsiteX64" fmla="*/ 4282794 w 4417162"/>
              <a:gd name="connsiteY64" fmla="*/ 3009900 h 6858000"/>
              <a:gd name="connsiteX65" fmla="*/ 4301270 w 4417162"/>
              <a:gd name="connsiteY65" fmla="*/ 3046412 h 6858000"/>
              <a:gd name="connsiteX66" fmla="*/ 4321425 w 4417162"/>
              <a:gd name="connsiteY66" fmla="*/ 3084512 h 6858000"/>
              <a:gd name="connsiteX67" fmla="*/ 4341580 w 4417162"/>
              <a:gd name="connsiteY67" fmla="*/ 3121025 h 6858000"/>
              <a:gd name="connsiteX68" fmla="*/ 4361735 w 4417162"/>
              <a:gd name="connsiteY68" fmla="*/ 3160712 h 6858000"/>
              <a:gd name="connsiteX69" fmla="*/ 4378531 w 4417162"/>
              <a:gd name="connsiteY69" fmla="*/ 3201987 h 6858000"/>
              <a:gd name="connsiteX70" fmla="*/ 4393648 w 4417162"/>
              <a:gd name="connsiteY70" fmla="*/ 3248025 h 6858000"/>
              <a:gd name="connsiteX71" fmla="*/ 4405405 w 4417162"/>
              <a:gd name="connsiteY71" fmla="*/ 3300412 h 6858000"/>
              <a:gd name="connsiteX72" fmla="*/ 4413803 w 4417162"/>
              <a:gd name="connsiteY72" fmla="*/ 3360737 h 6858000"/>
              <a:gd name="connsiteX73" fmla="*/ 4417162 w 4417162"/>
              <a:gd name="connsiteY73" fmla="*/ 3427412 h 6858000"/>
              <a:gd name="connsiteX74" fmla="*/ 4413803 w 4417162"/>
              <a:gd name="connsiteY74" fmla="*/ 3497262 h 6858000"/>
              <a:gd name="connsiteX75" fmla="*/ 4405405 w 4417162"/>
              <a:gd name="connsiteY75" fmla="*/ 3557587 h 6858000"/>
              <a:gd name="connsiteX76" fmla="*/ 4393648 w 4417162"/>
              <a:gd name="connsiteY76" fmla="*/ 3609975 h 6858000"/>
              <a:gd name="connsiteX77" fmla="*/ 4378531 w 4417162"/>
              <a:gd name="connsiteY77" fmla="*/ 3656012 h 6858000"/>
              <a:gd name="connsiteX78" fmla="*/ 4361735 w 4417162"/>
              <a:gd name="connsiteY78" fmla="*/ 3697287 h 6858000"/>
              <a:gd name="connsiteX79" fmla="*/ 4341580 w 4417162"/>
              <a:gd name="connsiteY79" fmla="*/ 3736975 h 6858000"/>
              <a:gd name="connsiteX80" fmla="*/ 4301270 w 4417162"/>
              <a:gd name="connsiteY80" fmla="*/ 3811587 h 6858000"/>
              <a:gd name="connsiteX81" fmla="*/ 4282794 w 4417162"/>
              <a:gd name="connsiteY81" fmla="*/ 3848100 h 6858000"/>
              <a:gd name="connsiteX82" fmla="*/ 4264318 w 4417162"/>
              <a:gd name="connsiteY82" fmla="*/ 3890962 h 6858000"/>
              <a:gd name="connsiteX83" fmla="*/ 4249203 w 4417162"/>
              <a:gd name="connsiteY83" fmla="*/ 3935412 h 6858000"/>
              <a:gd name="connsiteX84" fmla="*/ 4239125 w 4417162"/>
              <a:gd name="connsiteY84" fmla="*/ 3987800 h 6858000"/>
              <a:gd name="connsiteX85" fmla="*/ 4229047 w 4417162"/>
              <a:gd name="connsiteY85" fmla="*/ 4048125 h 6858000"/>
              <a:gd name="connsiteX86" fmla="*/ 4227367 w 4417162"/>
              <a:gd name="connsiteY86" fmla="*/ 4116387 h 6858000"/>
              <a:gd name="connsiteX87" fmla="*/ 4229047 w 4417162"/>
              <a:gd name="connsiteY87" fmla="*/ 4186237 h 6858000"/>
              <a:gd name="connsiteX88" fmla="*/ 4239125 w 4417162"/>
              <a:gd name="connsiteY88" fmla="*/ 4244975 h 6858000"/>
              <a:gd name="connsiteX89" fmla="*/ 4249203 w 4417162"/>
              <a:gd name="connsiteY89" fmla="*/ 4297362 h 6858000"/>
              <a:gd name="connsiteX90" fmla="*/ 4264318 w 4417162"/>
              <a:gd name="connsiteY90" fmla="*/ 4343400 h 6858000"/>
              <a:gd name="connsiteX91" fmla="*/ 4282794 w 4417162"/>
              <a:gd name="connsiteY91" fmla="*/ 4386262 h 6858000"/>
              <a:gd name="connsiteX92" fmla="*/ 4301270 w 4417162"/>
              <a:gd name="connsiteY92" fmla="*/ 4424362 h 6858000"/>
              <a:gd name="connsiteX93" fmla="*/ 4341580 w 4417162"/>
              <a:gd name="connsiteY93" fmla="*/ 4498975 h 6858000"/>
              <a:gd name="connsiteX94" fmla="*/ 4361735 w 4417162"/>
              <a:gd name="connsiteY94" fmla="*/ 4537075 h 6858000"/>
              <a:gd name="connsiteX95" fmla="*/ 4378531 w 4417162"/>
              <a:gd name="connsiteY95" fmla="*/ 4579937 h 6858000"/>
              <a:gd name="connsiteX96" fmla="*/ 4393648 w 4417162"/>
              <a:gd name="connsiteY96" fmla="*/ 4625975 h 6858000"/>
              <a:gd name="connsiteX97" fmla="*/ 4405405 w 4417162"/>
              <a:gd name="connsiteY97" fmla="*/ 4678362 h 6858000"/>
              <a:gd name="connsiteX98" fmla="*/ 4413803 w 4417162"/>
              <a:gd name="connsiteY98" fmla="*/ 4738687 h 6858000"/>
              <a:gd name="connsiteX99" fmla="*/ 4417162 w 4417162"/>
              <a:gd name="connsiteY99" fmla="*/ 4806950 h 6858000"/>
              <a:gd name="connsiteX100" fmla="*/ 4413803 w 4417162"/>
              <a:gd name="connsiteY100" fmla="*/ 4875212 h 6858000"/>
              <a:gd name="connsiteX101" fmla="*/ 4405405 w 4417162"/>
              <a:gd name="connsiteY101" fmla="*/ 4935537 h 6858000"/>
              <a:gd name="connsiteX102" fmla="*/ 4393648 w 4417162"/>
              <a:gd name="connsiteY102" fmla="*/ 4987925 h 6858000"/>
              <a:gd name="connsiteX103" fmla="*/ 4378531 w 4417162"/>
              <a:gd name="connsiteY103" fmla="*/ 5033962 h 6858000"/>
              <a:gd name="connsiteX104" fmla="*/ 4361735 w 4417162"/>
              <a:gd name="connsiteY104" fmla="*/ 5075237 h 6858000"/>
              <a:gd name="connsiteX105" fmla="*/ 4341580 w 4417162"/>
              <a:gd name="connsiteY105" fmla="*/ 5114925 h 6858000"/>
              <a:gd name="connsiteX106" fmla="*/ 4321425 w 4417162"/>
              <a:gd name="connsiteY106" fmla="*/ 5149850 h 6858000"/>
              <a:gd name="connsiteX107" fmla="*/ 4301270 w 4417162"/>
              <a:gd name="connsiteY107" fmla="*/ 5186362 h 6858000"/>
              <a:gd name="connsiteX108" fmla="*/ 4282794 w 4417162"/>
              <a:gd name="connsiteY108" fmla="*/ 5226050 h 6858000"/>
              <a:gd name="connsiteX109" fmla="*/ 4264318 w 4417162"/>
              <a:gd name="connsiteY109" fmla="*/ 5268912 h 6858000"/>
              <a:gd name="connsiteX110" fmla="*/ 4249203 w 4417162"/>
              <a:gd name="connsiteY110" fmla="*/ 5313362 h 6858000"/>
              <a:gd name="connsiteX111" fmla="*/ 4239125 w 4417162"/>
              <a:gd name="connsiteY111" fmla="*/ 5365750 h 6858000"/>
              <a:gd name="connsiteX112" fmla="*/ 4229047 w 4417162"/>
              <a:gd name="connsiteY112" fmla="*/ 5426075 h 6858000"/>
              <a:gd name="connsiteX113" fmla="*/ 4227367 w 4417162"/>
              <a:gd name="connsiteY113" fmla="*/ 5494337 h 6858000"/>
              <a:gd name="connsiteX114" fmla="*/ 4229047 w 4417162"/>
              <a:gd name="connsiteY114" fmla="*/ 5562600 h 6858000"/>
              <a:gd name="connsiteX115" fmla="*/ 4239125 w 4417162"/>
              <a:gd name="connsiteY115" fmla="*/ 5622925 h 6858000"/>
              <a:gd name="connsiteX116" fmla="*/ 4249203 w 4417162"/>
              <a:gd name="connsiteY116" fmla="*/ 5675312 h 6858000"/>
              <a:gd name="connsiteX117" fmla="*/ 4264318 w 4417162"/>
              <a:gd name="connsiteY117" fmla="*/ 5721350 h 6858000"/>
              <a:gd name="connsiteX118" fmla="*/ 4282794 w 4417162"/>
              <a:gd name="connsiteY118" fmla="*/ 5762625 h 6858000"/>
              <a:gd name="connsiteX119" fmla="*/ 4301270 w 4417162"/>
              <a:gd name="connsiteY119" fmla="*/ 5802312 h 6858000"/>
              <a:gd name="connsiteX120" fmla="*/ 4321425 w 4417162"/>
              <a:gd name="connsiteY120" fmla="*/ 5840412 h 6858000"/>
              <a:gd name="connsiteX121" fmla="*/ 4341580 w 4417162"/>
              <a:gd name="connsiteY121" fmla="*/ 5876925 h 6858000"/>
              <a:gd name="connsiteX122" fmla="*/ 4361735 w 4417162"/>
              <a:gd name="connsiteY122" fmla="*/ 5915025 h 6858000"/>
              <a:gd name="connsiteX123" fmla="*/ 4378531 w 4417162"/>
              <a:gd name="connsiteY123" fmla="*/ 5956300 h 6858000"/>
              <a:gd name="connsiteX124" fmla="*/ 4393648 w 4417162"/>
              <a:gd name="connsiteY124" fmla="*/ 6003925 h 6858000"/>
              <a:gd name="connsiteX125" fmla="*/ 4405405 w 4417162"/>
              <a:gd name="connsiteY125" fmla="*/ 6056312 h 6858000"/>
              <a:gd name="connsiteX126" fmla="*/ 4413803 w 4417162"/>
              <a:gd name="connsiteY126" fmla="*/ 6113462 h 6858000"/>
              <a:gd name="connsiteX127" fmla="*/ 4417162 w 4417162"/>
              <a:gd name="connsiteY127" fmla="*/ 6183312 h 6858000"/>
              <a:gd name="connsiteX128" fmla="*/ 4413803 w 4417162"/>
              <a:gd name="connsiteY128" fmla="*/ 6251575 h 6858000"/>
              <a:gd name="connsiteX129" fmla="*/ 4405405 w 4417162"/>
              <a:gd name="connsiteY129" fmla="*/ 6311900 h 6858000"/>
              <a:gd name="connsiteX130" fmla="*/ 4393648 w 4417162"/>
              <a:gd name="connsiteY130" fmla="*/ 6361112 h 6858000"/>
              <a:gd name="connsiteX131" fmla="*/ 4378531 w 4417162"/>
              <a:gd name="connsiteY131" fmla="*/ 6407150 h 6858000"/>
              <a:gd name="connsiteX132" fmla="*/ 4361735 w 4417162"/>
              <a:gd name="connsiteY132" fmla="*/ 6448425 h 6858000"/>
              <a:gd name="connsiteX133" fmla="*/ 4343260 w 4417162"/>
              <a:gd name="connsiteY133" fmla="*/ 6488112 h 6858000"/>
              <a:gd name="connsiteX134" fmla="*/ 4324784 w 4417162"/>
              <a:gd name="connsiteY134" fmla="*/ 6523037 h 6858000"/>
              <a:gd name="connsiteX135" fmla="*/ 4304629 w 4417162"/>
              <a:gd name="connsiteY135" fmla="*/ 6561137 h 6858000"/>
              <a:gd name="connsiteX136" fmla="*/ 4284474 w 4417162"/>
              <a:gd name="connsiteY136" fmla="*/ 6597650 h 6858000"/>
              <a:gd name="connsiteX137" fmla="*/ 4267678 w 4417162"/>
              <a:gd name="connsiteY137" fmla="*/ 6640512 h 6858000"/>
              <a:gd name="connsiteX138" fmla="*/ 4250882 w 4417162"/>
              <a:gd name="connsiteY138" fmla="*/ 6683375 h 6858000"/>
              <a:gd name="connsiteX139" fmla="*/ 4240804 w 4417162"/>
              <a:gd name="connsiteY139" fmla="*/ 6735762 h 6858000"/>
              <a:gd name="connsiteX140" fmla="*/ 4232407 w 4417162"/>
              <a:gd name="connsiteY140" fmla="*/ 6791325 h 6858000"/>
              <a:gd name="connsiteX141" fmla="*/ 4227367 w 4417162"/>
              <a:gd name="connsiteY141" fmla="*/ 6858000 h 6858000"/>
              <a:gd name="connsiteX142" fmla="*/ 2310062 w 4417162"/>
              <a:gd name="connsiteY142" fmla="*/ 6858000 h 6858000"/>
              <a:gd name="connsiteX143" fmla="*/ 144378 w 4417162"/>
              <a:gd name="connsiteY143" fmla="*/ 6858000 h 6858000"/>
              <a:gd name="connsiteX144" fmla="*/ 0 w 4417162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417162" h="6858000">
                <a:moveTo>
                  <a:pt x="0" y="0"/>
                </a:moveTo>
                <a:lnTo>
                  <a:pt x="144378" y="0"/>
                </a:lnTo>
                <a:lnTo>
                  <a:pt x="2310062" y="0"/>
                </a:lnTo>
                <a:lnTo>
                  <a:pt x="4227367" y="0"/>
                </a:lnTo>
                <a:lnTo>
                  <a:pt x="4232407" y="66675"/>
                </a:lnTo>
                <a:lnTo>
                  <a:pt x="4240804" y="122237"/>
                </a:lnTo>
                <a:lnTo>
                  <a:pt x="4250882" y="174625"/>
                </a:lnTo>
                <a:lnTo>
                  <a:pt x="4267678" y="217487"/>
                </a:lnTo>
                <a:lnTo>
                  <a:pt x="4284474" y="260350"/>
                </a:lnTo>
                <a:lnTo>
                  <a:pt x="4304629" y="296862"/>
                </a:lnTo>
                <a:lnTo>
                  <a:pt x="4324784" y="334962"/>
                </a:lnTo>
                <a:lnTo>
                  <a:pt x="4343260" y="369887"/>
                </a:lnTo>
                <a:lnTo>
                  <a:pt x="4361735" y="409575"/>
                </a:lnTo>
                <a:lnTo>
                  <a:pt x="4378531" y="450850"/>
                </a:lnTo>
                <a:lnTo>
                  <a:pt x="4393648" y="496887"/>
                </a:lnTo>
                <a:lnTo>
                  <a:pt x="4405405" y="546100"/>
                </a:lnTo>
                <a:lnTo>
                  <a:pt x="4413803" y="606425"/>
                </a:lnTo>
                <a:lnTo>
                  <a:pt x="4417162" y="673100"/>
                </a:lnTo>
                <a:lnTo>
                  <a:pt x="4413803" y="744537"/>
                </a:lnTo>
                <a:lnTo>
                  <a:pt x="4405405" y="801687"/>
                </a:lnTo>
                <a:lnTo>
                  <a:pt x="4393648" y="854075"/>
                </a:lnTo>
                <a:lnTo>
                  <a:pt x="4378531" y="901700"/>
                </a:lnTo>
                <a:lnTo>
                  <a:pt x="4361735" y="942975"/>
                </a:lnTo>
                <a:lnTo>
                  <a:pt x="4341580" y="981075"/>
                </a:lnTo>
                <a:lnTo>
                  <a:pt x="4321425" y="1017587"/>
                </a:lnTo>
                <a:lnTo>
                  <a:pt x="4301270" y="1055687"/>
                </a:lnTo>
                <a:lnTo>
                  <a:pt x="4282794" y="1095375"/>
                </a:lnTo>
                <a:lnTo>
                  <a:pt x="4264318" y="1136650"/>
                </a:lnTo>
                <a:lnTo>
                  <a:pt x="4249203" y="1182687"/>
                </a:lnTo>
                <a:lnTo>
                  <a:pt x="4239125" y="1235075"/>
                </a:lnTo>
                <a:lnTo>
                  <a:pt x="4229047" y="1295400"/>
                </a:lnTo>
                <a:lnTo>
                  <a:pt x="4227367" y="1363662"/>
                </a:lnTo>
                <a:lnTo>
                  <a:pt x="4229047" y="1431925"/>
                </a:lnTo>
                <a:lnTo>
                  <a:pt x="4239125" y="1492250"/>
                </a:lnTo>
                <a:lnTo>
                  <a:pt x="4249203" y="1544637"/>
                </a:lnTo>
                <a:lnTo>
                  <a:pt x="4264318" y="1589087"/>
                </a:lnTo>
                <a:lnTo>
                  <a:pt x="4282794" y="1631950"/>
                </a:lnTo>
                <a:lnTo>
                  <a:pt x="4301270" y="1671637"/>
                </a:lnTo>
                <a:lnTo>
                  <a:pt x="4321425" y="1708150"/>
                </a:lnTo>
                <a:lnTo>
                  <a:pt x="4341580" y="1743075"/>
                </a:lnTo>
                <a:lnTo>
                  <a:pt x="4361735" y="1782762"/>
                </a:lnTo>
                <a:lnTo>
                  <a:pt x="4378531" y="1824037"/>
                </a:lnTo>
                <a:lnTo>
                  <a:pt x="4393648" y="1870075"/>
                </a:lnTo>
                <a:lnTo>
                  <a:pt x="4405405" y="1922462"/>
                </a:lnTo>
                <a:lnTo>
                  <a:pt x="4413803" y="1982787"/>
                </a:lnTo>
                <a:lnTo>
                  <a:pt x="4417162" y="2051050"/>
                </a:lnTo>
                <a:lnTo>
                  <a:pt x="4413803" y="2119312"/>
                </a:lnTo>
                <a:lnTo>
                  <a:pt x="4405405" y="2179637"/>
                </a:lnTo>
                <a:lnTo>
                  <a:pt x="4393648" y="2232025"/>
                </a:lnTo>
                <a:lnTo>
                  <a:pt x="4378531" y="2278062"/>
                </a:lnTo>
                <a:lnTo>
                  <a:pt x="4361735" y="2319337"/>
                </a:lnTo>
                <a:lnTo>
                  <a:pt x="4341580" y="2359025"/>
                </a:lnTo>
                <a:lnTo>
                  <a:pt x="4321425" y="2395537"/>
                </a:lnTo>
                <a:lnTo>
                  <a:pt x="4301270" y="2433637"/>
                </a:lnTo>
                <a:lnTo>
                  <a:pt x="4282794" y="2471737"/>
                </a:lnTo>
                <a:lnTo>
                  <a:pt x="4264318" y="2513012"/>
                </a:lnTo>
                <a:lnTo>
                  <a:pt x="4249203" y="2560637"/>
                </a:lnTo>
                <a:lnTo>
                  <a:pt x="4239125" y="2613025"/>
                </a:lnTo>
                <a:lnTo>
                  <a:pt x="4229047" y="2671762"/>
                </a:lnTo>
                <a:lnTo>
                  <a:pt x="4227367" y="2741612"/>
                </a:lnTo>
                <a:lnTo>
                  <a:pt x="4229047" y="2809875"/>
                </a:lnTo>
                <a:lnTo>
                  <a:pt x="4239125" y="2868612"/>
                </a:lnTo>
                <a:lnTo>
                  <a:pt x="4249203" y="2922587"/>
                </a:lnTo>
                <a:lnTo>
                  <a:pt x="4264318" y="2967037"/>
                </a:lnTo>
                <a:lnTo>
                  <a:pt x="4282794" y="3009900"/>
                </a:lnTo>
                <a:lnTo>
                  <a:pt x="4301270" y="3046412"/>
                </a:lnTo>
                <a:lnTo>
                  <a:pt x="4321425" y="3084512"/>
                </a:lnTo>
                <a:lnTo>
                  <a:pt x="4341580" y="3121025"/>
                </a:lnTo>
                <a:lnTo>
                  <a:pt x="4361735" y="3160712"/>
                </a:lnTo>
                <a:lnTo>
                  <a:pt x="4378531" y="3201987"/>
                </a:lnTo>
                <a:lnTo>
                  <a:pt x="4393648" y="3248025"/>
                </a:lnTo>
                <a:lnTo>
                  <a:pt x="4405405" y="3300412"/>
                </a:lnTo>
                <a:lnTo>
                  <a:pt x="4413803" y="3360737"/>
                </a:lnTo>
                <a:lnTo>
                  <a:pt x="4417162" y="3427412"/>
                </a:lnTo>
                <a:lnTo>
                  <a:pt x="4413803" y="3497262"/>
                </a:lnTo>
                <a:lnTo>
                  <a:pt x="4405405" y="3557587"/>
                </a:lnTo>
                <a:lnTo>
                  <a:pt x="4393648" y="3609975"/>
                </a:lnTo>
                <a:lnTo>
                  <a:pt x="4378531" y="3656012"/>
                </a:lnTo>
                <a:lnTo>
                  <a:pt x="4361735" y="3697287"/>
                </a:lnTo>
                <a:lnTo>
                  <a:pt x="4341580" y="3736975"/>
                </a:lnTo>
                <a:lnTo>
                  <a:pt x="4301270" y="3811587"/>
                </a:lnTo>
                <a:lnTo>
                  <a:pt x="4282794" y="3848100"/>
                </a:lnTo>
                <a:lnTo>
                  <a:pt x="4264318" y="3890962"/>
                </a:lnTo>
                <a:lnTo>
                  <a:pt x="4249203" y="3935412"/>
                </a:lnTo>
                <a:lnTo>
                  <a:pt x="4239125" y="3987800"/>
                </a:lnTo>
                <a:lnTo>
                  <a:pt x="4229047" y="4048125"/>
                </a:lnTo>
                <a:lnTo>
                  <a:pt x="4227367" y="4116387"/>
                </a:lnTo>
                <a:lnTo>
                  <a:pt x="4229047" y="4186237"/>
                </a:lnTo>
                <a:lnTo>
                  <a:pt x="4239125" y="4244975"/>
                </a:lnTo>
                <a:lnTo>
                  <a:pt x="4249203" y="4297362"/>
                </a:lnTo>
                <a:lnTo>
                  <a:pt x="4264318" y="4343400"/>
                </a:lnTo>
                <a:lnTo>
                  <a:pt x="4282794" y="4386262"/>
                </a:lnTo>
                <a:lnTo>
                  <a:pt x="4301270" y="4424362"/>
                </a:lnTo>
                <a:lnTo>
                  <a:pt x="4341580" y="4498975"/>
                </a:lnTo>
                <a:lnTo>
                  <a:pt x="4361735" y="4537075"/>
                </a:lnTo>
                <a:lnTo>
                  <a:pt x="4378531" y="4579937"/>
                </a:lnTo>
                <a:lnTo>
                  <a:pt x="4393648" y="4625975"/>
                </a:lnTo>
                <a:lnTo>
                  <a:pt x="4405405" y="4678362"/>
                </a:lnTo>
                <a:lnTo>
                  <a:pt x="4413803" y="4738687"/>
                </a:lnTo>
                <a:lnTo>
                  <a:pt x="4417162" y="4806950"/>
                </a:lnTo>
                <a:lnTo>
                  <a:pt x="4413803" y="4875212"/>
                </a:lnTo>
                <a:lnTo>
                  <a:pt x="4405405" y="4935537"/>
                </a:lnTo>
                <a:lnTo>
                  <a:pt x="4393648" y="4987925"/>
                </a:lnTo>
                <a:lnTo>
                  <a:pt x="4378531" y="5033962"/>
                </a:lnTo>
                <a:lnTo>
                  <a:pt x="4361735" y="5075237"/>
                </a:lnTo>
                <a:lnTo>
                  <a:pt x="4341580" y="5114925"/>
                </a:lnTo>
                <a:lnTo>
                  <a:pt x="4321425" y="5149850"/>
                </a:lnTo>
                <a:lnTo>
                  <a:pt x="4301270" y="5186362"/>
                </a:lnTo>
                <a:lnTo>
                  <a:pt x="4282794" y="5226050"/>
                </a:lnTo>
                <a:lnTo>
                  <a:pt x="4264318" y="5268912"/>
                </a:lnTo>
                <a:lnTo>
                  <a:pt x="4249203" y="5313362"/>
                </a:lnTo>
                <a:lnTo>
                  <a:pt x="4239125" y="5365750"/>
                </a:lnTo>
                <a:lnTo>
                  <a:pt x="4229047" y="5426075"/>
                </a:lnTo>
                <a:lnTo>
                  <a:pt x="4227367" y="5494337"/>
                </a:lnTo>
                <a:lnTo>
                  <a:pt x="4229047" y="5562600"/>
                </a:lnTo>
                <a:lnTo>
                  <a:pt x="4239125" y="5622925"/>
                </a:lnTo>
                <a:lnTo>
                  <a:pt x="4249203" y="5675312"/>
                </a:lnTo>
                <a:lnTo>
                  <a:pt x="4264318" y="5721350"/>
                </a:lnTo>
                <a:lnTo>
                  <a:pt x="4282794" y="5762625"/>
                </a:lnTo>
                <a:lnTo>
                  <a:pt x="4301270" y="5802312"/>
                </a:lnTo>
                <a:lnTo>
                  <a:pt x="4321425" y="5840412"/>
                </a:lnTo>
                <a:lnTo>
                  <a:pt x="4341580" y="5876925"/>
                </a:lnTo>
                <a:lnTo>
                  <a:pt x="4361735" y="5915025"/>
                </a:lnTo>
                <a:lnTo>
                  <a:pt x="4378531" y="5956300"/>
                </a:lnTo>
                <a:lnTo>
                  <a:pt x="4393648" y="6003925"/>
                </a:lnTo>
                <a:lnTo>
                  <a:pt x="4405405" y="6056312"/>
                </a:lnTo>
                <a:lnTo>
                  <a:pt x="4413803" y="6113462"/>
                </a:lnTo>
                <a:lnTo>
                  <a:pt x="4417162" y="6183312"/>
                </a:lnTo>
                <a:lnTo>
                  <a:pt x="4413803" y="6251575"/>
                </a:lnTo>
                <a:lnTo>
                  <a:pt x="4405405" y="6311900"/>
                </a:lnTo>
                <a:lnTo>
                  <a:pt x="4393648" y="6361112"/>
                </a:lnTo>
                <a:lnTo>
                  <a:pt x="4378531" y="6407150"/>
                </a:lnTo>
                <a:lnTo>
                  <a:pt x="4361735" y="6448425"/>
                </a:lnTo>
                <a:lnTo>
                  <a:pt x="4343260" y="6488112"/>
                </a:lnTo>
                <a:lnTo>
                  <a:pt x="4324784" y="6523037"/>
                </a:lnTo>
                <a:lnTo>
                  <a:pt x="4304629" y="6561137"/>
                </a:lnTo>
                <a:lnTo>
                  <a:pt x="4284474" y="6597650"/>
                </a:lnTo>
                <a:lnTo>
                  <a:pt x="4267678" y="6640512"/>
                </a:lnTo>
                <a:lnTo>
                  <a:pt x="4250882" y="6683375"/>
                </a:lnTo>
                <a:lnTo>
                  <a:pt x="4240804" y="6735762"/>
                </a:lnTo>
                <a:lnTo>
                  <a:pt x="4232407" y="6791325"/>
                </a:lnTo>
                <a:lnTo>
                  <a:pt x="4227367" y="6858000"/>
                </a:lnTo>
                <a:lnTo>
                  <a:pt x="2310062" y="6858000"/>
                </a:lnTo>
                <a:lnTo>
                  <a:pt x="14437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</p:sp>
      <p:sp useBgFill="1">
        <p:nvSpPr>
          <p:cNvPr id="16" name="Freeform: Shape 15">
            <a:extLst>
              <a:ext uri="{FF2B5EF4-FFF2-40B4-BE49-F238E27FC236}">
                <a16:creationId xmlns:a16="http://schemas.microsoft.com/office/drawing/2014/main" id="{A7A4B465-FBCC-4CD4-89A1-82992A7B4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272784" cy="6858000"/>
          </a:xfrm>
          <a:custGeom>
            <a:avLst/>
            <a:gdLst>
              <a:gd name="connsiteX0" fmla="*/ 0 w 4272784"/>
              <a:gd name="connsiteY0" fmla="*/ 0 h 6858000"/>
              <a:gd name="connsiteX1" fmla="*/ 4082989 w 4272784"/>
              <a:gd name="connsiteY1" fmla="*/ 0 h 6858000"/>
              <a:gd name="connsiteX2" fmla="*/ 4088029 w 4272784"/>
              <a:gd name="connsiteY2" fmla="*/ 66675 h 6858000"/>
              <a:gd name="connsiteX3" fmla="*/ 4096426 w 4272784"/>
              <a:gd name="connsiteY3" fmla="*/ 122237 h 6858000"/>
              <a:gd name="connsiteX4" fmla="*/ 4106504 w 4272784"/>
              <a:gd name="connsiteY4" fmla="*/ 174625 h 6858000"/>
              <a:gd name="connsiteX5" fmla="*/ 4123300 w 4272784"/>
              <a:gd name="connsiteY5" fmla="*/ 217487 h 6858000"/>
              <a:gd name="connsiteX6" fmla="*/ 4140096 w 4272784"/>
              <a:gd name="connsiteY6" fmla="*/ 260350 h 6858000"/>
              <a:gd name="connsiteX7" fmla="*/ 4160251 w 4272784"/>
              <a:gd name="connsiteY7" fmla="*/ 296862 h 6858000"/>
              <a:gd name="connsiteX8" fmla="*/ 4180406 w 4272784"/>
              <a:gd name="connsiteY8" fmla="*/ 334962 h 6858000"/>
              <a:gd name="connsiteX9" fmla="*/ 4198882 w 4272784"/>
              <a:gd name="connsiteY9" fmla="*/ 369887 h 6858000"/>
              <a:gd name="connsiteX10" fmla="*/ 4217357 w 4272784"/>
              <a:gd name="connsiteY10" fmla="*/ 409575 h 6858000"/>
              <a:gd name="connsiteX11" fmla="*/ 4234153 w 4272784"/>
              <a:gd name="connsiteY11" fmla="*/ 450850 h 6858000"/>
              <a:gd name="connsiteX12" fmla="*/ 4249270 w 4272784"/>
              <a:gd name="connsiteY12" fmla="*/ 496887 h 6858000"/>
              <a:gd name="connsiteX13" fmla="*/ 4261027 w 4272784"/>
              <a:gd name="connsiteY13" fmla="*/ 546100 h 6858000"/>
              <a:gd name="connsiteX14" fmla="*/ 4269425 w 4272784"/>
              <a:gd name="connsiteY14" fmla="*/ 606425 h 6858000"/>
              <a:gd name="connsiteX15" fmla="*/ 4272784 w 4272784"/>
              <a:gd name="connsiteY15" fmla="*/ 673100 h 6858000"/>
              <a:gd name="connsiteX16" fmla="*/ 4269425 w 4272784"/>
              <a:gd name="connsiteY16" fmla="*/ 744537 h 6858000"/>
              <a:gd name="connsiteX17" fmla="*/ 4261027 w 4272784"/>
              <a:gd name="connsiteY17" fmla="*/ 801687 h 6858000"/>
              <a:gd name="connsiteX18" fmla="*/ 4249270 w 4272784"/>
              <a:gd name="connsiteY18" fmla="*/ 854075 h 6858000"/>
              <a:gd name="connsiteX19" fmla="*/ 4234153 w 4272784"/>
              <a:gd name="connsiteY19" fmla="*/ 901700 h 6858000"/>
              <a:gd name="connsiteX20" fmla="*/ 4217357 w 4272784"/>
              <a:gd name="connsiteY20" fmla="*/ 942975 h 6858000"/>
              <a:gd name="connsiteX21" fmla="*/ 4197202 w 4272784"/>
              <a:gd name="connsiteY21" fmla="*/ 981075 h 6858000"/>
              <a:gd name="connsiteX22" fmla="*/ 4177047 w 4272784"/>
              <a:gd name="connsiteY22" fmla="*/ 1017587 h 6858000"/>
              <a:gd name="connsiteX23" fmla="*/ 4156892 w 4272784"/>
              <a:gd name="connsiteY23" fmla="*/ 1055687 h 6858000"/>
              <a:gd name="connsiteX24" fmla="*/ 4138416 w 4272784"/>
              <a:gd name="connsiteY24" fmla="*/ 1095375 h 6858000"/>
              <a:gd name="connsiteX25" fmla="*/ 4119940 w 4272784"/>
              <a:gd name="connsiteY25" fmla="*/ 1136650 h 6858000"/>
              <a:gd name="connsiteX26" fmla="*/ 4104825 w 4272784"/>
              <a:gd name="connsiteY26" fmla="*/ 1182687 h 6858000"/>
              <a:gd name="connsiteX27" fmla="*/ 4094747 w 4272784"/>
              <a:gd name="connsiteY27" fmla="*/ 1235075 h 6858000"/>
              <a:gd name="connsiteX28" fmla="*/ 4084669 w 4272784"/>
              <a:gd name="connsiteY28" fmla="*/ 1295400 h 6858000"/>
              <a:gd name="connsiteX29" fmla="*/ 4082989 w 4272784"/>
              <a:gd name="connsiteY29" fmla="*/ 1363662 h 6858000"/>
              <a:gd name="connsiteX30" fmla="*/ 4084669 w 4272784"/>
              <a:gd name="connsiteY30" fmla="*/ 1431925 h 6858000"/>
              <a:gd name="connsiteX31" fmla="*/ 4094747 w 4272784"/>
              <a:gd name="connsiteY31" fmla="*/ 1492250 h 6858000"/>
              <a:gd name="connsiteX32" fmla="*/ 4104825 w 4272784"/>
              <a:gd name="connsiteY32" fmla="*/ 1544637 h 6858000"/>
              <a:gd name="connsiteX33" fmla="*/ 4119940 w 4272784"/>
              <a:gd name="connsiteY33" fmla="*/ 1589087 h 6858000"/>
              <a:gd name="connsiteX34" fmla="*/ 4138416 w 4272784"/>
              <a:gd name="connsiteY34" fmla="*/ 1631950 h 6858000"/>
              <a:gd name="connsiteX35" fmla="*/ 4156892 w 4272784"/>
              <a:gd name="connsiteY35" fmla="*/ 1671637 h 6858000"/>
              <a:gd name="connsiteX36" fmla="*/ 4177047 w 4272784"/>
              <a:gd name="connsiteY36" fmla="*/ 1708150 h 6858000"/>
              <a:gd name="connsiteX37" fmla="*/ 4197202 w 4272784"/>
              <a:gd name="connsiteY37" fmla="*/ 1743075 h 6858000"/>
              <a:gd name="connsiteX38" fmla="*/ 4217357 w 4272784"/>
              <a:gd name="connsiteY38" fmla="*/ 1782762 h 6858000"/>
              <a:gd name="connsiteX39" fmla="*/ 4234153 w 4272784"/>
              <a:gd name="connsiteY39" fmla="*/ 1824037 h 6858000"/>
              <a:gd name="connsiteX40" fmla="*/ 4249270 w 4272784"/>
              <a:gd name="connsiteY40" fmla="*/ 1870075 h 6858000"/>
              <a:gd name="connsiteX41" fmla="*/ 4261027 w 4272784"/>
              <a:gd name="connsiteY41" fmla="*/ 1922462 h 6858000"/>
              <a:gd name="connsiteX42" fmla="*/ 4269425 w 4272784"/>
              <a:gd name="connsiteY42" fmla="*/ 1982787 h 6858000"/>
              <a:gd name="connsiteX43" fmla="*/ 4272784 w 4272784"/>
              <a:gd name="connsiteY43" fmla="*/ 2051050 h 6858000"/>
              <a:gd name="connsiteX44" fmla="*/ 4269425 w 4272784"/>
              <a:gd name="connsiteY44" fmla="*/ 2119312 h 6858000"/>
              <a:gd name="connsiteX45" fmla="*/ 4261027 w 4272784"/>
              <a:gd name="connsiteY45" fmla="*/ 2179637 h 6858000"/>
              <a:gd name="connsiteX46" fmla="*/ 4249270 w 4272784"/>
              <a:gd name="connsiteY46" fmla="*/ 2232025 h 6858000"/>
              <a:gd name="connsiteX47" fmla="*/ 4234153 w 4272784"/>
              <a:gd name="connsiteY47" fmla="*/ 2278062 h 6858000"/>
              <a:gd name="connsiteX48" fmla="*/ 4217357 w 4272784"/>
              <a:gd name="connsiteY48" fmla="*/ 2319337 h 6858000"/>
              <a:gd name="connsiteX49" fmla="*/ 4197202 w 4272784"/>
              <a:gd name="connsiteY49" fmla="*/ 2359025 h 6858000"/>
              <a:gd name="connsiteX50" fmla="*/ 4177047 w 4272784"/>
              <a:gd name="connsiteY50" fmla="*/ 2395537 h 6858000"/>
              <a:gd name="connsiteX51" fmla="*/ 4156892 w 4272784"/>
              <a:gd name="connsiteY51" fmla="*/ 2433637 h 6858000"/>
              <a:gd name="connsiteX52" fmla="*/ 4138416 w 4272784"/>
              <a:gd name="connsiteY52" fmla="*/ 2471737 h 6858000"/>
              <a:gd name="connsiteX53" fmla="*/ 4119940 w 4272784"/>
              <a:gd name="connsiteY53" fmla="*/ 2513012 h 6858000"/>
              <a:gd name="connsiteX54" fmla="*/ 4104825 w 4272784"/>
              <a:gd name="connsiteY54" fmla="*/ 2560637 h 6858000"/>
              <a:gd name="connsiteX55" fmla="*/ 4094747 w 4272784"/>
              <a:gd name="connsiteY55" fmla="*/ 2613025 h 6858000"/>
              <a:gd name="connsiteX56" fmla="*/ 4084669 w 4272784"/>
              <a:gd name="connsiteY56" fmla="*/ 2671762 h 6858000"/>
              <a:gd name="connsiteX57" fmla="*/ 4082989 w 4272784"/>
              <a:gd name="connsiteY57" fmla="*/ 2741612 h 6858000"/>
              <a:gd name="connsiteX58" fmla="*/ 4084669 w 4272784"/>
              <a:gd name="connsiteY58" fmla="*/ 2809875 h 6858000"/>
              <a:gd name="connsiteX59" fmla="*/ 4094747 w 4272784"/>
              <a:gd name="connsiteY59" fmla="*/ 2868612 h 6858000"/>
              <a:gd name="connsiteX60" fmla="*/ 4104825 w 4272784"/>
              <a:gd name="connsiteY60" fmla="*/ 2922587 h 6858000"/>
              <a:gd name="connsiteX61" fmla="*/ 4119940 w 4272784"/>
              <a:gd name="connsiteY61" fmla="*/ 2967037 h 6858000"/>
              <a:gd name="connsiteX62" fmla="*/ 4138416 w 4272784"/>
              <a:gd name="connsiteY62" fmla="*/ 3009900 h 6858000"/>
              <a:gd name="connsiteX63" fmla="*/ 4156892 w 4272784"/>
              <a:gd name="connsiteY63" fmla="*/ 3046412 h 6858000"/>
              <a:gd name="connsiteX64" fmla="*/ 4177047 w 4272784"/>
              <a:gd name="connsiteY64" fmla="*/ 3084512 h 6858000"/>
              <a:gd name="connsiteX65" fmla="*/ 4197202 w 4272784"/>
              <a:gd name="connsiteY65" fmla="*/ 3121025 h 6858000"/>
              <a:gd name="connsiteX66" fmla="*/ 4217357 w 4272784"/>
              <a:gd name="connsiteY66" fmla="*/ 3160712 h 6858000"/>
              <a:gd name="connsiteX67" fmla="*/ 4234153 w 4272784"/>
              <a:gd name="connsiteY67" fmla="*/ 3201987 h 6858000"/>
              <a:gd name="connsiteX68" fmla="*/ 4249270 w 4272784"/>
              <a:gd name="connsiteY68" fmla="*/ 3248025 h 6858000"/>
              <a:gd name="connsiteX69" fmla="*/ 4261027 w 4272784"/>
              <a:gd name="connsiteY69" fmla="*/ 3300412 h 6858000"/>
              <a:gd name="connsiteX70" fmla="*/ 4269425 w 4272784"/>
              <a:gd name="connsiteY70" fmla="*/ 3360737 h 6858000"/>
              <a:gd name="connsiteX71" fmla="*/ 4272784 w 4272784"/>
              <a:gd name="connsiteY71" fmla="*/ 3427412 h 6858000"/>
              <a:gd name="connsiteX72" fmla="*/ 4269425 w 4272784"/>
              <a:gd name="connsiteY72" fmla="*/ 3497262 h 6858000"/>
              <a:gd name="connsiteX73" fmla="*/ 4261027 w 4272784"/>
              <a:gd name="connsiteY73" fmla="*/ 3557587 h 6858000"/>
              <a:gd name="connsiteX74" fmla="*/ 4249270 w 4272784"/>
              <a:gd name="connsiteY74" fmla="*/ 3609975 h 6858000"/>
              <a:gd name="connsiteX75" fmla="*/ 4234153 w 4272784"/>
              <a:gd name="connsiteY75" fmla="*/ 3656012 h 6858000"/>
              <a:gd name="connsiteX76" fmla="*/ 4217357 w 4272784"/>
              <a:gd name="connsiteY76" fmla="*/ 3697287 h 6858000"/>
              <a:gd name="connsiteX77" fmla="*/ 4197202 w 4272784"/>
              <a:gd name="connsiteY77" fmla="*/ 3736975 h 6858000"/>
              <a:gd name="connsiteX78" fmla="*/ 4156892 w 4272784"/>
              <a:gd name="connsiteY78" fmla="*/ 3811587 h 6858000"/>
              <a:gd name="connsiteX79" fmla="*/ 4138416 w 4272784"/>
              <a:gd name="connsiteY79" fmla="*/ 3848100 h 6858000"/>
              <a:gd name="connsiteX80" fmla="*/ 4119940 w 4272784"/>
              <a:gd name="connsiteY80" fmla="*/ 3890962 h 6858000"/>
              <a:gd name="connsiteX81" fmla="*/ 4104825 w 4272784"/>
              <a:gd name="connsiteY81" fmla="*/ 3935412 h 6858000"/>
              <a:gd name="connsiteX82" fmla="*/ 4094747 w 4272784"/>
              <a:gd name="connsiteY82" fmla="*/ 3987800 h 6858000"/>
              <a:gd name="connsiteX83" fmla="*/ 4084669 w 4272784"/>
              <a:gd name="connsiteY83" fmla="*/ 4048125 h 6858000"/>
              <a:gd name="connsiteX84" fmla="*/ 4082989 w 4272784"/>
              <a:gd name="connsiteY84" fmla="*/ 4116387 h 6858000"/>
              <a:gd name="connsiteX85" fmla="*/ 4084669 w 4272784"/>
              <a:gd name="connsiteY85" fmla="*/ 4186237 h 6858000"/>
              <a:gd name="connsiteX86" fmla="*/ 4094747 w 4272784"/>
              <a:gd name="connsiteY86" fmla="*/ 4244975 h 6858000"/>
              <a:gd name="connsiteX87" fmla="*/ 4104825 w 4272784"/>
              <a:gd name="connsiteY87" fmla="*/ 4297362 h 6858000"/>
              <a:gd name="connsiteX88" fmla="*/ 4119940 w 4272784"/>
              <a:gd name="connsiteY88" fmla="*/ 4343400 h 6858000"/>
              <a:gd name="connsiteX89" fmla="*/ 4138416 w 4272784"/>
              <a:gd name="connsiteY89" fmla="*/ 4386262 h 6858000"/>
              <a:gd name="connsiteX90" fmla="*/ 4156892 w 4272784"/>
              <a:gd name="connsiteY90" fmla="*/ 4424362 h 6858000"/>
              <a:gd name="connsiteX91" fmla="*/ 4197202 w 4272784"/>
              <a:gd name="connsiteY91" fmla="*/ 4498975 h 6858000"/>
              <a:gd name="connsiteX92" fmla="*/ 4217357 w 4272784"/>
              <a:gd name="connsiteY92" fmla="*/ 4537075 h 6858000"/>
              <a:gd name="connsiteX93" fmla="*/ 4234153 w 4272784"/>
              <a:gd name="connsiteY93" fmla="*/ 4579937 h 6858000"/>
              <a:gd name="connsiteX94" fmla="*/ 4249270 w 4272784"/>
              <a:gd name="connsiteY94" fmla="*/ 4625975 h 6858000"/>
              <a:gd name="connsiteX95" fmla="*/ 4261027 w 4272784"/>
              <a:gd name="connsiteY95" fmla="*/ 4678362 h 6858000"/>
              <a:gd name="connsiteX96" fmla="*/ 4269425 w 4272784"/>
              <a:gd name="connsiteY96" fmla="*/ 4738687 h 6858000"/>
              <a:gd name="connsiteX97" fmla="*/ 4272784 w 4272784"/>
              <a:gd name="connsiteY97" fmla="*/ 4806950 h 6858000"/>
              <a:gd name="connsiteX98" fmla="*/ 4269425 w 4272784"/>
              <a:gd name="connsiteY98" fmla="*/ 4875212 h 6858000"/>
              <a:gd name="connsiteX99" fmla="*/ 4261027 w 4272784"/>
              <a:gd name="connsiteY99" fmla="*/ 4935537 h 6858000"/>
              <a:gd name="connsiteX100" fmla="*/ 4249270 w 4272784"/>
              <a:gd name="connsiteY100" fmla="*/ 4987925 h 6858000"/>
              <a:gd name="connsiteX101" fmla="*/ 4234153 w 4272784"/>
              <a:gd name="connsiteY101" fmla="*/ 5033962 h 6858000"/>
              <a:gd name="connsiteX102" fmla="*/ 4217357 w 4272784"/>
              <a:gd name="connsiteY102" fmla="*/ 5075237 h 6858000"/>
              <a:gd name="connsiteX103" fmla="*/ 4197202 w 4272784"/>
              <a:gd name="connsiteY103" fmla="*/ 5114925 h 6858000"/>
              <a:gd name="connsiteX104" fmla="*/ 4177047 w 4272784"/>
              <a:gd name="connsiteY104" fmla="*/ 5149850 h 6858000"/>
              <a:gd name="connsiteX105" fmla="*/ 4156892 w 4272784"/>
              <a:gd name="connsiteY105" fmla="*/ 5186362 h 6858000"/>
              <a:gd name="connsiteX106" fmla="*/ 4138416 w 4272784"/>
              <a:gd name="connsiteY106" fmla="*/ 5226050 h 6858000"/>
              <a:gd name="connsiteX107" fmla="*/ 4119940 w 4272784"/>
              <a:gd name="connsiteY107" fmla="*/ 5268912 h 6858000"/>
              <a:gd name="connsiteX108" fmla="*/ 4104825 w 4272784"/>
              <a:gd name="connsiteY108" fmla="*/ 5313362 h 6858000"/>
              <a:gd name="connsiteX109" fmla="*/ 4094747 w 4272784"/>
              <a:gd name="connsiteY109" fmla="*/ 5365750 h 6858000"/>
              <a:gd name="connsiteX110" fmla="*/ 4084669 w 4272784"/>
              <a:gd name="connsiteY110" fmla="*/ 5426075 h 6858000"/>
              <a:gd name="connsiteX111" fmla="*/ 4082989 w 4272784"/>
              <a:gd name="connsiteY111" fmla="*/ 5494337 h 6858000"/>
              <a:gd name="connsiteX112" fmla="*/ 4084669 w 4272784"/>
              <a:gd name="connsiteY112" fmla="*/ 5562600 h 6858000"/>
              <a:gd name="connsiteX113" fmla="*/ 4094747 w 4272784"/>
              <a:gd name="connsiteY113" fmla="*/ 5622925 h 6858000"/>
              <a:gd name="connsiteX114" fmla="*/ 4104825 w 4272784"/>
              <a:gd name="connsiteY114" fmla="*/ 5675312 h 6858000"/>
              <a:gd name="connsiteX115" fmla="*/ 4119940 w 4272784"/>
              <a:gd name="connsiteY115" fmla="*/ 5721350 h 6858000"/>
              <a:gd name="connsiteX116" fmla="*/ 4138416 w 4272784"/>
              <a:gd name="connsiteY116" fmla="*/ 5762625 h 6858000"/>
              <a:gd name="connsiteX117" fmla="*/ 4156892 w 4272784"/>
              <a:gd name="connsiteY117" fmla="*/ 5802312 h 6858000"/>
              <a:gd name="connsiteX118" fmla="*/ 4177047 w 4272784"/>
              <a:gd name="connsiteY118" fmla="*/ 5840412 h 6858000"/>
              <a:gd name="connsiteX119" fmla="*/ 4197202 w 4272784"/>
              <a:gd name="connsiteY119" fmla="*/ 5876925 h 6858000"/>
              <a:gd name="connsiteX120" fmla="*/ 4217357 w 4272784"/>
              <a:gd name="connsiteY120" fmla="*/ 5915025 h 6858000"/>
              <a:gd name="connsiteX121" fmla="*/ 4234153 w 4272784"/>
              <a:gd name="connsiteY121" fmla="*/ 5956300 h 6858000"/>
              <a:gd name="connsiteX122" fmla="*/ 4249270 w 4272784"/>
              <a:gd name="connsiteY122" fmla="*/ 6003925 h 6858000"/>
              <a:gd name="connsiteX123" fmla="*/ 4261027 w 4272784"/>
              <a:gd name="connsiteY123" fmla="*/ 6056312 h 6858000"/>
              <a:gd name="connsiteX124" fmla="*/ 4269425 w 4272784"/>
              <a:gd name="connsiteY124" fmla="*/ 6113462 h 6858000"/>
              <a:gd name="connsiteX125" fmla="*/ 4272784 w 4272784"/>
              <a:gd name="connsiteY125" fmla="*/ 6183312 h 6858000"/>
              <a:gd name="connsiteX126" fmla="*/ 4269425 w 4272784"/>
              <a:gd name="connsiteY126" fmla="*/ 6251575 h 6858000"/>
              <a:gd name="connsiteX127" fmla="*/ 4261027 w 4272784"/>
              <a:gd name="connsiteY127" fmla="*/ 6311900 h 6858000"/>
              <a:gd name="connsiteX128" fmla="*/ 4249270 w 4272784"/>
              <a:gd name="connsiteY128" fmla="*/ 6361112 h 6858000"/>
              <a:gd name="connsiteX129" fmla="*/ 4234153 w 4272784"/>
              <a:gd name="connsiteY129" fmla="*/ 6407150 h 6858000"/>
              <a:gd name="connsiteX130" fmla="*/ 4217357 w 4272784"/>
              <a:gd name="connsiteY130" fmla="*/ 6448425 h 6858000"/>
              <a:gd name="connsiteX131" fmla="*/ 4198882 w 4272784"/>
              <a:gd name="connsiteY131" fmla="*/ 6488112 h 6858000"/>
              <a:gd name="connsiteX132" fmla="*/ 4180406 w 4272784"/>
              <a:gd name="connsiteY132" fmla="*/ 6523037 h 6858000"/>
              <a:gd name="connsiteX133" fmla="*/ 4160251 w 4272784"/>
              <a:gd name="connsiteY133" fmla="*/ 6561137 h 6858000"/>
              <a:gd name="connsiteX134" fmla="*/ 4140096 w 4272784"/>
              <a:gd name="connsiteY134" fmla="*/ 6597650 h 6858000"/>
              <a:gd name="connsiteX135" fmla="*/ 4123300 w 4272784"/>
              <a:gd name="connsiteY135" fmla="*/ 6640512 h 6858000"/>
              <a:gd name="connsiteX136" fmla="*/ 4106504 w 4272784"/>
              <a:gd name="connsiteY136" fmla="*/ 6683375 h 6858000"/>
              <a:gd name="connsiteX137" fmla="*/ 4096426 w 4272784"/>
              <a:gd name="connsiteY137" fmla="*/ 6735762 h 6858000"/>
              <a:gd name="connsiteX138" fmla="*/ 4088029 w 4272784"/>
              <a:gd name="connsiteY138" fmla="*/ 6791325 h 6858000"/>
              <a:gd name="connsiteX139" fmla="*/ 4082989 w 4272784"/>
              <a:gd name="connsiteY139" fmla="*/ 6858000 h 6858000"/>
              <a:gd name="connsiteX140" fmla="*/ 0 w 4272784"/>
              <a:gd name="connsiteY14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4272784" h="6858000">
                <a:moveTo>
                  <a:pt x="0" y="0"/>
                </a:moveTo>
                <a:lnTo>
                  <a:pt x="4082989" y="0"/>
                </a:lnTo>
                <a:lnTo>
                  <a:pt x="4088029" y="66675"/>
                </a:lnTo>
                <a:lnTo>
                  <a:pt x="4096426" y="122237"/>
                </a:lnTo>
                <a:lnTo>
                  <a:pt x="4106504" y="174625"/>
                </a:lnTo>
                <a:lnTo>
                  <a:pt x="4123300" y="217487"/>
                </a:lnTo>
                <a:lnTo>
                  <a:pt x="4140096" y="260350"/>
                </a:lnTo>
                <a:lnTo>
                  <a:pt x="4160251" y="296862"/>
                </a:lnTo>
                <a:lnTo>
                  <a:pt x="4180406" y="334962"/>
                </a:lnTo>
                <a:lnTo>
                  <a:pt x="4198882" y="369887"/>
                </a:lnTo>
                <a:lnTo>
                  <a:pt x="4217357" y="409575"/>
                </a:lnTo>
                <a:lnTo>
                  <a:pt x="4234153" y="450850"/>
                </a:lnTo>
                <a:lnTo>
                  <a:pt x="4249270" y="496887"/>
                </a:lnTo>
                <a:lnTo>
                  <a:pt x="4261027" y="546100"/>
                </a:lnTo>
                <a:lnTo>
                  <a:pt x="4269425" y="606425"/>
                </a:lnTo>
                <a:lnTo>
                  <a:pt x="4272784" y="673100"/>
                </a:lnTo>
                <a:lnTo>
                  <a:pt x="4269425" y="744537"/>
                </a:lnTo>
                <a:lnTo>
                  <a:pt x="4261027" y="801687"/>
                </a:lnTo>
                <a:lnTo>
                  <a:pt x="4249270" y="854075"/>
                </a:lnTo>
                <a:lnTo>
                  <a:pt x="4234153" y="901700"/>
                </a:lnTo>
                <a:lnTo>
                  <a:pt x="4217357" y="942975"/>
                </a:lnTo>
                <a:lnTo>
                  <a:pt x="4197202" y="981075"/>
                </a:lnTo>
                <a:lnTo>
                  <a:pt x="4177047" y="1017587"/>
                </a:lnTo>
                <a:lnTo>
                  <a:pt x="4156892" y="1055687"/>
                </a:lnTo>
                <a:lnTo>
                  <a:pt x="4138416" y="1095375"/>
                </a:lnTo>
                <a:lnTo>
                  <a:pt x="4119940" y="1136650"/>
                </a:lnTo>
                <a:lnTo>
                  <a:pt x="4104825" y="1182687"/>
                </a:lnTo>
                <a:lnTo>
                  <a:pt x="4094747" y="1235075"/>
                </a:lnTo>
                <a:lnTo>
                  <a:pt x="4084669" y="1295400"/>
                </a:lnTo>
                <a:lnTo>
                  <a:pt x="4082989" y="1363662"/>
                </a:lnTo>
                <a:lnTo>
                  <a:pt x="4084669" y="1431925"/>
                </a:lnTo>
                <a:lnTo>
                  <a:pt x="4094747" y="1492250"/>
                </a:lnTo>
                <a:lnTo>
                  <a:pt x="4104825" y="1544637"/>
                </a:lnTo>
                <a:lnTo>
                  <a:pt x="4119940" y="1589087"/>
                </a:lnTo>
                <a:lnTo>
                  <a:pt x="4138416" y="1631950"/>
                </a:lnTo>
                <a:lnTo>
                  <a:pt x="4156892" y="1671637"/>
                </a:lnTo>
                <a:lnTo>
                  <a:pt x="4177047" y="1708150"/>
                </a:lnTo>
                <a:lnTo>
                  <a:pt x="4197202" y="1743075"/>
                </a:lnTo>
                <a:lnTo>
                  <a:pt x="4217357" y="1782762"/>
                </a:lnTo>
                <a:lnTo>
                  <a:pt x="4234153" y="1824037"/>
                </a:lnTo>
                <a:lnTo>
                  <a:pt x="4249270" y="1870075"/>
                </a:lnTo>
                <a:lnTo>
                  <a:pt x="4261027" y="1922462"/>
                </a:lnTo>
                <a:lnTo>
                  <a:pt x="4269425" y="1982787"/>
                </a:lnTo>
                <a:lnTo>
                  <a:pt x="4272784" y="2051050"/>
                </a:lnTo>
                <a:lnTo>
                  <a:pt x="4269425" y="2119312"/>
                </a:lnTo>
                <a:lnTo>
                  <a:pt x="4261027" y="2179637"/>
                </a:lnTo>
                <a:lnTo>
                  <a:pt x="4249270" y="2232025"/>
                </a:lnTo>
                <a:lnTo>
                  <a:pt x="4234153" y="2278062"/>
                </a:lnTo>
                <a:lnTo>
                  <a:pt x="4217357" y="2319337"/>
                </a:lnTo>
                <a:lnTo>
                  <a:pt x="4197202" y="2359025"/>
                </a:lnTo>
                <a:lnTo>
                  <a:pt x="4177047" y="2395537"/>
                </a:lnTo>
                <a:lnTo>
                  <a:pt x="4156892" y="2433637"/>
                </a:lnTo>
                <a:lnTo>
                  <a:pt x="4138416" y="2471737"/>
                </a:lnTo>
                <a:lnTo>
                  <a:pt x="4119940" y="2513012"/>
                </a:lnTo>
                <a:lnTo>
                  <a:pt x="4104825" y="2560637"/>
                </a:lnTo>
                <a:lnTo>
                  <a:pt x="4094747" y="2613025"/>
                </a:lnTo>
                <a:lnTo>
                  <a:pt x="4084669" y="2671762"/>
                </a:lnTo>
                <a:lnTo>
                  <a:pt x="4082989" y="2741612"/>
                </a:lnTo>
                <a:lnTo>
                  <a:pt x="4084669" y="2809875"/>
                </a:lnTo>
                <a:lnTo>
                  <a:pt x="4094747" y="2868612"/>
                </a:lnTo>
                <a:lnTo>
                  <a:pt x="4104825" y="2922587"/>
                </a:lnTo>
                <a:lnTo>
                  <a:pt x="4119940" y="2967037"/>
                </a:lnTo>
                <a:lnTo>
                  <a:pt x="4138416" y="3009900"/>
                </a:lnTo>
                <a:lnTo>
                  <a:pt x="4156892" y="3046412"/>
                </a:lnTo>
                <a:lnTo>
                  <a:pt x="4177047" y="3084512"/>
                </a:lnTo>
                <a:lnTo>
                  <a:pt x="4197202" y="3121025"/>
                </a:lnTo>
                <a:lnTo>
                  <a:pt x="4217357" y="3160712"/>
                </a:lnTo>
                <a:lnTo>
                  <a:pt x="4234153" y="3201987"/>
                </a:lnTo>
                <a:lnTo>
                  <a:pt x="4249270" y="3248025"/>
                </a:lnTo>
                <a:lnTo>
                  <a:pt x="4261027" y="3300412"/>
                </a:lnTo>
                <a:lnTo>
                  <a:pt x="4269425" y="3360737"/>
                </a:lnTo>
                <a:lnTo>
                  <a:pt x="4272784" y="3427412"/>
                </a:lnTo>
                <a:lnTo>
                  <a:pt x="4269425" y="3497262"/>
                </a:lnTo>
                <a:lnTo>
                  <a:pt x="4261027" y="3557587"/>
                </a:lnTo>
                <a:lnTo>
                  <a:pt x="4249270" y="3609975"/>
                </a:lnTo>
                <a:lnTo>
                  <a:pt x="4234153" y="3656012"/>
                </a:lnTo>
                <a:lnTo>
                  <a:pt x="4217357" y="3697287"/>
                </a:lnTo>
                <a:lnTo>
                  <a:pt x="4197202" y="3736975"/>
                </a:lnTo>
                <a:lnTo>
                  <a:pt x="4156892" y="3811587"/>
                </a:lnTo>
                <a:lnTo>
                  <a:pt x="4138416" y="3848100"/>
                </a:lnTo>
                <a:lnTo>
                  <a:pt x="4119940" y="3890962"/>
                </a:lnTo>
                <a:lnTo>
                  <a:pt x="4104825" y="3935412"/>
                </a:lnTo>
                <a:lnTo>
                  <a:pt x="4094747" y="3987800"/>
                </a:lnTo>
                <a:lnTo>
                  <a:pt x="4084669" y="4048125"/>
                </a:lnTo>
                <a:lnTo>
                  <a:pt x="4082989" y="4116387"/>
                </a:lnTo>
                <a:lnTo>
                  <a:pt x="4084669" y="4186237"/>
                </a:lnTo>
                <a:lnTo>
                  <a:pt x="4094747" y="4244975"/>
                </a:lnTo>
                <a:lnTo>
                  <a:pt x="4104825" y="4297362"/>
                </a:lnTo>
                <a:lnTo>
                  <a:pt x="4119940" y="4343400"/>
                </a:lnTo>
                <a:lnTo>
                  <a:pt x="4138416" y="4386262"/>
                </a:lnTo>
                <a:lnTo>
                  <a:pt x="4156892" y="4424362"/>
                </a:lnTo>
                <a:lnTo>
                  <a:pt x="4197202" y="4498975"/>
                </a:lnTo>
                <a:lnTo>
                  <a:pt x="4217357" y="4537075"/>
                </a:lnTo>
                <a:lnTo>
                  <a:pt x="4234153" y="4579937"/>
                </a:lnTo>
                <a:lnTo>
                  <a:pt x="4249270" y="4625975"/>
                </a:lnTo>
                <a:lnTo>
                  <a:pt x="4261027" y="4678362"/>
                </a:lnTo>
                <a:lnTo>
                  <a:pt x="4269425" y="4738687"/>
                </a:lnTo>
                <a:lnTo>
                  <a:pt x="4272784" y="4806950"/>
                </a:lnTo>
                <a:lnTo>
                  <a:pt x="4269425" y="4875212"/>
                </a:lnTo>
                <a:lnTo>
                  <a:pt x="4261027" y="4935537"/>
                </a:lnTo>
                <a:lnTo>
                  <a:pt x="4249270" y="4987925"/>
                </a:lnTo>
                <a:lnTo>
                  <a:pt x="4234153" y="5033962"/>
                </a:lnTo>
                <a:lnTo>
                  <a:pt x="4217357" y="5075237"/>
                </a:lnTo>
                <a:lnTo>
                  <a:pt x="4197202" y="5114925"/>
                </a:lnTo>
                <a:lnTo>
                  <a:pt x="4177047" y="5149850"/>
                </a:lnTo>
                <a:lnTo>
                  <a:pt x="4156892" y="5186362"/>
                </a:lnTo>
                <a:lnTo>
                  <a:pt x="4138416" y="5226050"/>
                </a:lnTo>
                <a:lnTo>
                  <a:pt x="4119940" y="5268912"/>
                </a:lnTo>
                <a:lnTo>
                  <a:pt x="4104825" y="5313362"/>
                </a:lnTo>
                <a:lnTo>
                  <a:pt x="4094747" y="5365750"/>
                </a:lnTo>
                <a:lnTo>
                  <a:pt x="4084669" y="5426075"/>
                </a:lnTo>
                <a:lnTo>
                  <a:pt x="4082989" y="5494337"/>
                </a:lnTo>
                <a:lnTo>
                  <a:pt x="4084669" y="5562600"/>
                </a:lnTo>
                <a:lnTo>
                  <a:pt x="4094747" y="5622925"/>
                </a:lnTo>
                <a:lnTo>
                  <a:pt x="4104825" y="5675312"/>
                </a:lnTo>
                <a:lnTo>
                  <a:pt x="4119940" y="5721350"/>
                </a:lnTo>
                <a:lnTo>
                  <a:pt x="4138416" y="5762625"/>
                </a:lnTo>
                <a:lnTo>
                  <a:pt x="4156892" y="5802312"/>
                </a:lnTo>
                <a:lnTo>
                  <a:pt x="4177047" y="5840412"/>
                </a:lnTo>
                <a:lnTo>
                  <a:pt x="4197202" y="5876925"/>
                </a:lnTo>
                <a:lnTo>
                  <a:pt x="4217357" y="5915025"/>
                </a:lnTo>
                <a:lnTo>
                  <a:pt x="4234153" y="5956300"/>
                </a:lnTo>
                <a:lnTo>
                  <a:pt x="4249270" y="6003925"/>
                </a:lnTo>
                <a:lnTo>
                  <a:pt x="4261027" y="6056312"/>
                </a:lnTo>
                <a:lnTo>
                  <a:pt x="4269425" y="6113462"/>
                </a:lnTo>
                <a:lnTo>
                  <a:pt x="4272784" y="6183312"/>
                </a:lnTo>
                <a:lnTo>
                  <a:pt x="4269425" y="6251575"/>
                </a:lnTo>
                <a:lnTo>
                  <a:pt x="4261027" y="6311900"/>
                </a:lnTo>
                <a:lnTo>
                  <a:pt x="4249270" y="6361112"/>
                </a:lnTo>
                <a:lnTo>
                  <a:pt x="4234153" y="6407150"/>
                </a:lnTo>
                <a:lnTo>
                  <a:pt x="4217357" y="6448425"/>
                </a:lnTo>
                <a:lnTo>
                  <a:pt x="4198882" y="6488112"/>
                </a:lnTo>
                <a:lnTo>
                  <a:pt x="4180406" y="6523037"/>
                </a:lnTo>
                <a:lnTo>
                  <a:pt x="4160251" y="6561137"/>
                </a:lnTo>
                <a:lnTo>
                  <a:pt x="4140096" y="6597650"/>
                </a:lnTo>
                <a:lnTo>
                  <a:pt x="4123300" y="6640512"/>
                </a:lnTo>
                <a:lnTo>
                  <a:pt x="4106504" y="6683375"/>
                </a:lnTo>
                <a:lnTo>
                  <a:pt x="4096426" y="6735762"/>
                </a:lnTo>
                <a:lnTo>
                  <a:pt x="4088029" y="6791325"/>
                </a:lnTo>
                <a:lnTo>
                  <a:pt x="4082989" y="6858000"/>
                </a:lnTo>
                <a:lnTo>
                  <a:pt x="0" y="6858000"/>
                </a:lnTo>
                <a:close/>
              </a:path>
            </a:pathLst>
          </a:custGeom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09E572F-9CDC-4214-9D42-FF00176495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417162" cy="6858000"/>
          </a:xfrm>
          <a:custGeom>
            <a:avLst/>
            <a:gdLst>
              <a:gd name="connsiteX0" fmla="*/ 4417162 w 4417162"/>
              <a:gd name="connsiteY0" fmla="*/ 0 h 6858000"/>
              <a:gd name="connsiteX1" fmla="*/ 334174 w 4417162"/>
              <a:gd name="connsiteY1" fmla="*/ 0 h 6858000"/>
              <a:gd name="connsiteX2" fmla="*/ 334173 w 4417162"/>
              <a:gd name="connsiteY2" fmla="*/ 0 h 6858000"/>
              <a:gd name="connsiteX3" fmla="*/ 189795 w 4417162"/>
              <a:gd name="connsiteY3" fmla="*/ 0 h 6858000"/>
              <a:gd name="connsiteX4" fmla="*/ 184756 w 4417162"/>
              <a:gd name="connsiteY4" fmla="*/ 66675 h 6858000"/>
              <a:gd name="connsiteX5" fmla="*/ 176358 w 4417162"/>
              <a:gd name="connsiteY5" fmla="*/ 122237 h 6858000"/>
              <a:gd name="connsiteX6" fmla="*/ 166281 w 4417162"/>
              <a:gd name="connsiteY6" fmla="*/ 174625 h 6858000"/>
              <a:gd name="connsiteX7" fmla="*/ 149485 w 4417162"/>
              <a:gd name="connsiteY7" fmla="*/ 217487 h 6858000"/>
              <a:gd name="connsiteX8" fmla="*/ 132689 w 4417162"/>
              <a:gd name="connsiteY8" fmla="*/ 260350 h 6858000"/>
              <a:gd name="connsiteX9" fmla="*/ 112534 w 4417162"/>
              <a:gd name="connsiteY9" fmla="*/ 296862 h 6858000"/>
              <a:gd name="connsiteX10" fmla="*/ 92379 w 4417162"/>
              <a:gd name="connsiteY10" fmla="*/ 334962 h 6858000"/>
              <a:gd name="connsiteX11" fmla="*/ 73903 w 4417162"/>
              <a:gd name="connsiteY11" fmla="*/ 369887 h 6858000"/>
              <a:gd name="connsiteX12" fmla="*/ 55427 w 4417162"/>
              <a:gd name="connsiteY12" fmla="*/ 409575 h 6858000"/>
              <a:gd name="connsiteX13" fmla="*/ 38632 w 4417162"/>
              <a:gd name="connsiteY13" fmla="*/ 450850 h 6858000"/>
              <a:gd name="connsiteX14" fmla="*/ 23515 w 4417162"/>
              <a:gd name="connsiteY14" fmla="*/ 496887 h 6858000"/>
              <a:gd name="connsiteX15" fmla="*/ 11758 w 4417162"/>
              <a:gd name="connsiteY15" fmla="*/ 546100 h 6858000"/>
              <a:gd name="connsiteX16" fmla="*/ 3359 w 4417162"/>
              <a:gd name="connsiteY16" fmla="*/ 606425 h 6858000"/>
              <a:gd name="connsiteX17" fmla="*/ 0 w 4417162"/>
              <a:gd name="connsiteY17" fmla="*/ 673100 h 6858000"/>
              <a:gd name="connsiteX18" fmla="*/ 3359 w 4417162"/>
              <a:gd name="connsiteY18" fmla="*/ 744537 h 6858000"/>
              <a:gd name="connsiteX19" fmla="*/ 11758 w 4417162"/>
              <a:gd name="connsiteY19" fmla="*/ 801687 h 6858000"/>
              <a:gd name="connsiteX20" fmla="*/ 23515 w 4417162"/>
              <a:gd name="connsiteY20" fmla="*/ 854075 h 6858000"/>
              <a:gd name="connsiteX21" fmla="*/ 38632 w 4417162"/>
              <a:gd name="connsiteY21" fmla="*/ 901700 h 6858000"/>
              <a:gd name="connsiteX22" fmla="*/ 55427 w 4417162"/>
              <a:gd name="connsiteY22" fmla="*/ 942975 h 6858000"/>
              <a:gd name="connsiteX23" fmla="*/ 75583 w 4417162"/>
              <a:gd name="connsiteY23" fmla="*/ 981075 h 6858000"/>
              <a:gd name="connsiteX24" fmla="*/ 95738 w 4417162"/>
              <a:gd name="connsiteY24" fmla="*/ 1017587 h 6858000"/>
              <a:gd name="connsiteX25" fmla="*/ 115893 w 4417162"/>
              <a:gd name="connsiteY25" fmla="*/ 1055687 h 6858000"/>
              <a:gd name="connsiteX26" fmla="*/ 134368 w 4417162"/>
              <a:gd name="connsiteY26" fmla="*/ 1095375 h 6858000"/>
              <a:gd name="connsiteX27" fmla="*/ 152844 w 4417162"/>
              <a:gd name="connsiteY27" fmla="*/ 1136650 h 6858000"/>
              <a:gd name="connsiteX28" fmla="*/ 167960 w 4417162"/>
              <a:gd name="connsiteY28" fmla="*/ 1182687 h 6858000"/>
              <a:gd name="connsiteX29" fmla="*/ 178038 w 4417162"/>
              <a:gd name="connsiteY29" fmla="*/ 1235075 h 6858000"/>
              <a:gd name="connsiteX30" fmla="*/ 188115 w 4417162"/>
              <a:gd name="connsiteY30" fmla="*/ 1295400 h 6858000"/>
              <a:gd name="connsiteX31" fmla="*/ 189795 w 4417162"/>
              <a:gd name="connsiteY31" fmla="*/ 1363662 h 6858000"/>
              <a:gd name="connsiteX32" fmla="*/ 188115 w 4417162"/>
              <a:gd name="connsiteY32" fmla="*/ 1431925 h 6858000"/>
              <a:gd name="connsiteX33" fmla="*/ 178038 w 4417162"/>
              <a:gd name="connsiteY33" fmla="*/ 1492250 h 6858000"/>
              <a:gd name="connsiteX34" fmla="*/ 167960 w 4417162"/>
              <a:gd name="connsiteY34" fmla="*/ 1544637 h 6858000"/>
              <a:gd name="connsiteX35" fmla="*/ 152844 w 4417162"/>
              <a:gd name="connsiteY35" fmla="*/ 1589087 h 6858000"/>
              <a:gd name="connsiteX36" fmla="*/ 134368 w 4417162"/>
              <a:gd name="connsiteY36" fmla="*/ 1631950 h 6858000"/>
              <a:gd name="connsiteX37" fmla="*/ 115893 w 4417162"/>
              <a:gd name="connsiteY37" fmla="*/ 1671637 h 6858000"/>
              <a:gd name="connsiteX38" fmla="*/ 95738 w 4417162"/>
              <a:gd name="connsiteY38" fmla="*/ 1708150 h 6858000"/>
              <a:gd name="connsiteX39" fmla="*/ 75583 w 4417162"/>
              <a:gd name="connsiteY39" fmla="*/ 1743075 h 6858000"/>
              <a:gd name="connsiteX40" fmla="*/ 55427 w 4417162"/>
              <a:gd name="connsiteY40" fmla="*/ 1782762 h 6858000"/>
              <a:gd name="connsiteX41" fmla="*/ 38632 w 4417162"/>
              <a:gd name="connsiteY41" fmla="*/ 1824037 h 6858000"/>
              <a:gd name="connsiteX42" fmla="*/ 23515 w 4417162"/>
              <a:gd name="connsiteY42" fmla="*/ 1870075 h 6858000"/>
              <a:gd name="connsiteX43" fmla="*/ 11758 w 4417162"/>
              <a:gd name="connsiteY43" fmla="*/ 1922462 h 6858000"/>
              <a:gd name="connsiteX44" fmla="*/ 3359 w 4417162"/>
              <a:gd name="connsiteY44" fmla="*/ 1982787 h 6858000"/>
              <a:gd name="connsiteX45" fmla="*/ 0 w 4417162"/>
              <a:gd name="connsiteY45" fmla="*/ 2051050 h 6858000"/>
              <a:gd name="connsiteX46" fmla="*/ 3359 w 4417162"/>
              <a:gd name="connsiteY46" fmla="*/ 2119312 h 6858000"/>
              <a:gd name="connsiteX47" fmla="*/ 11758 w 4417162"/>
              <a:gd name="connsiteY47" fmla="*/ 2179637 h 6858000"/>
              <a:gd name="connsiteX48" fmla="*/ 23515 w 4417162"/>
              <a:gd name="connsiteY48" fmla="*/ 2232025 h 6858000"/>
              <a:gd name="connsiteX49" fmla="*/ 38632 w 4417162"/>
              <a:gd name="connsiteY49" fmla="*/ 2278062 h 6858000"/>
              <a:gd name="connsiteX50" fmla="*/ 55427 w 4417162"/>
              <a:gd name="connsiteY50" fmla="*/ 2319337 h 6858000"/>
              <a:gd name="connsiteX51" fmla="*/ 75583 w 4417162"/>
              <a:gd name="connsiteY51" fmla="*/ 2359025 h 6858000"/>
              <a:gd name="connsiteX52" fmla="*/ 95738 w 4417162"/>
              <a:gd name="connsiteY52" fmla="*/ 2395537 h 6858000"/>
              <a:gd name="connsiteX53" fmla="*/ 115893 w 4417162"/>
              <a:gd name="connsiteY53" fmla="*/ 2433637 h 6858000"/>
              <a:gd name="connsiteX54" fmla="*/ 134368 w 4417162"/>
              <a:gd name="connsiteY54" fmla="*/ 2471737 h 6858000"/>
              <a:gd name="connsiteX55" fmla="*/ 152844 w 4417162"/>
              <a:gd name="connsiteY55" fmla="*/ 2513012 h 6858000"/>
              <a:gd name="connsiteX56" fmla="*/ 167960 w 4417162"/>
              <a:gd name="connsiteY56" fmla="*/ 2560637 h 6858000"/>
              <a:gd name="connsiteX57" fmla="*/ 178038 w 4417162"/>
              <a:gd name="connsiteY57" fmla="*/ 2613025 h 6858000"/>
              <a:gd name="connsiteX58" fmla="*/ 188115 w 4417162"/>
              <a:gd name="connsiteY58" fmla="*/ 2671762 h 6858000"/>
              <a:gd name="connsiteX59" fmla="*/ 189795 w 4417162"/>
              <a:gd name="connsiteY59" fmla="*/ 2741612 h 6858000"/>
              <a:gd name="connsiteX60" fmla="*/ 188115 w 4417162"/>
              <a:gd name="connsiteY60" fmla="*/ 2809875 h 6858000"/>
              <a:gd name="connsiteX61" fmla="*/ 178038 w 4417162"/>
              <a:gd name="connsiteY61" fmla="*/ 2868612 h 6858000"/>
              <a:gd name="connsiteX62" fmla="*/ 167960 w 4417162"/>
              <a:gd name="connsiteY62" fmla="*/ 2922587 h 6858000"/>
              <a:gd name="connsiteX63" fmla="*/ 152844 w 4417162"/>
              <a:gd name="connsiteY63" fmla="*/ 2967037 h 6858000"/>
              <a:gd name="connsiteX64" fmla="*/ 134368 w 4417162"/>
              <a:gd name="connsiteY64" fmla="*/ 3009900 h 6858000"/>
              <a:gd name="connsiteX65" fmla="*/ 115893 w 4417162"/>
              <a:gd name="connsiteY65" fmla="*/ 3046412 h 6858000"/>
              <a:gd name="connsiteX66" fmla="*/ 95738 w 4417162"/>
              <a:gd name="connsiteY66" fmla="*/ 3084512 h 6858000"/>
              <a:gd name="connsiteX67" fmla="*/ 75583 w 4417162"/>
              <a:gd name="connsiteY67" fmla="*/ 3121025 h 6858000"/>
              <a:gd name="connsiteX68" fmla="*/ 55427 w 4417162"/>
              <a:gd name="connsiteY68" fmla="*/ 3160712 h 6858000"/>
              <a:gd name="connsiteX69" fmla="*/ 38632 w 4417162"/>
              <a:gd name="connsiteY69" fmla="*/ 3201987 h 6858000"/>
              <a:gd name="connsiteX70" fmla="*/ 23515 w 4417162"/>
              <a:gd name="connsiteY70" fmla="*/ 3248025 h 6858000"/>
              <a:gd name="connsiteX71" fmla="*/ 11758 w 4417162"/>
              <a:gd name="connsiteY71" fmla="*/ 3300412 h 6858000"/>
              <a:gd name="connsiteX72" fmla="*/ 3359 w 4417162"/>
              <a:gd name="connsiteY72" fmla="*/ 3360737 h 6858000"/>
              <a:gd name="connsiteX73" fmla="*/ 0 w 4417162"/>
              <a:gd name="connsiteY73" fmla="*/ 3427412 h 6858000"/>
              <a:gd name="connsiteX74" fmla="*/ 3359 w 4417162"/>
              <a:gd name="connsiteY74" fmla="*/ 3497262 h 6858000"/>
              <a:gd name="connsiteX75" fmla="*/ 11758 w 4417162"/>
              <a:gd name="connsiteY75" fmla="*/ 3557587 h 6858000"/>
              <a:gd name="connsiteX76" fmla="*/ 23515 w 4417162"/>
              <a:gd name="connsiteY76" fmla="*/ 3609975 h 6858000"/>
              <a:gd name="connsiteX77" fmla="*/ 38632 w 4417162"/>
              <a:gd name="connsiteY77" fmla="*/ 3656012 h 6858000"/>
              <a:gd name="connsiteX78" fmla="*/ 55427 w 4417162"/>
              <a:gd name="connsiteY78" fmla="*/ 3697287 h 6858000"/>
              <a:gd name="connsiteX79" fmla="*/ 75583 w 4417162"/>
              <a:gd name="connsiteY79" fmla="*/ 3736975 h 6858000"/>
              <a:gd name="connsiteX80" fmla="*/ 115893 w 4417162"/>
              <a:gd name="connsiteY80" fmla="*/ 3811587 h 6858000"/>
              <a:gd name="connsiteX81" fmla="*/ 134368 w 4417162"/>
              <a:gd name="connsiteY81" fmla="*/ 3848100 h 6858000"/>
              <a:gd name="connsiteX82" fmla="*/ 152844 w 4417162"/>
              <a:gd name="connsiteY82" fmla="*/ 3890962 h 6858000"/>
              <a:gd name="connsiteX83" fmla="*/ 167960 w 4417162"/>
              <a:gd name="connsiteY83" fmla="*/ 3935412 h 6858000"/>
              <a:gd name="connsiteX84" fmla="*/ 178038 w 4417162"/>
              <a:gd name="connsiteY84" fmla="*/ 3987800 h 6858000"/>
              <a:gd name="connsiteX85" fmla="*/ 188115 w 4417162"/>
              <a:gd name="connsiteY85" fmla="*/ 4048125 h 6858000"/>
              <a:gd name="connsiteX86" fmla="*/ 189795 w 4417162"/>
              <a:gd name="connsiteY86" fmla="*/ 4116387 h 6858000"/>
              <a:gd name="connsiteX87" fmla="*/ 188115 w 4417162"/>
              <a:gd name="connsiteY87" fmla="*/ 4186237 h 6858000"/>
              <a:gd name="connsiteX88" fmla="*/ 178038 w 4417162"/>
              <a:gd name="connsiteY88" fmla="*/ 4244975 h 6858000"/>
              <a:gd name="connsiteX89" fmla="*/ 167960 w 4417162"/>
              <a:gd name="connsiteY89" fmla="*/ 4297362 h 6858000"/>
              <a:gd name="connsiteX90" fmla="*/ 152844 w 4417162"/>
              <a:gd name="connsiteY90" fmla="*/ 4343400 h 6858000"/>
              <a:gd name="connsiteX91" fmla="*/ 134368 w 4417162"/>
              <a:gd name="connsiteY91" fmla="*/ 4386262 h 6858000"/>
              <a:gd name="connsiteX92" fmla="*/ 115893 w 4417162"/>
              <a:gd name="connsiteY92" fmla="*/ 4424362 h 6858000"/>
              <a:gd name="connsiteX93" fmla="*/ 75583 w 4417162"/>
              <a:gd name="connsiteY93" fmla="*/ 4498975 h 6858000"/>
              <a:gd name="connsiteX94" fmla="*/ 55427 w 4417162"/>
              <a:gd name="connsiteY94" fmla="*/ 4537075 h 6858000"/>
              <a:gd name="connsiteX95" fmla="*/ 38632 w 4417162"/>
              <a:gd name="connsiteY95" fmla="*/ 4579937 h 6858000"/>
              <a:gd name="connsiteX96" fmla="*/ 23515 w 4417162"/>
              <a:gd name="connsiteY96" fmla="*/ 4625975 h 6858000"/>
              <a:gd name="connsiteX97" fmla="*/ 11758 w 4417162"/>
              <a:gd name="connsiteY97" fmla="*/ 4678362 h 6858000"/>
              <a:gd name="connsiteX98" fmla="*/ 3359 w 4417162"/>
              <a:gd name="connsiteY98" fmla="*/ 4738687 h 6858000"/>
              <a:gd name="connsiteX99" fmla="*/ 0 w 4417162"/>
              <a:gd name="connsiteY99" fmla="*/ 4806950 h 6858000"/>
              <a:gd name="connsiteX100" fmla="*/ 3359 w 4417162"/>
              <a:gd name="connsiteY100" fmla="*/ 4875212 h 6858000"/>
              <a:gd name="connsiteX101" fmla="*/ 11758 w 4417162"/>
              <a:gd name="connsiteY101" fmla="*/ 4935537 h 6858000"/>
              <a:gd name="connsiteX102" fmla="*/ 23515 w 4417162"/>
              <a:gd name="connsiteY102" fmla="*/ 4987925 h 6858000"/>
              <a:gd name="connsiteX103" fmla="*/ 38632 w 4417162"/>
              <a:gd name="connsiteY103" fmla="*/ 5033962 h 6858000"/>
              <a:gd name="connsiteX104" fmla="*/ 55427 w 4417162"/>
              <a:gd name="connsiteY104" fmla="*/ 5075237 h 6858000"/>
              <a:gd name="connsiteX105" fmla="*/ 75583 w 4417162"/>
              <a:gd name="connsiteY105" fmla="*/ 5114925 h 6858000"/>
              <a:gd name="connsiteX106" fmla="*/ 95738 w 4417162"/>
              <a:gd name="connsiteY106" fmla="*/ 5149850 h 6858000"/>
              <a:gd name="connsiteX107" fmla="*/ 115893 w 4417162"/>
              <a:gd name="connsiteY107" fmla="*/ 5186362 h 6858000"/>
              <a:gd name="connsiteX108" fmla="*/ 134368 w 4417162"/>
              <a:gd name="connsiteY108" fmla="*/ 5226050 h 6858000"/>
              <a:gd name="connsiteX109" fmla="*/ 152844 w 4417162"/>
              <a:gd name="connsiteY109" fmla="*/ 5268912 h 6858000"/>
              <a:gd name="connsiteX110" fmla="*/ 167960 w 4417162"/>
              <a:gd name="connsiteY110" fmla="*/ 5313362 h 6858000"/>
              <a:gd name="connsiteX111" fmla="*/ 178038 w 4417162"/>
              <a:gd name="connsiteY111" fmla="*/ 5365750 h 6858000"/>
              <a:gd name="connsiteX112" fmla="*/ 188115 w 4417162"/>
              <a:gd name="connsiteY112" fmla="*/ 5426075 h 6858000"/>
              <a:gd name="connsiteX113" fmla="*/ 189795 w 4417162"/>
              <a:gd name="connsiteY113" fmla="*/ 5494337 h 6858000"/>
              <a:gd name="connsiteX114" fmla="*/ 188115 w 4417162"/>
              <a:gd name="connsiteY114" fmla="*/ 5562600 h 6858000"/>
              <a:gd name="connsiteX115" fmla="*/ 178038 w 4417162"/>
              <a:gd name="connsiteY115" fmla="*/ 5622925 h 6858000"/>
              <a:gd name="connsiteX116" fmla="*/ 167960 w 4417162"/>
              <a:gd name="connsiteY116" fmla="*/ 5675312 h 6858000"/>
              <a:gd name="connsiteX117" fmla="*/ 152844 w 4417162"/>
              <a:gd name="connsiteY117" fmla="*/ 5721350 h 6858000"/>
              <a:gd name="connsiteX118" fmla="*/ 134368 w 4417162"/>
              <a:gd name="connsiteY118" fmla="*/ 5762625 h 6858000"/>
              <a:gd name="connsiteX119" fmla="*/ 115893 w 4417162"/>
              <a:gd name="connsiteY119" fmla="*/ 5802312 h 6858000"/>
              <a:gd name="connsiteX120" fmla="*/ 95738 w 4417162"/>
              <a:gd name="connsiteY120" fmla="*/ 5840412 h 6858000"/>
              <a:gd name="connsiteX121" fmla="*/ 75583 w 4417162"/>
              <a:gd name="connsiteY121" fmla="*/ 5876925 h 6858000"/>
              <a:gd name="connsiteX122" fmla="*/ 55427 w 4417162"/>
              <a:gd name="connsiteY122" fmla="*/ 5915025 h 6858000"/>
              <a:gd name="connsiteX123" fmla="*/ 38632 w 4417162"/>
              <a:gd name="connsiteY123" fmla="*/ 5956300 h 6858000"/>
              <a:gd name="connsiteX124" fmla="*/ 23515 w 4417162"/>
              <a:gd name="connsiteY124" fmla="*/ 6003925 h 6858000"/>
              <a:gd name="connsiteX125" fmla="*/ 11758 w 4417162"/>
              <a:gd name="connsiteY125" fmla="*/ 6056312 h 6858000"/>
              <a:gd name="connsiteX126" fmla="*/ 3359 w 4417162"/>
              <a:gd name="connsiteY126" fmla="*/ 6113462 h 6858000"/>
              <a:gd name="connsiteX127" fmla="*/ 0 w 4417162"/>
              <a:gd name="connsiteY127" fmla="*/ 6183312 h 6858000"/>
              <a:gd name="connsiteX128" fmla="*/ 3359 w 4417162"/>
              <a:gd name="connsiteY128" fmla="*/ 6251575 h 6858000"/>
              <a:gd name="connsiteX129" fmla="*/ 11758 w 4417162"/>
              <a:gd name="connsiteY129" fmla="*/ 6311900 h 6858000"/>
              <a:gd name="connsiteX130" fmla="*/ 23515 w 4417162"/>
              <a:gd name="connsiteY130" fmla="*/ 6361112 h 6858000"/>
              <a:gd name="connsiteX131" fmla="*/ 38632 w 4417162"/>
              <a:gd name="connsiteY131" fmla="*/ 6407150 h 6858000"/>
              <a:gd name="connsiteX132" fmla="*/ 55427 w 4417162"/>
              <a:gd name="connsiteY132" fmla="*/ 6448425 h 6858000"/>
              <a:gd name="connsiteX133" fmla="*/ 73903 w 4417162"/>
              <a:gd name="connsiteY133" fmla="*/ 6488112 h 6858000"/>
              <a:gd name="connsiteX134" fmla="*/ 92379 w 4417162"/>
              <a:gd name="connsiteY134" fmla="*/ 6523037 h 6858000"/>
              <a:gd name="connsiteX135" fmla="*/ 112534 w 4417162"/>
              <a:gd name="connsiteY135" fmla="*/ 6561137 h 6858000"/>
              <a:gd name="connsiteX136" fmla="*/ 132689 w 4417162"/>
              <a:gd name="connsiteY136" fmla="*/ 6597650 h 6858000"/>
              <a:gd name="connsiteX137" fmla="*/ 149485 w 4417162"/>
              <a:gd name="connsiteY137" fmla="*/ 6640512 h 6858000"/>
              <a:gd name="connsiteX138" fmla="*/ 166281 w 4417162"/>
              <a:gd name="connsiteY138" fmla="*/ 6683375 h 6858000"/>
              <a:gd name="connsiteX139" fmla="*/ 176358 w 4417162"/>
              <a:gd name="connsiteY139" fmla="*/ 6735762 h 6858000"/>
              <a:gd name="connsiteX140" fmla="*/ 184756 w 4417162"/>
              <a:gd name="connsiteY140" fmla="*/ 6791325 h 6858000"/>
              <a:gd name="connsiteX141" fmla="*/ 189795 w 4417162"/>
              <a:gd name="connsiteY141" fmla="*/ 6858000 h 6858000"/>
              <a:gd name="connsiteX142" fmla="*/ 334173 w 4417162"/>
              <a:gd name="connsiteY142" fmla="*/ 6858000 h 6858000"/>
              <a:gd name="connsiteX143" fmla="*/ 334174 w 4417162"/>
              <a:gd name="connsiteY143" fmla="*/ 6858000 h 6858000"/>
              <a:gd name="connsiteX144" fmla="*/ 4417162 w 4417162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417162" h="6858000">
                <a:moveTo>
                  <a:pt x="4417162" y="0"/>
                </a:moveTo>
                <a:lnTo>
                  <a:pt x="334174" y="0"/>
                </a:lnTo>
                <a:lnTo>
                  <a:pt x="334173" y="0"/>
                </a:lnTo>
                <a:lnTo>
                  <a:pt x="189795" y="0"/>
                </a:lnTo>
                <a:lnTo>
                  <a:pt x="184756" y="66675"/>
                </a:lnTo>
                <a:lnTo>
                  <a:pt x="176358" y="122237"/>
                </a:lnTo>
                <a:lnTo>
                  <a:pt x="166281" y="174625"/>
                </a:lnTo>
                <a:lnTo>
                  <a:pt x="149485" y="217487"/>
                </a:lnTo>
                <a:lnTo>
                  <a:pt x="132689" y="260350"/>
                </a:lnTo>
                <a:lnTo>
                  <a:pt x="112534" y="296862"/>
                </a:lnTo>
                <a:lnTo>
                  <a:pt x="92379" y="334962"/>
                </a:lnTo>
                <a:lnTo>
                  <a:pt x="73903" y="369887"/>
                </a:lnTo>
                <a:lnTo>
                  <a:pt x="55427" y="409575"/>
                </a:lnTo>
                <a:lnTo>
                  <a:pt x="38632" y="450850"/>
                </a:lnTo>
                <a:lnTo>
                  <a:pt x="23515" y="496887"/>
                </a:lnTo>
                <a:lnTo>
                  <a:pt x="11758" y="546100"/>
                </a:lnTo>
                <a:lnTo>
                  <a:pt x="3359" y="606425"/>
                </a:lnTo>
                <a:lnTo>
                  <a:pt x="0" y="673100"/>
                </a:lnTo>
                <a:lnTo>
                  <a:pt x="3359" y="744537"/>
                </a:lnTo>
                <a:lnTo>
                  <a:pt x="11758" y="801687"/>
                </a:lnTo>
                <a:lnTo>
                  <a:pt x="23515" y="854075"/>
                </a:lnTo>
                <a:lnTo>
                  <a:pt x="38632" y="901700"/>
                </a:lnTo>
                <a:lnTo>
                  <a:pt x="55427" y="942975"/>
                </a:lnTo>
                <a:lnTo>
                  <a:pt x="75583" y="981075"/>
                </a:lnTo>
                <a:lnTo>
                  <a:pt x="95738" y="1017587"/>
                </a:lnTo>
                <a:lnTo>
                  <a:pt x="115893" y="1055687"/>
                </a:lnTo>
                <a:lnTo>
                  <a:pt x="134368" y="1095375"/>
                </a:lnTo>
                <a:lnTo>
                  <a:pt x="152844" y="1136650"/>
                </a:lnTo>
                <a:lnTo>
                  <a:pt x="167960" y="1182687"/>
                </a:lnTo>
                <a:lnTo>
                  <a:pt x="178038" y="1235075"/>
                </a:lnTo>
                <a:lnTo>
                  <a:pt x="188115" y="1295400"/>
                </a:lnTo>
                <a:lnTo>
                  <a:pt x="189795" y="1363662"/>
                </a:lnTo>
                <a:lnTo>
                  <a:pt x="188115" y="1431925"/>
                </a:lnTo>
                <a:lnTo>
                  <a:pt x="178038" y="1492250"/>
                </a:lnTo>
                <a:lnTo>
                  <a:pt x="167960" y="1544637"/>
                </a:lnTo>
                <a:lnTo>
                  <a:pt x="152844" y="1589087"/>
                </a:lnTo>
                <a:lnTo>
                  <a:pt x="134368" y="1631950"/>
                </a:lnTo>
                <a:lnTo>
                  <a:pt x="115893" y="1671637"/>
                </a:lnTo>
                <a:lnTo>
                  <a:pt x="95738" y="1708150"/>
                </a:lnTo>
                <a:lnTo>
                  <a:pt x="75583" y="1743075"/>
                </a:lnTo>
                <a:lnTo>
                  <a:pt x="55427" y="1782762"/>
                </a:lnTo>
                <a:lnTo>
                  <a:pt x="38632" y="1824037"/>
                </a:lnTo>
                <a:lnTo>
                  <a:pt x="23515" y="1870075"/>
                </a:lnTo>
                <a:lnTo>
                  <a:pt x="11758" y="1922462"/>
                </a:lnTo>
                <a:lnTo>
                  <a:pt x="3359" y="1982787"/>
                </a:lnTo>
                <a:lnTo>
                  <a:pt x="0" y="2051050"/>
                </a:lnTo>
                <a:lnTo>
                  <a:pt x="3359" y="2119312"/>
                </a:lnTo>
                <a:lnTo>
                  <a:pt x="11758" y="2179637"/>
                </a:lnTo>
                <a:lnTo>
                  <a:pt x="23515" y="2232025"/>
                </a:lnTo>
                <a:lnTo>
                  <a:pt x="38632" y="2278062"/>
                </a:lnTo>
                <a:lnTo>
                  <a:pt x="55427" y="2319337"/>
                </a:lnTo>
                <a:lnTo>
                  <a:pt x="75583" y="2359025"/>
                </a:lnTo>
                <a:lnTo>
                  <a:pt x="95738" y="2395537"/>
                </a:lnTo>
                <a:lnTo>
                  <a:pt x="115893" y="2433637"/>
                </a:lnTo>
                <a:lnTo>
                  <a:pt x="134368" y="2471737"/>
                </a:lnTo>
                <a:lnTo>
                  <a:pt x="152844" y="2513012"/>
                </a:lnTo>
                <a:lnTo>
                  <a:pt x="167960" y="2560637"/>
                </a:lnTo>
                <a:lnTo>
                  <a:pt x="178038" y="2613025"/>
                </a:lnTo>
                <a:lnTo>
                  <a:pt x="188115" y="2671762"/>
                </a:lnTo>
                <a:lnTo>
                  <a:pt x="189795" y="2741612"/>
                </a:lnTo>
                <a:lnTo>
                  <a:pt x="188115" y="2809875"/>
                </a:lnTo>
                <a:lnTo>
                  <a:pt x="178038" y="2868612"/>
                </a:lnTo>
                <a:lnTo>
                  <a:pt x="167960" y="2922587"/>
                </a:lnTo>
                <a:lnTo>
                  <a:pt x="152844" y="2967037"/>
                </a:lnTo>
                <a:lnTo>
                  <a:pt x="134368" y="3009900"/>
                </a:lnTo>
                <a:lnTo>
                  <a:pt x="115893" y="3046412"/>
                </a:lnTo>
                <a:lnTo>
                  <a:pt x="95738" y="3084512"/>
                </a:lnTo>
                <a:lnTo>
                  <a:pt x="75583" y="3121025"/>
                </a:lnTo>
                <a:lnTo>
                  <a:pt x="55427" y="3160712"/>
                </a:lnTo>
                <a:lnTo>
                  <a:pt x="38632" y="3201987"/>
                </a:lnTo>
                <a:lnTo>
                  <a:pt x="23515" y="3248025"/>
                </a:lnTo>
                <a:lnTo>
                  <a:pt x="11758" y="3300412"/>
                </a:lnTo>
                <a:lnTo>
                  <a:pt x="3359" y="3360737"/>
                </a:lnTo>
                <a:lnTo>
                  <a:pt x="0" y="3427412"/>
                </a:lnTo>
                <a:lnTo>
                  <a:pt x="3359" y="3497262"/>
                </a:lnTo>
                <a:lnTo>
                  <a:pt x="11758" y="3557587"/>
                </a:lnTo>
                <a:lnTo>
                  <a:pt x="23515" y="3609975"/>
                </a:lnTo>
                <a:lnTo>
                  <a:pt x="38632" y="3656012"/>
                </a:lnTo>
                <a:lnTo>
                  <a:pt x="55427" y="3697287"/>
                </a:lnTo>
                <a:lnTo>
                  <a:pt x="75583" y="3736975"/>
                </a:lnTo>
                <a:lnTo>
                  <a:pt x="115893" y="3811587"/>
                </a:lnTo>
                <a:lnTo>
                  <a:pt x="134368" y="3848100"/>
                </a:lnTo>
                <a:lnTo>
                  <a:pt x="152844" y="3890962"/>
                </a:lnTo>
                <a:lnTo>
                  <a:pt x="167960" y="3935412"/>
                </a:lnTo>
                <a:lnTo>
                  <a:pt x="178038" y="3987800"/>
                </a:lnTo>
                <a:lnTo>
                  <a:pt x="188115" y="4048125"/>
                </a:lnTo>
                <a:lnTo>
                  <a:pt x="189795" y="4116387"/>
                </a:lnTo>
                <a:lnTo>
                  <a:pt x="188115" y="4186237"/>
                </a:lnTo>
                <a:lnTo>
                  <a:pt x="178038" y="4244975"/>
                </a:lnTo>
                <a:lnTo>
                  <a:pt x="167960" y="4297362"/>
                </a:lnTo>
                <a:lnTo>
                  <a:pt x="152844" y="4343400"/>
                </a:lnTo>
                <a:lnTo>
                  <a:pt x="134368" y="4386262"/>
                </a:lnTo>
                <a:lnTo>
                  <a:pt x="115893" y="4424362"/>
                </a:lnTo>
                <a:lnTo>
                  <a:pt x="75583" y="4498975"/>
                </a:lnTo>
                <a:lnTo>
                  <a:pt x="55427" y="4537075"/>
                </a:lnTo>
                <a:lnTo>
                  <a:pt x="38632" y="4579937"/>
                </a:lnTo>
                <a:lnTo>
                  <a:pt x="23515" y="4625975"/>
                </a:lnTo>
                <a:lnTo>
                  <a:pt x="11758" y="4678362"/>
                </a:lnTo>
                <a:lnTo>
                  <a:pt x="3359" y="4738687"/>
                </a:lnTo>
                <a:lnTo>
                  <a:pt x="0" y="4806950"/>
                </a:lnTo>
                <a:lnTo>
                  <a:pt x="3359" y="4875212"/>
                </a:lnTo>
                <a:lnTo>
                  <a:pt x="11758" y="4935537"/>
                </a:lnTo>
                <a:lnTo>
                  <a:pt x="23515" y="4987925"/>
                </a:lnTo>
                <a:lnTo>
                  <a:pt x="38632" y="5033962"/>
                </a:lnTo>
                <a:lnTo>
                  <a:pt x="55427" y="5075237"/>
                </a:lnTo>
                <a:lnTo>
                  <a:pt x="75583" y="5114925"/>
                </a:lnTo>
                <a:lnTo>
                  <a:pt x="95738" y="5149850"/>
                </a:lnTo>
                <a:lnTo>
                  <a:pt x="115893" y="5186362"/>
                </a:lnTo>
                <a:lnTo>
                  <a:pt x="134368" y="5226050"/>
                </a:lnTo>
                <a:lnTo>
                  <a:pt x="152844" y="5268912"/>
                </a:lnTo>
                <a:lnTo>
                  <a:pt x="167960" y="5313362"/>
                </a:lnTo>
                <a:lnTo>
                  <a:pt x="178038" y="5365750"/>
                </a:lnTo>
                <a:lnTo>
                  <a:pt x="188115" y="5426075"/>
                </a:lnTo>
                <a:lnTo>
                  <a:pt x="189795" y="5494337"/>
                </a:lnTo>
                <a:lnTo>
                  <a:pt x="188115" y="5562600"/>
                </a:lnTo>
                <a:lnTo>
                  <a:pt x="178038" y="5622925"/>
                </a:lnTo>
                <a:lnTo>
                  <a:pt x="167960" y="5675312"/>
                </a:lnTo>
                <a:lnTo>
                  <a:pt x="152844" y="5721350"/>
                </a:lnTo>
                <a:lnTo>
                  <a:pt x="134368" y="5762625"/>
                </a:lnTo>
                <a:lnTo>
                  <a:pt x="115893" y="5802312"/>
                </a:lnTo>
                <a:lnTo>
                  <a:pt x="95738" y="5840412"/>
                </a:lnTo>
                <a:lnTo>
                  <a:pt x="75583" y="5876925"/>
                </a:lnTo>
                <a:lnTo>
                  <a:pt x="55427" y="5915025"/>
                </a:lnTo>
                <a:lnTo>
                  <a:pt x="38632" y="5956300"/>
                </a:lnTo>
                <a:lnTo>
                  <a:pt x="23515" y="6003925"/>
                </a:lnTo>
                <a:lnTo>
                  <a:pt x="11758" y="6056312"/>
                </a:lnTo>
                <a:lnTo>
                  <a:pt x="3359" y="6113462"/>
                </a:lnTo>
                <a:lnTo>
                  <a:pt x="0" y="6183312"/>
                </a:lnTo>
                <a:lnTo>
                  <a:pt x="3359" y="6251575"/>
                </a:lnTo>
                <a:lnTo>
                  <a:pt x="11758" y="6311900"/>
                </a:lnTo>
                <a:lnTo>
                  <a:pt x="23515" y="6361112"/>
                </a:lnTo>
                <a:lnTo>
                  <a:pt x="38632" y="6407150"/>
                </a:lnTo>
                <a:lnTo>
                  <a:pt x="55427" y="6448425"/>
                </a:lnTo>
                <a:lnTo>
                  <a:pt x="73903" y="6488112"/>
                </a:lnTo>
                <a:lnTo>
                  <a:pt x="92379" y="6523037"/>
                </a:lnTo>
                <a:lnTo>
                  <a:pt x="112534" y="6561137"/>
                </a:lnTo>
                <a:lnTo>
                  <a:pt x="132689" y="6597650"/>
                </a:lnTo>
                <a:lnTo>
                  <a:pt x="149485" y="6640512"/>
                </a:lnTo>
                <a:lnTo>
                  <a:pt x="166281" y="6683375"/>
                </a:lnTo>
                <a:lnTo>
                  <a:pt x="176358" y="6735762"/>
                </a:lnTo>
                <a:lnTo>
                  <a:pt x="184756" y="6791325"/>
                </a:lnTo>
                <a:lnTo>
                  <a:pt x="189795" y="6858000"/>
                </a:lnTo>
                <a:lnTo>
                  <a:pt x="334173" y="6858000"/>
                </a:lnTo>
                <a:lnTo>
                  <a:pt x="334174" y="6858000"/>
                </a:lnTo>
                <a:lnTo>
                  <a:pt x="4417162" y="6858000"/>
                </a:lnTo>
                <a:close/>
              </a:path>
            </a:pathLst>
          </a:custGeom>
          <a:solidFill>
            <a:schemeClr val="accent1">
              <a:lumMod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7A54001-A8CF-4657-90F5-538F67E48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3406"/>
            <a:ext cx="3234018" cy="382672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5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TinkerCad</a:t>
            </a:r>
            <a:r>
              <a:rPr lang="en-US" sz="45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simulation 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3D2193F-5C7D-4C7B-9FA0-BCDD145E3949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 rotWithShape="1">
          <a:blip r:embed="rId2"/>
          <a:srcRect l="18532" r="18082"/>
          <a:stretch/>
        </p:blipFill>
        <p:spPr>
          <a:xfrm>
            <a:off x="4874363" y="1271246"/>
            <a:ext cx="6739625" cy="438597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A87926C-6DB5-4E9D-9806-89D2DE2BEA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z="1200">
                <a:solidFill>
                  <a:srgbClr val="000000">
                    <a:alpha val="60000"/>
                  </a:srgbClr>
                </a:solidFill>
                <a:latin typeface="+mn-lt"/>
                <a:cs typeface="+mn-cs"/>
              </a:rPr>
              <a:pPr>
                <a:spcAft>
                  <a:spcPts val="600"/>
                </a:spcAft>
              </a:pPr>
              <a:t>11</a:t>
            </a:fld>
            <a:endParaRPr lang="en-US" sz="1200">
              <a:solidFill>
                <a:srgbClr val="000000">
                  <a:alpha val="60000"/>
                </a:srgbClr>
              </a:solidFill>
              <a:latin typeface="+mn-lt"/>
              <a:cs typeface="+mn-cs"/>
            </a:endParaRPr>
          </a:p>
        </p:txBody>
      </p:sp>
      <p:pic>
        <p:nvPicPr>
          <p:cNvPr id="6" name="Google Shape;82;p1">
            <a:extLst>
              <a:ext uri="{FF2B5EF4-FFF2-40B4-BE49-F238E27FC236}">
                <a16:creationId xmlns:a16="http://schemas.microsoft.com/office/drawing/2014/main" id="{D8393BEF-9AED-7556-3739-AC3271C9D5E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0309" y="95795"/>
            <a:ext cx="902526" cy="5249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344732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FD48BC7-DC40-47DE-87EE-9F4B6ECB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E502BBC7-2C76-46F3-BC24-5985BC13D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139700" sx="102000" sy="102000" algn="ctr" rotWithShape="0">
              <a:schemeClr val="bg1">
                <a:lumMod val="85000"/>
                <a:alpha val="3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C7F28D52-2A5F-4D23-81AE-7CB8B591C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664" y="0"/>
            <a:ext cx="9948672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9055465-EA9F-436E-A0C3-64912E06BF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3" y="1999615"/>
            <a:ext cx="9144000" cy="27640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7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The Hardware Modelling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629484E-3792-4B3D-89AD-7C8A1ED0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0" y="5524786"/>
            <a:ext cx="4754880" cy="27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Google Shape;82;p1">
            <a:extLst>
              <a:ext uri="{FF2B5EF4-FFF2-40B4-BE49-F238E27FC236}">
                <a16:creationId xmlns:a16="http://schemas.microsoft.com/office/drawing/2014/main" id="{5F9F46C9-B33A-28C3-2EDE-5A0FA52AFFD6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40309" y="95795"/>
            <a:ext cx="902526" cy="5249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02788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1825AC39-5F85-4CAA-8A81-A1287086B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95DA4D23-37FC-4B90-8188-F0377C5FF4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417162" cy="6858000"/>
          </a:xfrm>
          <a:custGeom>
            <a:avLst/>
            <a:gdLst>
              <a:gd name="connsiteX0" fmla="*/ 0 w 4417162"/>
              <a:gd name="connsiteY0" fmla="*/ 0 h 6858000"/>
              <a:gd name="connsiteX1" fmla="*/ 144378 w 4417162"/>
              <a:gd name="connsiteY1" fmla="*/ 0 h 6858000"/>
              <a:gd name="connsiteX2" fmla="*/ 2310062 w 4417162"/>
              <a:gd name="connsiteY2" fmla="*/ 0 h 6858000"/>
              <a:gd name="connsiteX3" fmla="*/ 4227367 w 4417162"/>
              <a:gd name="connsiteY3" fmla="*/ 0 h 6858000"/>
              <a:gd name="connsiteX4" fmla="*/ 4232407 w 4417162"/>
              <a:gd name="connsiteY4" fmla="*/ 66675 h 6858000"/>
              <a:gd name="connsiteX5" fmla="*/ 4240804 w 4417162"/>
              <a:gd name="connsiteY5" fmla="*/ 122237 h 6858000"/>
              <a:gd name="connsiteX6" fmla="*/ 4250882 w 4417162"/>
              <a:gd name="connsiteY6" fmla="*/ 174625 h 6858000"/>
              <a:gd name="connsiteX7" fmla="*/ 4267678 w 4417162"/>
              <a:gd name="connsiteY7" fmla="*/ 217487 h 6858000"/>
              <a:gd name="connsiteX8" fmla="*/ 4284474 w 4417162"/>
              <a:gd name="connsiteY8" fmla="*/ 260350 h 6858000"/>
              <a:gd name="connsiteX9" fmla="*/ 4304629 w 4417162"/>
              <a:gd name="connsiteY9" fmla="*/ 296862 h 6858000"/>
              <a:gd name="connsiteX10" fmla="*/ 4324784 w 4417162"/>
              <a:gd name="connsiteY10" fmla="*/ 334962 h 6858000"/>
              <a:gd name="connsiteX11" fmla="*/ 4343260 w 4417162"/>
              <a:gd name="connsiteY11" fmla="*/ 369887 h 6858000"/>
              <a:gd name="connsiteX12" fmla="*/ 4361735 w 4417162"/>
              <a:gd name="connsiteY12" fmla="*/ 409575 h 6858000"/>
              <a:gd name="connsiteX13" fmla="*/ 4378531 w 4417162"/>
              <a:gd name="connsiteY13" fmla="*/ 450850 h 6858000"/>
              <a:gd name="connsiteX14" fmla="*/ 4393648 w 4417162"/>
              <a:gd name="connsiteY14" fmla="*/ 496887 h 6858000"/>
              <a:gd name="connsiteX15" fmla="*/ 4405405 w 4417162"/>
              <a:gd name="connsiteY15" fmla="*/ 546100 h 6858000"/>
              <a:gd name="connsiteX16" fmla="*/ 4413803 w 4417162"/>
              <a:gd name="connsiteY16" fmla="*/ 606425 h 6858000"/>
              <a:gd name="connsiteX17" fmla="*/ 4417162 w 4417162"/>
              <a:gd name="connsiteY17" fmla="*/ 673100 h 6858000"/>
              <a:gd name="connsiteX18" fmla="*/ 4413803 w 4417162"/>
              <a:gd name="connsiteY18" fmla="*/ 744537 h 6858000"/>
              <a:gd name="connsiteX19" fmla="*/ 4405405 w 4417162"/>
              <a:gd name="connsiteY19" fmla="*/ 801687 h 6858000"/>
              <a:gd name="connsiteX20" fmla="*/ 4393648 w 4417162"/>
              <a:gd name="connsiteY20" fmla="*/ 854075 h 6858000"/>
              <a:gd name="connsiteX21" fmla="*/ 4378531 w 4417162"/>
              <a:gd name="connsiteY21" fmla="*/ 901700 h 6858000"/>
              <a:gd name="connsiteX22" fmla="*/ 4361735 w 4417162"/>
              <a:gd name="connsiteY22" fmla="*/ 942975 h 6858000"/>
              <a:gd name="connsiteX23" fmla="*/ 4341580 w 4417162"/>
              <a:gd name="connsiteY23" fmla="*/ 981075 h 6858000"/>
              <a:gd name="connsiteX24" fmla="*/ 4321425 w 4417162"/>
              <a:gd name="connsiteY24" fmla="*/ 1017587 h 6858000"/>
              <a:gd name="connsiteX25" fmla="*/ 4301270 w 4417162"/>
              <a:gd name="connsiteY25" fmla="*/ 1055687 h 6858000"/>
              <a:gd name="connsiteX26" fmla="*/ 4282794 w 4417162"/>
              <a:gd name="connsiteY26" fmla="*/ 1095375 h 6858000"/>
              <a:gd name="connsiteX27" fmla="*/ 4264318 w 4417162"/>
              <a:gd name="connsiteY27" fmla="*/ 1136650 h 6858000"/>
              <a:gd name="connsiteX28" fmla="*/ 4249203 w 4417162"/>
              <a:gd name="connsiteY28" fmla="*/ 1182687 h 6858000"/>
              <a:gd name="connsiteX29" fmla="*/ 4239125 w 4417162"/>
              <a:gd name="connsiteY29" fmla="*/ 1235075 h 6858000"/>
              <a:gd name="connsiteX30" fmla="*/ 4229047 w 4417162"/>
              <a:gd name="connsiteY30" fmla="*/ 1295400 h 6858000"/>
              <a:gd name="connsiteX31" fmla="*/ 4227367 w 4417162"/>
              <a:gd name="connsiteY31" fmla="*/ 1363662 h 6858000"/>
              <a:gd name="connsiteX32" fmla="*/ 4229047 w 4417162"/>
              <a:gd name="connsiteY32" fmla="*/ 1431925 h 6858000"/>
              <a:gd name="connsiteX33" fmla="*/ 4239125 w 4417162"/>
              <a:gd name="connsiteY33" fmla="*/ 1492250 h 6858000"/>
              <a:gd name="connsiteX34" fmla="*/ 4249203 w 4417162"/>
              <a:gd name="connsiteY34" fmla="*/ 1544637 h 6858000"/>
              <a:gd name="connsiteX35" fmla="*/ 4264318 w 4417162"/>
              <a:gd name="connsiteY35" fmla="*/ 1589087 h 6858000"/>
              <a:gd name="connsiteX36" fmla="*/ 4282794 w 4417162"/>
              <a:gd name="connsiteY36" fmla="*/ 1631950 h 6858000"/>
              <a:gd name="connsiteX37" fmla="*/ 4301270 w 4417162"/>
              <a:gd name="connsiteY37" fmla="*/ 1671637 h 6858000"/>
              <a:gd name="connsiteX38" fmla="*/ 4321425 w 4417162"/>
              <a:gd name="connsiteY38" fmla="*/ 1708150 h 6858000"/>
              <a:gd name="connsiteX39" fmla="*/ 4341580 w 4417162"/>
              <a:gd name="connsiteY39" fmla="*/ 1743075 h 6858000"/>
              <a:gd name="connsiteX40" fmla="*/ 4361735 w 4417162"/>
              <a:gd name="connsiteY40" fmla="*/ 1782762 h 6858000"/>
              <a:gd name="connsiteX41" fmla="*/ 4378531 w 4417162"/>
              <a:gd name="connsiteY41" fmla="*/ 1824037 h 6858000"/>
              <a:gd name="connsiteX42" fmla="*/ 4393648 w 4417162"/>
              <a:gd name="connsiteY42" fmla="*/ 1870075 h 6858000"/>
              <a:gd name="connsiteX43" fmla="*/ 4405405 w 4417162"/>
              <a:gd name="connsiteY43" fmla="*/ 1922462 h 6858000"/>
              <a:gd name="connsiteX44" fmla="*/ 4413803 w 4417162"/>
              <a:gd name="connsiteY44" fmla="*/ 1982787 h 6858000"/>
              <a:gd name="connsiteX45" fmla="*/ 4417162 w 4417162"/>
              <a:gd name="connsiteY45" fmla="*/ 2051050 h 6858000"/>
              <a:gd name="connsiteX46" fmla="*/ 4413803 w 4417162"/>
              <a:gd name="connsiteY46" fmla="*/ 2119312 h 6858000"/>
              <a:gd name="connsiteX47" fmla="*/ 4405405 w 4417162"/>
              <a:gd name="connsiteY47" fmla="*/ 2179637 h 6858000"/>
              <a:gd name="connsiteX48" fmla="*/ 4393648 w 4417162"/>
              <a:gd name="connsiteY48" fmla="*/ 2232025 h 6858000"/>
              <a:gd name="connsiteX49" fmla="*/ 4378531 w 4417162"/>
              <a:gd name="connsiteY49" fmla="*/ 2278062 h 6858000"/>
              <a:gd name="connsiteX50" fmla="*/ 4361735 w 4417162"/>
              <a:gd name="connsiteY50" fmla="*/ 2319337 h 6858000"/>
              <a:gd name="connsiteX51" fmla="*/ 4341580 w 4417162"/>
              <a:gd name="connsiteY51" fmla="*/ 2359025 h 6858000"/>
              <a:gd name="connsiteX52" fmla="*/ 4321425 w 4417162"/>
              <a:gd name="connsiteY52" fmla="*/ 2395537 h 6858000"/>
              <a:gd name="connsiteX53" fmla="*/ 4301270 w 4417162"/>
              <a:gd name="connsiteY53" fmla="*/ 2433637 h 6858000"/>
              <a:gd name="connsiteX54" fmla="*/ 4282794 w 4417162"/>
              <a:gd name="connsiteY54" fmla="*/ 2471737 h 6858000"/>
              <a:gd name="connsiteX55" fmla="*/ 4264318 w 4417162"/>
              <a:gd name="connsiteY55" fmla="*/ 2513012 h 6858000"/>
              <a:gd name="connsiteX56" fmla="*/ 4249203 w 4417162"/>
              <a:gd name="connsiteY56" fmla="*/ 2560637 h 6858000"/>
              <a:gd name="connsiteX57" fmla="*/ 4239125 w 4417162"/>
              <a:gd name="connsiteY57" fmla="*/ 2613025 h 6858000"/>
              <a:gd name="connsiteX58" fmla="*/ 4229047 w 4417162"/>
              <a:gd name="connsiteY58" fmla="*/ 2671762 h 6858000"/>
              <a:gd name="connsiteX59" fmla="*/ 4227367 w 4417162"/>
              <a:gd name="connsiteY59" fmla="*/ 2741612 h 6858000"/>
              <a:gd name="connsiteX60" fmla="*/ 4229047 w 4417162"/>
              <a:gd name="connsiteY60" fmla="*/ 2809875 h 6858000"/>
              <a:gd name="connsiteX61" fmla="*/ 4239125 w 4417162"/>
              <a:gd name="connsiteY61" fmla="*/ 2868612 h 6858000"/>
              <a:gd name="connsiteX62" fmla="*/ 4249203 w 4417162"/>
              <a:gd name="connsiteY62" fmla="*/ 2922587 h 6858000"/>
              <a:gd name="connsiteX63" fmla="*/ 4264318 w 4417162"/>
              <a:gd name="connsiteY63" fmla="*/ 2967037 h 6858000"/>
              <a:gd name="connsiteX64" fmla="*/ 4282794 w 4417162"/>
              <a:gd name="connsiteY64" fmla="*/ 3009900 h 6858000"/>
              <a:gd name="connsiteX65" fmla="*/ 4301270 w 4417162"/>
              <a:gd name="connsiteY65" fmla="*/ 3046412 h 6858000"/>
              <a:gd name="connsiteX66" fmla="*/ 4321425 w 4417162"/>
              <a:gd name="connsiteY66" fmla="*/ 3084512 h 6858000"/>
              <a:gd name="connsiteX67" fmla="*/ 4341580 w 4417162"/>
              <a:gd name="connsiteY67" fmla="*/ 3121025 h 6858000"/>
              <a:gd name="connsiteX68" fmla="*/ 4361735 w 4417162"/>
              <a:gd name="connsiteY68" fmla="*/ 3160712 h 6858000"/>
              <a:gd name="connsiteX69" fmla="*/ 4378531 w 4417162"/>
              <a:gd name="connsiteY69" fmla="*/ 3201987 h 6858000"/>
              <a:gd name="connsiteX70" fmla="*/ 4393648 w 4417162"/>
              <a:gd name="connsiteY70" fmla="*/ 3248025 h 6858000"/>
              <a:gd name="connsiteX71" fmla="*/ 4405405 w 4417162"/>
              <a:gd name="connsiteY71" fmla="*/ 3300412 h 6858000"/>
              <a:gd name="connsiteX72" fmla="*/ 4413803 w 4417162"/>
              <a:gd name="connsiteY72" fmla="*/ 3360737 h 6858000"/>
              <a:gd name="connsiteX73" fmla="*/ 4417162 w 4417162"/>
              <a:gd name="connsiteY73" fmla="*/ 3427412 h 6858000"/>
              <a:gd name="connsiteX74" fmla="*/ 4413803 w 4417162"/>
              <a:gd name="connsiteY74" fmla="*/ 3497262 h 6858000"/>
              <a:gd name="connsiteX75" fmla="*/ 4405405 w 4417162"/>
              <a:gd name="connsiteY75" fmla="*/ 3557587 h 6858000"/>
              <a:gd name="connsiteX76" fmla="*/ 4393648 w 4417162"/>
              <a:gd name="connsiteY76" fmla="*/ 3609975 h 6858000"/>
              <a:gd name="connsiteX77" fmla="*/ 4378531 w 4417162"/>
              <a:gd name="connsiteY77" fmla="*/ 3656012 h 6858000"/>
              <a:gd name="connsiteX78" fmla="*/ 4361735 w 4417162"/>
              <a:gd name="connsiteY78" fmla="*/ 3697287 h 6858000"/>
              <a:gd name="connsiteX79" fmla="*/ 4341580 w 4417162"/>
              <a:gd name="connsiteY79" fmla="*/ 3736975 h 6858000"/>
              <a:gd name="connsiteX80" fmla="*/ 4301270 w 4417162"/>
              <a:gd name="connsiteY80" fmla="*/ 3811587 h 6858000"/>
              <a:gd name="connsiteX81" fmla="*/ 4282794 w 4417162"/>
              <a:gd name="connsiteY81" fmla="*/ 3848100 h 6858000"/>
              <a:gd name="connsiteX82" fmla="*/ 4264318 w 4417162"/>
              <a:gd name="connsiteY82" fmla="*/ 3890962 h 6858000"/>
              <a:gd name="connsiteX83" fmla="*/ 4249203 w 4417162"/>
              <a:gd name="connsiteY83" fmla="*/ 3935412 h 6858000"/>
              <a:gd name="connsiteX84" fmla="*/ 4239125 w 4417162"/>
              <a:gd name="connsiteY84" fmla="*/ 3987800 h 6858000"/>
              <a:gd name="connsiteX85" fmla="*/ 4229047 w 4417162"/>
              <a:gd name="connsiteY85" fmla="*/ 4048125 h 6858000"/>
              <a:gd name="connsiteX86" fmla="*/ 4227367 w 4417162"/>
              <a:gd name="connsiteY86" fmla="*/ 4116387 h 6858000"/>
              <a:gd name="connsiteX87" fmla="*/ 4229047 w 4417162"/>
              <a:gd name="connsiteY87" fmla="*/ 4186237 h 6858000"/>
              <a:gd name="connsiteX88" fmla="*/ 4239125 w 4417162"/>
              <a:gd name="connsiteY88" fmla="*/ 4244975 h 6858000"/>
              <a:gd name="connsiteX89" fmla="*/ 4249203 w 4417162"/>
              <a:gd name="connsiteY89" fmla="*/ 4297362 h 6858000"/>
              <a:gd name="connsiteX90" fmla="*/ 4264318 w 4417162"/>
              <a:gd name="connsiteY90" fmla="*/ 4343400 h 6858000"/>
              <a:gd name="connsiteX91" fmla="*/ 4282794 w 4417162"/>
              <a:gd name="connsiteY91" fmla="*/ 4386262 h 6858000"/>
              <a:gd name="connsiteX92" fmla="*/ 4301270 w 4417162"/>
              <a:gd name="connsiteY92" fmla="*/ 4424362 h 6858000"/>
              <a:gd name="connsiteX93" fmla="*/ 4341580 w 4417162"/>
              <a:gd name="connsiteY93" fmla="*/ 4498975 h 6858000"/>
              <a:gd name="connsiteX94" fmla="*/ 4361735 w 4417162"/>
              <a:gd name="connsiteY94" fmla="*/ 4537075 h 6858000"/>
              <a:gd name="connsiteX95" fmla="*/ 4378531 w 4417162"/>
              <a:gd name="connsiteY95" fmla="*/ 4579937 h 6858000"/>
              <a:gd name="connsiteX96" fmla="*/ 4393648 w 4417162"/>
              <a:gd name="connsiteY96" fmla="*/ 4625975 h 6858000"/>
              <a:gd name="connsiteX97" fmla="*/ 4405405 w 4417162"/>
              <a:gd name="connsiteY97" fmla="*/ 4678362 h 6858000"/>
              <a:gd name="connsiteX98" fmla="*/ 4413803 w 4417162"/>
              <a:gd name="connsiteY98" fmla="*/ 4738687 h 6858000"/>
              <a:gd name="connsiteX99" fmla="*/ 4417162 w 4417162"/>
              <a:gd name="connsiteY99" fmla="*/ 4806950 h 6858000"/>
              <a:gd name="connsiteX100" fmla="*/ 4413803 w 4417162"/>
              <a:gd name="connsiteY100" fmla="*/ 4875212 h 6858000"/>
              <a:gd name="connsiteX101" fmla="*/ 4405405 w 4417162"/>
              <a:gd name="connsiteY101" fmla="*/ 4935537 h 6858000"/>
              <a:gd name="connsiteX102" fmla="*/ 4393648 w 4417162"/>
              <a:gd name="connsiteY102" fmla="*/ 4987925 h 6858000"/>
              <a:gd name="connsiteX103" fmla="*/ 4378531 w 4417162"/>
              <a:gd name="connsiteY103" fmla="*/ 5033962 h 6858000"/>
              <a:gd name="connsiteX104" fmla="*/ 4361735 w 4417162"/>
              <a:gd name="connsiteY104" fmla="*/ 5075237 h 6858000"/>
              <a:gd name="connsiteX105" fmla="*/ 4341580 w 4417162"/>
              <a:gd name="connsiteY105" fmla="*/ 5114925 h 6858000"/>
              <a:gd name="connsiteX106" fmla="*/ 4321425 w 4417162"/>
              <a:gd name="connsiteY106" fmla="*/ 5149850 h 6858000"/>
              <a:gd name="connsiteX107" fmla="*/ 4301270 w 4417162"/>
              <a:gd name="connsiteY107" fmla="*/ 5186362 h 6858000"/>
              <a:gd name="connsiteX108" fmla="*/ 4282794 w 4417162"/>
              <a:gd name="connsiteY108" fmla="*/ 5226050 h 6858000"/>
              <a:gd name="connsiteX109" fmla="*/ 4264318 w 4417162"/>
              <a:gd name="connsiteY109" fmla="*/ 5268912 h 6858000"/>
              <a:gd name="connsiteX110" fmla="*/ 4249203 w 4417162"/>
              <a:gd name="connsiteY110" fmla="*/ 5313362 h 6858000"/>
              <a:gd name="connsiteX111" fmla="*/ 4239125 w 4417162"/>
              <a:gd name="connsiteY111" fmla="*/ 5365750 h 6858000"/>
              <a:gd name="connsiteX112" fmla="*/ 4229047 w 4417162"/>
              <a:gd name="connsiteY112" fmla="*/ 5426075 h 6858000"/>
              <a:gd name="connsiteX113" fmla="*/ 4227367 w 4417162"/>
              <a:gd name="connsiteY113" fmla="*/ 5494337 h 6858000"/>
              <a:gd name="connsiteX114" fmla="*/ 4229047 w 4417162"/>
              <a:gd name="connsiteY114" fmla="*/ 5562600 h 6858000"/>
              <a:gd name="connsiteX115" fmla="*/ 4239125 w 4417162"/>
              <a:gd name="connsiteY115" fmla="*/ 5622925 h 6858000"/>
              <a:gd name="connsiteX116" fmla="*/ 4249203 w 4417162"/>
              <a:gd name="connsiteY116" fmla="*/ 5675312 h 6858000"/>
              <a:gd name="connsiteX117" fmla="*/ 4264318 w 4417162"/>
              <a:gd name="connsiteY117" fmla="*/ 5721350 h 6858000"/>
              <a:gd name="connsiteX118" fmla="*/ 4282794 w 4417162"/>
              <a:gd name="connsiteY118" fmla="*/ 5762625 h 6858000"/>
              <a:gd name="connsiteX119" fmla="*/ 4301270 w 4417162"/>
              <a:gd name="connsiteY119" fmla="*/ 5802312 h 6858000"/>
              <a:gd name="connsiteX120" fmla="*/ 4321425 w 4417162"/>
              <a:gd name="connsiteY120" fmla="*/ 5840412 h 6858000"/>
              <a:gd name="connsiteX121" fmla="*/ 4341580 w 4417162"/>
              <a:gd name="connsiteY121" fmla="*/ 5876925 h 6858000"/>
              <a:gd name="connsiteX122" fmla="*/ 4361735 w 4417162"/>
              <a:gd name="connsiteY122" fmla="*/ 5915025 h 6858000"/>
              <a:gd name="connsiteX123" fmla="*/ 4378531 w 4417162"/>
              <a:gd name="connsiteY123" fmla="*/ 5956300 h 6858000"/>
              <a:gd name="connsiteX124" fmla="*/ 4393648 w 4417162"/>
              <a:gd name="connsiteY124" fmla="*/ 6003925 h 6858000"/>
              <a:gd name="connsiteX125" fmla="*/ 4405405 w 4417162"/>
              <a:gd name="connsiteY125" fmla="*/ 6056312 h 6858000"/>
              <a:gd name="connsiteX126" fmla="*/ 4413803 w 4417162"/>
              <a:gd name="connsiteY126" fmla="*/ 6113462 h 6858000"/>
              <a:gd name="connsiteX127" fmla="*/ 4417162 w 4417162"/>
              <a:gd name="connsiteY127" fmla="*/ 6183312 h 6858000"/>
              <a:gd name="connsiteX128" fmla="*/ 4413803 w 4417162"/>
              <a:gd name="connsiteY128" fmla="*/ 6251575 h 6858000"/>
              <a:gd name="connsiteX129" fmla="*/ 4405405 w 4417162"/>
              <a:gd name="connsiteY129" fmla="*/ 6311900 h 6858000"/>
              <a:gd name="connsiteX130" fmla="*/ 4393648 w 4417162"/>
              <a:gd name="connsiteY130" fmla="*/ 6361112 h 6858000"/>
              <a:gd name="connsiteX131" fmla="*/ 4378531 w 4417162"/>
              <a:gd name="connsiteY131" fmla="*/ 6407150 h 6858000"/>
              <a:gd name="connsiteX132" fmla="*/ 4361735 w 4417162"/>
              <a:gd name="connsiteY132" fmla="*/ 6448425 h 6858000"/>
              <a:gd name="connsiteX133" fmla="*/ 4343260 w 4417162"/>
              <a:gd name="connsiteY133" fmla="*/ 6488112 h 6858000"/>
              <a:gd name="connsiteX134" fmla="*/ 4324784 w 4417162"/>
              <a:gd name="connsiteY134" fmla="*/ 6523037 h 6858000"/>
              <a:gd name="connsiteX135" fmla="*/ 4304629 w 4417162"/>
              <a:gd name="connsiteY135" fmla="*/ 6561137 h 6858000"/>
              <a:gd name="connsiteX136" fmla="*/ 4284474 w 4417162"/>
              <a:gd name="connsiteY136" fmla="*/ 6597650 h 6858000"/>
              <a:gd name="connsiteX137" fmla="*/ 4267678 w 4417162"/>
              <a:gd name="connsiteY137" fmla="*/ 6640512 h 6858000"/>
              <a:gd name="connsiteX138" fmla="*/ 4250882 w 4417162"/>
              <a:gd name="connsiteY138" fmla="*/ 6683375 h 6858000"/>
              <a:gd name="connsiteX139" fmla="*/ 4240804 w 4417162"/>
              <a:gd name="connsiteY139" fmla="*/ 6735762 h 6858000"/>
              <a:gd name="connsiteX140" fmla="*/ 4232407 w 4417162"/>
              <a:gd name="connsiteY140" fmla="*/ 6791325 h 6858000"/>
              <a:gd name="connsiteX141" fmla="*/ 4227367 w 4417162"/>
              <a:gd name="connsiteY141" fmla="*/ 6858000 h 6858000"/>
              <a:gd name="connsiteX142" fmla="*/ 2310062 w 4417162"/>
              <a:gd name="connsiteY142" fmla="*/ 6858000 h 6858000"/>
              <a:gd name="connsiteX143" fmla="*/ 144378 w 4417162"/>
              <a:gd name="connsiteY143" fmla="*/ 6858000 h 6858000"/>
              <a:gd name="connsiteX144" fmla="*/ 0 w 4417162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417162" h="6858000">
                <a:moveTo>
                  <a:pt x="0" y="0"/>
                </a:moveTo>
                <a:lnTo>
                  <a:pt x="144378" y="0"/>
                </a:lnTo>
                <a:lnTo>
                  <a:pt x="2310062" y="0"/>
                </a:lnTo>
                <a:lnTo>
                  <a:pt x="4227367" y="0"/>
                </a:lnTo>
                <a:lnTo>
                  <a:pt x="4232407" y="66675"/>
                </a:lnTo>
                <a:lnTo>
                  <a:pt x="4240804" y="122237"/>
                </a:lnTo>
                <a:lnTo>
                  <a:pt x="4250882" y="174625"/>
                </a:lnTo>
                <a:lnTo>
                  <a:pt x="4267678" y="217487"/>
                </a:lnTo>
                <a:lnTo>
                  <a:pt x="4284474" y="260350"/>
                </a:lnTo>
                <a:lnTo>
                  <a:pt x="4304629" y="296862"/>
                </a:lnTo>
                <a:lnTo>
                  <a:pt x="4324784" y="334962"/>
                </a:lnTo>
                <a:lnTo>
                  <a:pt x="4343260" y="369887"/>
                </a:lnTo>
                <a:lnTo>
                  <a:pt x="4361735" y="409575"/>
                </a:lnTo>
                <a:lnTo>
                  <a:pt x="4378531" y="450850"/>
                </a:lnTo>
                <a:lnTo>
                  <a:pt x="4393648" y="496887"/>
                </a:lnTo>
                <a:lnTo>
                  <a:pt x="4405405" y="546100"/>
                </a:lnTo>
                <a:lnTo>
                  <a:pt x="4413803" y="606425"/>
                </a:lnTo>
                <a:lnTo>
                  <a:pt x="4417162" y="673100"/>
                </a:lnTo>
                <a:lnTo>
                  <a:pt x="4413803" y="744537"/>
                </a:lnTo>
                <a:lnTo>
                  <a:pt x="4405405" y="801687"/>
                </a:lnTo>
                <a:lnTo>
                  <a:pt x="4393648" y="854075"/>
                </a:lnTo>
                <a:lnTo>
                  <a:pt x="4378531" y="901700"/>
                </a:lnTo>
                <a:lnTo>
                  <a:pt x="4361735" y="942975"/>
                </a:lnTo>
                <a:lnTo>
                  <a:pt x="4341580" y="981075"/>
                </a:lnTo>
                <a:lnTo>
                  <a:pt x="4321425" y="1017587"/>
                </a:lnTo>
                <a:lnTo>
                  <a:pt x="4301270" y="1055687"/>
                </a:lnTo>
                <a:lnTo>
                  <a:pt x="4282794" y="1095375"/>
                </a:lnTo>
                <a:lnTo>
                  <a:pt x="4264318" y="1136650"/>
                </a:lnTo>
                <a:lnTo>
                  <a:pt x="4249203" y="1182687"/>
                </a:lnTo>
                <a:lnTo>
                  <a:pt x="4239125" y="1235075"/>
                </a:lnTo>
                <a:lnTo>
                  <a:pt x="4229047" y="1295400"/>
                </a:lnTo>
                <a:lnTo>
                  <a:pt x="4227367" y="1363662"/>
                </a:lnTo>
                <a:lnTo>
                  <a:pt x="4229047" y="1431925"/>
                </a:lnTo>
                <a:lnTo>
                  <a:pt x="4239125" y="1492250"/>
                </a:lnTo>
                <a:lnTo>
                  <a:pt x="4249203" y="1544637"/>
                </a:lnTo>
                <a:lnTo>
                  <a:pt x="4264318" y="1589087"/>
                </a:lnTo>
                <a:lnTo>
                  <a:pt x="4282794" y="1631950"/>
                </a:lnTo>
                <a:lnTo>
                  <a:pt x="4301270" y="1671637"/>
                </a:lnTo>
                <a:lnTo>
                  <a:pt x="4321425" y="1708150"/>
                </a:lnTo>
                <a:lnTo>
                  <a:pt x="4341580" y="1743075"/>
                </a:lnTo>
                <a:lnTo>
                  <a:pt x="4361735" y="1782762"/>
                </a:lnTo>
                <a:lnTo>
                  <a:pt x="4378531" y="1824037"/>
                </a:lnTo>
                <a:lnTo>
                  <a:pt x="4393648" y="1870075"/>
                </a:lnTo>
                <a:lnTo>
                  <a:pt x="4405405" y="1922462"/>
                </a:lnTo>
                <a:lnTo>
                  <a:pt x="4413803" y="1982787"/>
                </a:lnTo>
                <a:lnTo>
                  <a:pt x="4417162" y="2051050"/>
                </a:lnTo>
                <a:lnTo>
                  <a:pt x="4413803" y="2119312"/>
                </a:lnTo>
                <a:lnTo>
                  <a:pt x="4405405" y="2179637"/>
                </a:lnTo>
                <a:lnTo>
                  <a:pt x="4393648" y="2232025"/>
                </a:lnTo>
                <a:lnTo>
                  <a:pt x="4378531" y="2278062"/>
                </a:lnTo>
                <a:lnTo>
                  <a:pt x="4361735" y="2319337"/>
                </a:lnTo>
                <a:lnTo>
                  <a:pt x="4341580" y="2359025"/>
                </a:lnTo>
                <a:lnTo>
                  <a:pt x="4321425" y="2395537"/>
                </a:lnTo>
                <a:lnTo>
                  <a:pt x="4301270" y="2433637"/>
                </a:lnTo>
                <a:lnTo>
                  <a:pt x="4282794" y="2471737"/>
                </a:lnTo>
                <a:lnTo>
                  <a:pt x="4264318" y="2513012"/>
                </a:lnTo>
                <a:lnTo>
                  <a:pt x="4249203" y="2560637"/>
                </a:lnTo>
                <a:lnTo>
                  <a:pt x="4239125" y="2613025"/>
                </a:lnTo>
                <a:lnTo>
                  <a:pt x="4229047" y="2671762"/>
                </a:lnTo>
                <a:lnTo>
                  <a:pt x="4227367" y="2741612"/>
                </a:lnTo>
                <a:lnTo>
                  <a:pt x="4229047" y="2809875"/>
                </a:lnTo>
                <a:lnTo>
                  <a:pt x="4239125" y="2868612"/>
                </a:lnTo>
                <a:lnTo>
                  <a:pt x="4249203" y="2922587"/>
                </a:lnTo>
                <a:lnTo>
                  <a:pt x="4264318" y="2967037"/>
                </a:lnTo>
                <a:lnTo>
                  <a:pt x="4282794" y="3009900"/>
                </a:lnTo>
                <a:lnTo>
                  <a:pt x="4301270" y="3046412"/>
                </a:lnTo>
                <a:lnTo>
                  <a:pt x="4321425" y="3084512"/>
                </a:lnTo>
                <a:lnTo>
                  <a:pt x="4341580" y="3121025"/>
                </a:lnTo>
                <a:lnTo>
                  <a:pt x="4361735" y="3160712"/>
                </a:lnTo>
                <a:lnTo>
                  <a:pt x="4378531" y="3201987"/>
                </a:lnTo>
                <a:lnTo>
                  <a:pt x="4393648" y="3248025"/>
                </a:lnTo>
                <a:lnTo>
                  <a:pt x="4405405" y="3300412"/>
                </a:lnTo>
                <a:lnTo>
                  <a:pt x="4413803" y="3360737"/>
                </a:lnTo>
                <a:lnTo>
                  <a:pt x="4417162" y="3427412"/>
                </a:lnTo>
                <a:lnTo>
                  <a:pt x="4413803" y="3497262"/>
                </a:lnTo>
                <a:lnTo>
                  <a:pt x="4405405" y="3557587"/>
                </a:lnTo>
                <a:lnTo>
                  <a:pt x="4393648" y="3609975"/>
                </a:lnTo>
                <a:lnTo>
                  <a:pt x="4378531" y="3656012"/>
                </a:lnTo>
                <a:lnTo>
                  <a:pt x="4361735" y="3697287"/>
                </a:lnTo>
                <a:lnTo>
                  <a:pt x="4341580" y="3736975"/>
                </a:lnTo>
                <a:lnTo>
                  <a:pt x="4301270" y="3811587"/>
                </a:lnTo>
                <a:lnTo>
                  <a:pt x="4282794" y="3848100"/>
                </a:lnTo>
                <a:lnTo>
                  <a:pt x="4264318" y="3890962"/>
                </a:lnTo>
                <a:lnTo>
                  <a:pt x="4249203" y="3935412"/>
                </a:lnTo>
                <a:lnTo>
                  <a:pt x="4239125" y="3987800"/>
                </a:lnTo>
                <a:lnTo>
                  <a:pt x="4229047" y="4048125"/>
                </a:lnTo>
                <a:lnTo>
                  <a:pt x="4227367" y="4116387"/>
                </a:lnTo>
                <a:lnTo>
                  <a:pt x="4229047" y="4186237"/>
                </a:lnTo>
                <a:lnTo>
                  <a:pt x="4239125" y="4244975"/>
                </a:lnTo>
                <a:lnTo>
                  <a:pt x="4249203" y="4297362"/>
                </a:lnTo>
                <a:lnTo>
                  <a:pt x="4264318" y="4343400"/>
                </a:lnTo>
                <a:lnTo>
                  <a:pt x="4282794" y="4386262"/>
                </a:lnTo>
                <a:lnTo>
                  <a:pt x="4301270" y="4424362"/>
                </a:lnTo>
                <a:lnTo>
                  <a:pt x="4341580" y="4498975"/>
                </a:lnTo>
                <a:lnTo>
                  <a:pt x="4361735" y="4537075"/>
                </a:lnTo>
                <a:lnTo>
                  <a:pt x="4378531" y="4579937"/>
                </a:lnTo>
                <a:lnTo>
                  <a:pt x="4393648" y="4625975"/>
                </a:lnTo>
                <a:lnTo>
                  <a:pt x="4405405" y="4678362"/>
                </a:lnTo>
                <a:lnTo>
                  <a:pt x="4413803" y="4738687"/>
                </a:lnTo>
                <a:lnTo>
                  <a:pt x="4417162" y="4806950"/>
                </a:lnTo>
                <a:lnTo>
                  <a:pt x="4413803" y="4875212"/>
                </a:lnTo>
                <a:lnTo>
                  <a:pt x="4405405" y="4935537"/>
                </a:lnTo>
                <a:lnTo>
                  <a:pt x="4393648" y="4987925"/>
                </a:lnTo>
                <a:lnTo>
                  <a:pt x="4378531" y="5033962"/>
                </a:lnTo>
                <a:lnTo>
                  <a:pt x="4361735" y="5075237"/>
                </a:lnTo>
                <a:lnTo>
                  <a:pt x="4341580" y="5114925"/>
                </a:lnTo>
                <a:lnTo>
                  <a:pt x="4321425" y="5149850"/>
                </a:lnTo>
                <a:lnTo>
                  <a:pt x="4301270" y="5186362"/>
                </a:lnTo>
                <a:lnTo>
                  <a:pt x="4282794" y="5226050"/>
                </a:lnTo>
                <a:lnTo>
                  <a:pt x="4264318" y="5268912"/>
                </a:lnTo>
                <a:lnTo>
                  <a:pt x="4249203" y="5313362"/>
                </a:lnTo>
                <a:lnTo>
                  <a:pt x="4239125" y="5365750"/>
                </a:lnTo>
                <a:lnTo>
                  <a:pt x="4229047" y="5426075"/>
                </a:lnTo>
                <a:lnTo>
                  <a:pt x="4227367" y="5494337"/>
                </a:lnTo>
                <a:lnTo>
                  <a:pt x="4229047" y="5562600"/>
                </a:lnTo>
                <a:lnTo>
                  <a:pt x="4239125" y="5622925"/>
                </a:lnTo>
                <a:lnTo>
                  <a:pt x="4249203" y="5675312"/>
                </a:lnTo>
                <a:lnTo>
                  <a:pt x="4264318" y="5721350"/>
                </a:lnTo>
                <a:lnTo>
                  <a:pt x="4282794" y="5762625"/>
                </a:lnTo>
                <a:lnTo>
                  <a:pt x="4301270" y="5802312"/>
                </a:lnTo>
                <a:lnTo>
                  <a:pt x="4321425" y="5840412"/>
                </a:lnTo>
                <a:lnTo>
                  <a:pt x="4341580" y="5876925"/>
                </a:lnTo>
                <a:lnTo>
                  <a:pt x="4361735" y="5915025"/>
                </a:lnTo>
                <a:lnTo>
                  <a:pt x="4378531" y="5956300"/>
                </a:lnTo>
                <a:lnTo>
                  <a:pt x="4393648" y="6003925"/>
                </a:lnTo>
                <a:lnTo>
                  <a:pt x="4405405" y="6056312"/>
                </a:lnTo>
                <a:lnTo>
                  <a:pt x="4413803" y="6113462"/>
                </a:lnTo>
                <a:lnTo>
                  <a:pt x="4417162" y="6183312"/>
                </a:lnTo>
                <a:lnTo>
                  <a:pt x="4413803" y="6251575"/>
                </a:lnTo>
                <a:lnTo>
                  <a:pt x="4405405" y="6311900"/>
                </a:lnTo>
                <a:lnTo>
                  <a:pt x="4393648" y="6361112"/>
                </a:lnTo>
                <a:lnTo>
                  <a:pt x="4378531" y="6407150"/>
                </a:lnTo>
                <a:lnTo>
                  <a:pt x="4361735" y="6448425"/>
                </a:lnTo>
                <a:lnTo>
                  <a:pt x="4343260" y="6488112"/>
                </a:lnTo>
                <a:lnTo>
                  <a:pt x="4324784" y="6523037"/>
                </a:lnTo>
                <a:lnTo>
                  <a:pt x="4304629" y="6561137"/>
                </a:lnTo>
                <a:lnTo>
                  <a:pt x="4284474" y="6597650"/>
                </a:lnTo>
                <a:lnTo>
                  <a:pt x="4267678" y="6640512"/>
                </a:lnTo>
                <a:lnTo>
                  <a:pt x="4250882" y="6683375"/>
                </a:lnTo>
                <a:lnTo>
                  <a:pt x="4240804" y="6735762"/>
                </a:lnTo>
                <a:lnTo>
                  <a:pt x="4232407" y="6791325"/>
                </a:lnTo>
                <a:lnTo>
                  <a:pt x="4227367" y="6858000"/>
                </a:lnTo>
                <a:lnTo>
                  <a:pt x="2310062" y="6858000"/>
                </a:lnTo>
                <a:lnTo>
                  <a:pt x="14437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</p:sp>
      <p:sp useBgFill="1">
        <p:nvSpPr>
          <p:cNvPr id="51" name="Freeform: Shape 50">
            <a:extLst>
              <a:ext uri="{FF2B5EF4-FFF2-40B4-BE49-F238E27FC236}">
                <a16:creationId xmlns:a16="http://schemas.microsoft.com/office/drawing/2014/main" id="{A7A4B465-FBCC-4CD4-89A1-82992A7B4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272784" cy="6858000"/>
          </a:xfrm>
          <a:custGeom>
            <a:avLst/>
            <a:gdLst>
              <a:gd name="connsiteX0" fmla="*/ 0 w 4272784"/>
              <a:gd name="connsiteY0" fmla="*/ 0 h 6858000"/>
              <a:gd name="connsiteX1" fmla="*/ 4082989 w 4272784"/>
              <a:gd name="connsiteY1" fmla="*/ 0 h 6858000"/>
              <a:gd name="connsiteX2" fmla="*/ 4088029 w 4272784"/>
              <a:gd name="connsiteY2" fmla="*/ 66675 h 6858000"/>
              <a:gd name="connsiteX3" fmla="*/ 4096426 w 4272784"/>
              <a:gd name="connsiteY3" fmla="*/ 122237 h 6858000"/>
              <a:gd name="connsiteX4" fmla="*/ 4106504 w 4272784"/>
              <a:gd name="connsiteY4" fmla="*/ 174625 h 6858000"/>
              <a:gd name="connsiteX5" fmla="*/ 4123300 w 4272784"/>
              <a:gd name="connsiteY5" fmla="*/ 217487 h 6858000"/>
              <a:gd name="connsiteX6" fmla="*/ 4140096 w 4272784"/>
              <a:gd name="connsiteY6" fmla="*/ 260350 h 6858000"/>
              <a:gd name="connsiteX7" fmla="*/ 4160251 w 4272784"/>
              <a:gd name="connsiteY7" fmla="*/ 296862 h 6858000"/>
              <a:gd name="connsiteX8" fmla="*/ 4180406 w 4272784"/>
              <a:gd name="connsiteY8" fmla="*/ 334962 h 6858000"/>
              <a:gd name="connsiteX9" fmla="*/ 4198882 w 4272784"/>
              <a:gd name="connsiteY9" fmla="*/ 369887 h 6858000"/>
              <a:gd name="connsiteX10" fmla="*/ 4217357 w 4272784"/>
              <a:gd name="connsiteY10" fmla="*/ 409575 h 6858000"/>
              <a:gd name="connsiteX11" fmla="*/ 4234153 w 4272784"/>
              <a:gd name="connsiteY11" fmla="*/ 450850 h 6858000"/>
              <a:gd name="connsiteX12" fmla="*/ 4249270 w 4272784"/>
              <a:gd name="connsiteY12" fmla="*/ 496887 h 6858000"/>
              <a:gd name="connsiteX13" fmla="*/ 4261027 w 4272784"/>
              <a:gd name="connsiteY13" fmla="*/ 546100 h 6858000"/>
              <a:gd name="connsiteX14" fmla="*/ 4269425 w 4272784"/>
              <a:gd name="connsiteY14" fmla="*/ 606425 h 6858000"/>
              <a:gd name="connsiteX15" fmla="*/ 4272784 w 4272784"/>
              <a:gd name="connsiteY15" fmla="*/ 673100 h 6858000"/>
              <a:gd name="connsiteX16" fmla="*/ 4269425 w 4272784"/>
              <a:gd name="connsiteY16" fmla="*/ 744537 h 6858000"/>
              <a:gd name="connsiteX17" fmla="*/ 4261027 w 4272784"/>
              <a:gd name="connsiteY17" fmla="*/ 801687 h 6858000"/>
              <a:gd name="connsiteX18" fmla="*/ 4249270 w 4272784"/>
              <a:gd name="connsiteY18" fmla="*/ 854075 h 6858000"/>
              <a:gd name="connsiteX19" fmla="*/ 4234153 w 4272784"/>
              <a:gd name="connsiteY19" fmla="*/ 901700 h 6858000"/>
              <a:gd name="connsiteX20" fmla="*/ 4217357 w 4272784"/>
              <a:gd name="connsiteY20" fmla="*/ 942975 h 6858000"/>
              <a:gd name="connsiteX21" fmla="*/ 4197202 w 4272784"/>
              <a:gd name="connsiteY21" fmla="*/ 981075 h 6858000"/>
              <a:gd name="connsiteX22" fmla="*/ 4177047 w 4272784"/>
              <a:gd name="connsiteY22" fmla="*/ 1017587 h 6858000"/>
              <a:gd name="connsiteX23" fmla="*/ 4156892 w 4272784"/>
              <a:gd name="connsiteY23" fmla="*/ 1055687 h 6858000"/>
              <a:gd name="connsiteX24" fmla="*/ 4138416 w 4272784"/>
              <a:gd name="connsiteY24" fmla="*/ 1095375 h 6858000"/>
              <a:gd name="connsiteX25" fmla="*/ 4119940 w 4272784"/>
              <a:gd name="connsiteY25" fmla="*/ 1136650 h 6858000"/>
              <a:gd name="connsiteX26" fmla="*/ 4104825 w 4272784"/>
              <a:gd name="connsiteY26" fmla="*/ 1182687 h 6858000"/>
              <a:gd name="connsiteX27" fmla="*/ 4094747 w 4272784"/>
              <a:gd name="connsiteY27" fmla="*/ 1235075 h 6858000"/>
              <a:gd name="connsiteX28" fmla="*/ 4084669 w 4272784"/>
              <a:gd name="connsiteY28" fmla="*/ 1295400 h 6858000"/>
              <a:gd name="connsiteX29" fmla="*/ 4082989 w 4272784"/>
              <a:gd name="connsiteY29" fmla="*/ 1363662 h 6858000"/>
              <a:gd name="connsiteX30" fmla="*/ 4084669 w 4272784"/>
              <a:gd name="connsiteY30" fmla="*/ 1431925 h 6858000"/>
              <a:gd name="connsiteX31" fmla="*/ 4094747 w 4272784"/>
              <a:gd name="connsiteY31" fmla="*/ 1492250 h 6858000"/>
              <a:gd name="connsiteX32" fmla="*/ 4104825 w 4272784"/>
              <a:gd name="connsiteY32" fmla="*/ 1544637 h 6858000"/>
              <a:gd name="connsiteX33" fmla="*/ 4119940 w 4272784"/>
              <a:gd name="connsiteY33" fmla="*/ 1589087 h 6858000"/>
              <a:gd name="connsiteX34" fmla="*/ 4138416 w 4272784"/>
              <a:gd name="connsiteY34" fmla="*/ 1631950 h 6858000"/>
              <a:gd name="connsiteX35" fmla="*/ 4156892 w 4272784"/>
              <a:gd name="connsiteY35" fmla="*/ 1671637 h 6858000"/>
              <a:gd name="connsiteX36" fmla="*/ 4177047 w 4272784"/>
              <a:gd name="connsiteY36" fmla="*/ 1708150 h 6858000"/>
              <a:gd name="connsiteX37" fmla="*/ 4197202 w 4272784"/>
              <a:gd name="connsiteY37" fmla="*/ 1743075 h 6858000"/>
              <a:gd name="connsiteX38" fmla="*/ 4217357 w 4272784"/>
              <a:gd name="connsiteY38" fmla="*/ 1782762 h 6858000"/>
              <a:gd name="connsiteX39" fmla="*/ 4234153 w 4272784"/>
              <a:gd name="connsiteY39" fmla="*/ 1824037 h 6858000"/>
              <a:gd name="connsiteX40" fmla="*/ 4249270 w 4272784"/>
              <a:gd name="connsiteY40" fmla="*/ 1870075 h 6858000"/>
              <a:gd name="connsiteX41" fmla="*/ 4261027 w 4272784"/>
              <a:gd name="connsiteY41" fmla="*/ 1922462 h 6858000"/>
              <a:gd name="connsiteX42" fmla="*/ 4269425 w 4272784"/>
              <a:gd name="connsiteY42" fmla="*/ 1982787 h 6858000"/>
              <a:gd name="connsiteX43" fmla="*/ 4272784 w 4272784"/>
              <a:gd name="connsiteY43" fmla="*/ 2051050 h 6858000"/>
              <a:gd name="connsiteX44" fmla="*/ 4269425 w 4272784"/>
              <a:gd name="connsiteY44" fmla="*/ 2119312 h 6858000"/>
              <a:gd name="connsiteX45" fmla="*/ 4261027 w 4272784"/>
              <a:gd name="connsiteY45" fmla="*/ 2179637 h 6858000"/>
              <a:gd name="connsiteX46" fmla="*/ 4249270 w 4272784"/>
              <a:gd name="connsiteY46" fmla="*/ 2232025 h 6858000"/>
              <a:gd name="connsiteX47" fmla="*/ 4234153 w 4272784"/>
              <a:gd name="connsiteY47" fmla="*/ 2278062 h 6858000"/>
              <a:gd name="connsiteX48" fmla="*/ 4217357 w 4272784"/>
              <a:gd name="connsiteY48" fmla="*/ 2319337 h 6858000"/>
              <a:gd name="connsiteX49" fmla="*/ 4197202 w 4272784"/>
              <a:gd name="connsiteY49" fmla="*/ 2359025 h 6858000"/>
              <a:gd name="connsiteX50" fmla="*/ 4177047 w 4272784"/>
              <a:gd name="connsiteY50" fmla="*/ 2395537 h 6858000"/>
              <a:gd name="connsiteX51" fmla="*/ 4156892 w 4272784"/>
              <a:gd name="connsiteY51" fmla="*/ 2433637 h 6858000"/>
              <a:gd name="connsiteX52" fmla="*/ 4138416 w 4272784"/>
              <a:gd name="connsiteY52" fmla="*/ 2471737 h 6858000"/>
              <a:gd name="connsiteX53" fmla="*/ 4119940 w 4272784"/>
              <a:gd name="connsiteY53" fmla="*/ 2513012 h 6858000"/>
              <a:gd name="connsiteX54" fmla="*/ 4104825 w 4272784"/>
              <a:gd name="connsiteY54" fmla="*/ 2560637 h 6858000"/>
              <a:gd name="connsiteX55" fmla="*/ 4094747 w 4272784"/>
              <a:gd name="connsiteY55" fmla="*/ 2613025 h 6858000"/>
              <a:gd name="connsiteX56" fmla="*/ 4084669 w 4272784"/>
              <a:gd name="connsiteY56" fmla="*/ 2671762 h 6858000"/>
              <a:gd name="connsiteX57" fmla="*/ 4082989 w 4272784"/>
              <a:gd name="connsiteY57" fmla="*/ 2741612 h 6858000"/>
              <a:gd name="connsiteX58" fmla="*/ 4084669 w 4272784"/>
              <a:gd name="connsiteY58" fmla="*/ 2809875 h 6858000"/>
              <a:gd name="connsiteX59" fmla="*/ 4094747 w 4272784"/>
              <a:gd name="connsiteY59" fmla="*/ 2868612 h 6858000"/>
              <a:gd name="connsiteX60" fmla="*/ 4104825 w 4272784"/>
              <a:gd name="connsiteY60" fmla="*/ 2922587 h 6858000"/>
              <a:gd name="connsiteX61" fmla="*/ 4119940 w 4272784"/>
              <a:gd name="connsiteY61" fmla="*/ 2967037 h 6858000"/>
              <a:gd name="connsiteX62" fmla="*/ 4138416 w 4272784"/>
              <a:gd name="connsiteY62" fmla="*/ 3009900 h 6858000"/>
              <a:gd name="connsiteX63" fmla="*/ 4156892 w 4272784"/>
              <a:gd name="connsiteY63" fmla="*/ 3046412 h 6858000"/>
              <a:gd name="connsiteX64" fmla="*/ 4177047 w 4272784"/>
              <a:gd name="connsiteY64" fmla="*/ 3084512 h 6858000"/>
              <a:gd name="connsiteX65" fmla="*/ 4197202 w 4272784"/>
              <a:gd name="connsiteY65" fmla="*/ 3121025 h 6858000"/>
              <a:gd name="connsiteX66" fmla="*/ 4217357 w 4272784"/>
              <a:gd name="connsiteY66" fmla="*/ 3160712 h 6858000"/>
              <a:gd name="connsiteX67" fmla="*/ 4234153 w 4272784"/>
              <a:gd name="connsiteY67" fmla="*/ 3201987 h 6858000"/>
              <a:gd name="connsiteX68" fmla="*/ 4249270 w 4272784"/>
              <a:gd name="connsiteY68" fmla="*/ 3248025 h 6858000"/>
              <a:gd name="connsiteX69" fmla="*/ 4261027 w 4272784"/>
              <a:gd name="connsiteY69" fmla="*/ 3300412 h 6858000"/>
              <a:gd name="connsiteX70" fmla="*/ 4269425 w 4272784"/>
              <a:gd name="connsiteY70" fmla="*/ 3360737 h 6858000"/>
              <a:gd name="connsiteX71" fmla="*/ 4272784 w 4272784"/>
              <a:gd name="connsiteY71" fmla="*/ 3427412 h 6858000"/>
              <a:gd name="connsiteX72" fmla="*/ 4269425 w 4272784"/>
              <a:gd name="connsiteY72" fmla="*/ 3497262 h 6858000"/>
              <a:gd name="connsiteX73" fmla="*/ 4261027 w 4272784"/>
              <a:gd name="connsiteY73" fmla="*/ 3557587 h 6858000"/>
              <a:gd name="connsiteX74" fmla="*/ 4249270 w 4272784"/>
              <a:gd name="connsiteY74" fmla="*/ 3609975 h 6858000"/>
              <a:gd name="connsiteX75" fmla="*/ 4234153 w 4272784"/>
              <a:gd name="connsiteY75" fmla="*/ 3656012 h 6858000"/>
              <a:gd name="connsiteX76" fmla="*/ 4217357 w 4272784"/>
              <a:gd name="connsiteY76" fmla="*/ 3697287 h 6858000"/>
              <a:gd name="connsiteX77" fmla="*/ 4197202 w 4272784"/>
              <a:gd name="connsiteY77" fmla="*/ 3736975 h 6858000"/>
              <a:gd name="connsiteX78" fmla="*/ 4156892 w 4272784"/>
              <a:gd name="connsiteY78" fmla="*/ 3811587 h 6858000"/>
              <a:gd name="connsiteX79" fmla="*/ 4138416 w 4272784"/>
              <a:gd name="connsiteY79" fmla="*/ 3848100 h 6858000"/>
              <a:gd name="connsiteX80" fmla="*/ 4119940 w 4272784"/>
              <a:gd name="connsiteY80" fmla="*/ 3890962 h 6858000"/>
              <a:gd name="connsiteX81" fmla="*/ 4104825 w 4272784"/>
              <a:gd name="connsiteY81" fmla="*/ 3935412 h 6858000"/>
              <a:gd name="connsiteX82" fmla="*/ 4094747 w 4272784"/>
              <a:gd name="connsiteY82" fmla="*/ 3987800 h 6858000"/>
              <a:gd name="connsiteX83" fmla="*/ 4084669 w 4272784"/>
              <a:gd name="connsiteY83" fmla="*/ 4048125 h 6858000"/>
              <a:gd name="connsiteX84" fmla="*/ 4082989 w 4272784"/>
              <a:gd name="connsiteY84" fmla="*/ 4116387 h 6858000"/>
              <a:gd name="connsiteX85" fmla="*/ 4084669 w 4272784"/>
              <a:gd name="connsiteY85" fmla="*/ 4186237 h 6858000"/>
              <a:gd name="connsiteX86" fmla="*/ 4094747 w 4272784"/>
              <a:gd name="connsiteY86" fmla="*/ 4244975 h 6858000"/>
              <a:gd name="connsiteX87" fmla="*/ 4104825 w 4272784"/>
              <a:gd name="connsiteY87" fmla="*/ 4297362 h 6858000"/>
              <a:gd name="connsiteX88" fmla="*/ 4119940 w 4272784"/>
              <a:gd name="connsiteY88" fmla="*/ 4343400 h 6858000"/>
              <a:gd name="connsiteX89" fmla="*/ 4138416 w 4272784"/>
              <a:gd name="connsiteY89" fmla="*/ 4386262 h 6858000"/>
              <a:gd name="connsiteX90" fmla="*/ 4156892 w 4272784"/>
              <a:gd name="connsiteY90" fmla="*/ 4424362 h 6858000"/>
              <a:gd name="connsiteX91" fmla="*/ 4197202 w 4272784"/>
              <a:gd name="connsiteY91" fmla="*/ 4498975 h 6858000"/>
              <a:gd name="connsiteX92" fmla="*/ 4217357 w 4272784"/>
              <a:gd name="connsiteY92" fmla="*/ 4537075 h 6858000"/>
              <a:gd name="connsiteX93" fmla="*/ 4234153 w 4272784"/>
              <a:gd name="connsiteY93" fmla="*/ 4579937 h 6858000"/>
              <a:gd name="connsiteX94" fmla="*/ 4249270 w 4272784"/>
              <a:gd name="connsiteY94" fmla="*/ 4625975 h 6858000"/>
              <a:gd name="connsiteX95" fmla="*/ 4261027 w 4272784"/>
              <a:gd name="connsiteY95" fmla="*/ 4678362 h 6858000"/>
              <a:gd name="connsiteX96" fmla="*/ 4269425 w 4272784"/>
              <a:gd name="connsiteY96" fmla="*/ 4738687 h 6858000"/>
              <a:gd name="connsiteX97" fmla="*/ 4272784 w 4272784"/>
              <a:gd name="connsiteY97" fmla="*/ 4806950 h 6858000"/>
              <a:gd name="connsiteX98" fmla="*/ 4269425 w 4272784"/>
              <a:gd name="connsiteY98" fmla="*/ 4875212 h 6858000"/>
              <a:gd name="connsiteX99" fmla="*/ 4261027 w 4272784"/>
              <a:gd name="connsiteY99" fmla="*/ 4935537 h 6858000"/>
              <a:gd name="connsiteX100" fmla="*/ 4249270 w 4272784"/>
              <a:gd name="connsiteY100" fmla="*/ 4987925 h 6858000"/>
              <a:gd name="connsiteX101" fmla="*/ 4234153 w 4272784"/>
              <a:gd name="connsiteY101" fmla="*/ 5033962 h 6858000"/>
              <a:gd name="connsiteX102" fmla="*/ 4217357 w 4272784"/>
              <a:gd name="connsiteY102" fmla="*/ 5075237 h 6858000"/>
              <a:gd name="connsiteX103" fmla="*/ 4197202 w 4272784"/>
              <a:gd name="connsiteY103" fmla="*/ 5114925 h 6858000"/>
              <a:gd name="connsiteX104" fmla="*/ 4177047 w 4272784"/>
              <a:gd name="connsiteY104" fmla="*/ 5149850 h 6858000"/>
              <a:gd name="connsiteX105" fmla="*/ 4156892 w 4272784"/>
              <a:gd name="connsiteY105" fmla="*/ 5186362 h 6858000"/>
              <a:gd name="connsiteX106" fmla="*/ 4138416 w 4272784"/>
              <a:gd name="connsiteY106" fmla="*/ 5226050 h 6858000"/>
              <a:gd name="connsiteX107" fmla="*/ 4119940 w 4272784"/>
              <a:gd name="connsiteY107" fmla="*/ 5268912 h 6858000"/>
              <a:gd name="connsiteX108" fmla="*/ 4104825 w 4272784"/>
              <a:gd name="connsiteY108" fmla="*/ 5313362 h 6858000"/>
              <a:gd name="connsiteX109" fmla="*/ 4094747 w 4272784"/>
              <a:gd name="connsiteY109" fmla="*/ 5365750 h 6858000"/>
              <a:gd name="connsiteX110" fmla="*/ 4084669 w 4272784"/>
              <a:gd name="connsiteY110" fmla="*/ 5426075 h 6858000"/>
              <a:gd name="connsiteX111" fmla="*/ 4082989 w 4272784"/>
              <a:gd name="connsiteY111" fmla="*/ 5494337 h 6858000"/>
              <a:gd name="connsiteX112" fmla="*/ 4084669 w 4272784"/>
              <a:gd name="connsiteY112" fmla="*/ 5562600 h 6858000"/>
              <a:gd name="connsiteX113" fmla="*/ 4094747 w 4272784"/>
              <a:gd name="connsiteY113" fmla="*/ 5622925 h 6858000"/>
              <a:gd name="connsiteX114" fmla="*/ 4104825 w 4272784"/>
              <a:gd name="connsiteY114" fmla="*/ 5675312 h 6858000"/>
              <a:gd name="connsiteX115" fmla="*/ 4119940 w 4272784"/>
              <a:gd name="connsiteY115" fmla="*/ 5721350 h 6858000"/>
              <a:gd name="connsiteX116" fmla="*/ 4138416 w 4272784"/>
              <a:gd name="connsiteY116" fmla="*/ 5762625 h 6858000"/>
              <a:gd name="connsiteX117" fmla="*/ 4156892 w 4272784"/>
              <a:gd name="connsiteY117" fmla="*/ 5802312 h 6858000"/>
              <a:gd name="connsiteX118" fmla="*/ 4177047 w 4272784"/>
              <a:gd name="connsiteY118" fmla="*/ 5840412 h 6858000"/>
              <a:gd name="connsiteX119" fmla="*/ 4197202 w 4272784"/>
              <a:gd name="connsiteY119" fmla="*/ 5876925 h 6858000"/>
              <a:gd name="connsiteX120" fmla="*/ 4217357 w 4272784"/>
              <a:gd name="connsiteY120" fmla="*/ 5915025 h 6858000"/>
              <a:gd name="connsiteX121" fmla="*/ 4234153 w 4272784"/>
              <a:gd name="connsiteY121" fmla="*/ 5956300 h 6858000"/>
              <a:gd name="connsiteX122" fmla="*/ 4249270 w 4272784"/>
              <a:gd name="connsiteY122" fmla="*/ 6003925 h 6858000"/>
              <a:gd name="connsiteX123" fmla="*/ 4261027 w 4272784"/>
              <a:gd name="connsiteY123" fmla="*/ 6056312 h 6858000"/>
              <a:gd name="connsiteX124" fmla="*/ 4269425 w 4272784"/>
              <a:gd name="connsiteY124" fmla="*/ 6113462 h 6858000"/>
              <a:gd name="connsiteX125" fmla="*/ 4272784 w 4272784"/>
              <a:gd name="connsiteY125" fmla="*/ 6183312 h 6858000"/>
              <a:gd name="connsiteX126" fmla="*/ 4269425 w 4272784"/>
              <a:gd name="connsiteY126" fmla="*/ 6251575 h 6858000"/>
              <a:gd name="connsiteX127" fmla="*/ 4261027 w 4272784"/>
              <a:gd name="connsiteY127" fmla="*/ 6311900 h 6858000"/>
              <a:gd name="connsiteX128" fmla="*/ 4249270 w 4272784"/>
              <a:gd name="connsiteY128" fmla="*/ 6361112 h 6858000"/>
              <a:gd name="connsiteX129" fmla="*/ 4234153 w 4272784"/>
              <a:gd name="connsiteY129" fmla="*/ 6407150 h 6858000"/>
              <a:gd name="connsiteX130" fmla="*/ 4217357 w 4272784"/>
              <a:gd name="connsiteY130" fmla="*/ 6448425 h 6858000"/>
              <a:gd name="connsiteX131" fmla="*/ 4198882 w 4272784"/>
              <a:gd name="connsiteY131" fmla="*/ 6488112 h 6858000"/>
              <a:gd name="connsiteX132" fmla="*/ 4180406 w 4272784"/>
              <a:gd name="connsiteY132" fmla="*/ 6523037 h 6858000"/>
              <a:gd name="connsiteX133" fmla="*/ 4160251 w 4272784"/>
              <a:gd name="connsiteY133" fmla="*/ 6561137 h 6858000"/>
              <a:gd name="connsiteX134" fmla="*/ 4140096 w 4272784"/>
              <a:gd name="connsiteY134" fmla="*/ 6597650 h 6858000"/>
              <a:gd name="connsiteX135" fmla="*/ 4123300 w 4272784"/>
              <a:gd name="connsiteY135" fmla="*/ 6640512 h 6858000"/>
              <a:gd name="connsiteX136" fmla="*/ 4106504 w 4272784"/>
              <a:gd name="connsiteY136" fmla="*/ 6683375 h 6858000"/>
              <a:gd name="connsiteX137" fmla="*/ 4096426 w 4272784"/>
              <a:gd name="connsiteY137" fmla="*/ 6735762 h 6858000"/>
              <a:gd name="connsiteX138" fmla="*/ 4088029 w 4272784"/>
              <a:gd name="connsiteY138" fmla="*/ 6791325 h 6858000"/>
              <a:gd name="connsiteX139" fmla="*/ 4082989 w 4272784"/>
              <a:gd name="connsiteY139" fmla="*/ 6858000 h 6858000"/>
              <a:gd name="connsiteX140" fmla="*/ 0 w 4272784"/>
              <a:gd name="connsiteY14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4272784" h="6858000">
                <a:moveTo>
                  <a:pt x="0" y="0"/>
                </a:moveTo>
                <a:lnTo>
                  <a:pt x="4082989" y="0"/>
                </a:lnTo>
                <a:lnTo>
                  <a:pt x="4088029" y="66675"/>
                </a:lnTo>
                <a:lnTo>
                  <a:pt x="4096426" y="122237"/>
                </a:lnTo>
                <a:lnTo>
                  <a:pt x="4106504" y="174625"/>
                </a:lnTo>
                <a:lnTo>
                  <a:pt x="4123300" y="217487"/>
                </a:lnTo>
                <a:lnTo>
                  <a:pt x="4140096" y="260350"/>
                </a:lnTo>
                <a:lnTo>
                  <a:pt x="4160251" y="296862"/>
                </a:lnTo>
                <a:lnTo>
                  <a:pt x="4180406" y="334962"/>
                </a:lnTo>
                <a:lnTo>
                  <a:pt x="4198882" y="369887"/>
                </a:lnTo>
                <a:lnTo>
                  <a:pt x="4217357" y="409575"/>
                </a:lnTo>
                <a:lnTo>
                  <a:pt x="4234153" y="450850"/>
                </a:lnTo>
                <a:lnTo>
                  <a:pt x="4249270" y="496887"/>
                </a:lnTo>
                <a:lnTo>
                  <a:pt x="4261027" y="546100"/>
                </a:lnTo>
                <a:lnTo>
                  <a:pt x="4269425" y="606425"/>
                </a:lnTo>
                <a:lnTo>
                  <a:pt x="4272784" y="673100"/>
                </a:lnTo>
                <a:lnTo>
                  <a:pt x="4269425" y="744537"/>
                </a:lnTo>
                <a:lnTo>
                  <a:pt x="4261027" y="801687"/>
                </a:lnTo>
                <a:lnTo>
                  <a:pt x="4249270" y="854075"/>
                </a:lnTo>
                <a:lnTo>
                  <a:pt x="4234153" y="901700"/>
                </a:lnTo>
                <a:lnTo>
                  <a:pt x="4217357" y="942975"/>
                </a:lnTo>
                <a:lnTo>
                  <a:pt x="4197202" y="981075"/>
                </a:lnTo>
                <a:lnTo>
                  <a:pt x="4177047" y="1017587"/>
                </a:lnTo>
                <a:lnTo>
                  <a:pt x="4156892" y="1055687"/>
                </a:lnTo>
                <a:lnTo>
                  <a:pt x="4138416" y="1095375"/>
                </a:lnTo>
                <a:lnTo>
                  <a:pt x="4119940" y="1136650"/>
                </a:lnTo>
                <a:lnTo>
                  <a:pt x="4104825" y="1182687"/>
                </a:lnTo>
                <a:lnTo>
                  <a:pt x="4094747" y="1235075"/>
                </a:lnTo>
                <a:lnTo>
                  <a:pt x="4084669" y="1295400"/>
                </a:lnTo>
                <a:lnTo>
                  <a:pt x="4082989" y="1363662"/>
                </a:lnTo>
                <a:lnTo>
                  <a:pt x="4084669" y="1431925"/>
                </a:lnTo>
                <a:lnTo>
                  <a:pt x="4094747" y="1492250"/>
                </a:lnTo>
                <a:lnTo>
                  <a:pt x="4104825" y="1544637"/>
                </a:lnTo>
                <a:lnTo>
                  <a:pt x="4119940" y="1589087"/>
                </a:lnTo>
                <a:lnTo>
                  <a:pt x="4138416" y="1631950"/>
                </a:lnTo>
                <a:lnTo>
                  <a:pt x="4156892" y="1671637"/>
                </a:lnTo>
                <a:lnTo>
                  <a:pt x="4177047" y="1708150"/>
                </a:lnTo>
                <a:lnTo>
                  <a:pt x="4197202" y="1743075"/>
                </a:lnTo>
                <a:lnTo>
                  <a:pt x="4217357" y="1782762"/>
                </a:lnTo>
                <a:lnTo>
                  <a:pt x="4234153" y="1824037"/>
                </a:lnTo>
                <a:lnTo>
                  <a:pt x="4249270" y="1870075"/>
                </a:lnTo>
                <a:lnTo>
                  <a:pt x="4261027" y="1922462"/>
                </a:lnTo>
                <a:lnTo>
                  <a:pt x="4269425" y="1982787"/>
                </a:lnTo>
                <a:lnTo>
                  <a:pt x="4272784" y="2051050"/>
                </a:lnTo>
                <a:lnTo>
                  <a:pt x="4269425" y="2119312"/>
                </a:lnTo>
                <a:lnTo>
                  <a:pt x="4261027" y="2179637"/>
                </a:lnTo>
                <a:lnTo>
                  <a:pt x="4249270" y="2232025"/>
                </a:lnTo>
                <a:lnTo>
                  <a:pt x="4234153" y="2278062"/>
                </a:lnTo>
                <a:lnTo>
                  <a:pt x="4217357" y="2319337"/>
                </a:lnTo>
                <a:lnTo>
                  <a:pt x="4197202" y="2359025"/>
                </a:lnTo>
                <a:lnTo>
                  <a:pt x="4177047" y="2395537"/>
                </a:lnTo>
                <a:lnTo>
                  <a:pt x="4156892" y="2433637"/>
                </a:lnTo>
                <a:lnTo>
                  <a:pt x="4138416" y="2471737"/>
                </a:lnTo>
                <a:lnTo>
                  <a:pt x="4119940" y="2513012"/>
                </a:lnTo>
                <a:lnTo>
                  <a:pt x="4104825" y="2560637"/>
                </a:lnTo>
                <a:lnTo>
                  <a:pt x="4094747" y="2613025"/>
                </a:lnTo>
                <a:lnTo>
                  <a:pt x="4084669" y="2671762"/>
                </a:lnTo>
                <a:lnTo>
                  <a:pt x="4082989" y="2741612"/>
                </a:lnTo>
                <a:lnTo>
                  <a:pt x="4084669" y="2809875"/>
                </a:lnTo>
                <a:lnTo>
                  <a:pt x="4094747" y="2868612"/>
                </a:lnTo>
                <a:lnTo>
                  <a:pt x="4104825" y="2922587"/>
                </a:lnTo>
                <a:lnTo>
                  <a:pt x="4119940" y="2967037"/>
                </a:lnTo>
                <a:lnTo>
                  <a:pt x="4138416" y="3009900"/>
                </a:lnTo>
                <a:lnTo>
                  <a:pt x="4156892" y="3046412"/>
                </a:lnTo>
                <a:lnTo>
                  <a:pt x="4177047" y="3084512"/>
                </a:lnTo>
                <a:lnTo>
                  <a:pt x="4197202" y="3121025"/>
                </a:lnTo>
                <a:lnTo>
                  <a:pt x="4217357" y="3160712"/>
                </a:lnTo>
                <a:lnTo>
                  <a:pt x="4234153" y="3201987"/>
                </a:lnTo>
                <a:lnTo>
                  <a:pt x="4249270" y="3248025"/>
                </a:lnTo>
                <a:lnTo>
                  <a:pt x="4261027" y="3300412"/>
                </a:lnTo>
                <a:lnTo>
                  <a:pt x="4269425" y="3360737"/>
                </a:lnTo>
                <a:lnTo>
                  <a:pt x="4272784" y="3427412"/>
                </a:lnTo>
                <a:lnTo>
                  <a:pt x="4269425" y="3497262"/>
                </a:lnTo>
                <a:lnTo>
                  <a:pt x="4261027" y="3557587"/>
                </a:lnTo>
                <a:lnTo>
                  <a:pt x="4249270" y="3609975"/>
                </a:lnTo>
                <a:lnTo>
                  <a:pt x="4234153" y="3656012"/>
                </a:lnTo>
                <a:lnTo>
                  <a:pt x="4217357" y="3697287"/>
                </a:lnTo>
                <a:lnTo>
                  <a:pt x="4197202" y="3736975"/>
                </a:lnTo>
                <a:lnTo>
                  <a:pt x="4156892" y="3811587"/>
                </a:lnTo>
                <a:lnTo>
                  <a:pt x="4138416" y="3848100"/>
                </a:lnTo>
                <a:lnTo>
                  <a:pt x="4119940" y="3890962"/>
                </a:lnTo>
                <a:lnTo>
                  <a:pt x="4104825" y="3935412"/>
                </a:lnTo>
                <a:lnTo>
                  <a:pt x="4094747" y="3987800"/>
                </a:lnTo>
                <a:lnTo>
                  <a:pt x="4084669" y="4048125"/>
                </a:lnTo>
                <a:lnTo>
                  <a:pt x="4082989" y="4116387"/>
                </a:lnTo>
                <a:lnTo>
                  <a:pt x="4084669" y="4186237"/>
                </a:lnTo>
                <a:lnTo>
                  <a:pt x="4094747" y="4244975"/>
                </a:lnTo>
                <a:lnTo>
                  <a:pt x="4104825" y="4297362"/>
                </a:lnTo>
                <a:lnTo>
                  <a:pt x="4119940" y="4343400"/>
                </a:lnTo>
                <a:lnTo>
                  <a:pt x="4138416" y="4386262"/>
                </a:lnTo>
                <a:lnTo>
                  <a:pt x="4156892" y="4424362"/>
                </a:lnTo>
                <a:lnTo>
                  <a:pt x="4197202" y="4498975"/>
                </a:lnTo>
                <a:lnTo>
                  <a:pt x="4217357" y="4537075"/>
                </a:lnTo>
                <a:lnTo>
                  <a:pt x="4234153" y="4579937"/>
                </a:lnTo>
                <a:lnTo>
                  <a:pt x="4249270" y="4625975"/>
                </a:lnTo>
                <a:lnTo>
                  <a:pt x="4261027" y="4678362"/>
                </a:lnTo>
                <a:lnTo>
                  <a:pt x="4269425" y="4738687"/>
                </a:lnTo>
                <a:lnTo>
                  <a:pt x="4272784" y="4806950"/>
                </a:lnTo>
                <a:lnTo>
                  <a:pt x="4269425" y="4875212"/>
                </a:lnTo>
                <a:lnTo>
                  <a:pt x="4261027" y="4935537"/>
                </a:lnTo>
                <a:lnTo>
                  <a:pt x="4249270" y="4987925"/>
                </a:lnTo>
                <a:lnTo>
                  <a:pt x="4234153" y="5033962"/>
                </a:lnTo>
                <a:lnTo>
                  <a:pt x="4217357" y="5075237"/>
                </a:lnTo>
                <a:lnTo>
                  <a:pt x="4197202" y="5114925"/>
                </a:lnTo>
                <a:lnTo>
                  <a:pt x="4177047" y="5149850"/>
                </a:lnTo>
                <a:lnTo>
                  <a:pt x="4156892" y="5186362"/>
                </a:lnTo>
                <a:lnTo>
                  <a:pt x="4138416" y="5226050"/>
                </a:lnTo>
                <a:lnTo>
                  <a:pt x="4119940" y="5268912"/>
                </a:lnTo>
                <a:lnTo>
                  <a:pt x="4104825" y="5313362"/>
                </a:lnTo>
                <a:lnTo>
                  <a:pt x="4094747" y="5365750"/>
                </a:lnTo>
                <a:lnTo>
                  <a:pt x="4084669" y="5426075"/>
                </a:lnTo>
                <a:lnTo>
                  <a:pt x="4082989" y="5494337"/>
                </a:lnTo>
                <a:lnTo>
                  <a:pt x="4084669" y="5562600"/>
                </a:lnTo>
                <a:lnTo>
                  <a:pt x="4094747" y="5622925"/>
                </a:lnTo>
                <a:lnTo>
                  <a:pt x="4104825" y="5675312"/>
                </a:lnTo>
                <a:lnTo>
                  <a:pt x="4119940" y="5721350"/>
                </a:lnTo>
                <a:lnTo>
                  <a:pt x="4138416" y="5762625"/>
                </a:lnTo>
                <a:lnTo>
                  <a:pt x="4156892" y="5802312"/>
                </a:lnTo>
                <a:lnTo>
                  <a:pt x="4177047" y="5840412"/>
                </a:lnTo>
                <a:lnTo>
                  <a:pt x="4197202" y="5876925"/>
                </a:lnTo>
                <a:lnTo>
                  <a:pt x="4217357" y="5915025"/>
                </a:lnTo>
                <a:lnTo>
                  <a:pt x="4234153" y="5956300"/>
                </a:lnTo>
                <a:lnTo>
                  <a:pt x="4249270" y="6003925"/>
                </a:lnTo>
                <a:lnTo>
                  <a:pt x="4261027" y="6056312"/>
                </a:lnTo>
                <a:lnTo>
                  <a:pt x="4269425" y="6113462"/>
                </a:lnTo>
                <a:lnTo>
                  <a:pt x="4272784" y="6183312"/>
                </a:lnTo>
                <a:lnTo>
                  <a:pt x="4269425" y="6251575"/>
                </a:lnTo>
                <a:lnTo>
                  <a:pt x="4261027" y="6311900"/>
                </a:lnTo>
                <a:lnTo>
                  <a:pt x="4249270" y="6361112"/>
                </a:lnTo>
                <a:lnTo>
                  <a:pt x="4234153" y="6407150"/>
                </a:lnTo>
                <a:lnTo>
                  <a:pt x="4217357" y="6448425"/>
                </a:lnTo>
                <a:lnTo>
                  <a:pt x="4198882" y="6488112"/>
                </a:lnTo>
                <a:lnTo>
                  <a:pt x="4180406" y="6523037"/>
                </a:lnTo>
                <a:lnTo>
                  <a:pt x="4160251" y="6561137"/>
                </a:lnTo>
                <a:lnTo>
                  <a:pt x="4140096" y="6597650"/>
                </a:lnTo>
                <a:lnTo>
                  <a:pt x="4123300" y="6640512"/>
                </a:lnTo>
                <a:lnTo>
                  <a:pt x="4106504" y="6683375"/>
                </a:lnTo>
                <a:lnTo>
                  <a:pt x="4096426" y="6735762"/>
                </a:lnTo>
                <a:lnTo>
                  <a:pt x="4088029" y="6791325"/>
                </a:lnTo>
                <a:lnTo>
                  <a:pt x="4082989" y="6858000"/>
                </a:lnTo>
                <a:lnTo>
                  <a:pt x="0" y="6858000"/>
                </a:lnTo>
                <a:close/>
              </a:path>
            </a:pathLst>
          </a:custGeom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909E572F-9CDC-4214-9D42-FF00176495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417162" cy="6858000"/>
          </a:xfrm>
          <a:custGeom>
            <a:avLst/>
            <a:gdLst>
              <a:gd name="connsiteX0" fmla="*/ 4417162 w 4417162"/>
              <a:gd name="connsiteY0" fmla="*/ 0 h 6858000"/>
              <a:gd name="connsiteX1" fmla="*/ 334174 w 4417162"/>
              <a:gd name="connsiteY1" fmla="*/ 0 h 6858000"/>
              <a:gd name="connsiteX2" fmla="*/ 334173 w 4417162"/>
              <a:gd name="connsiteY2" fmla="*/ 0 h 6858000"/>
              <a:gd name="connsiteX3" fmla="*/ 189795 w 4417162"/>
              <a:gd name="connsiteY3" fmla="*/ 0 h 6858000"/>
              <a:gd name="connsiteX4" fmla="*/ 184756 w 4417162"/>
              <a:gd name="connsiteY4" fmla="*/ 66675 h 6858000"/>
              <a:gd name="connsiteX5" fmla="*/ 176358 w 4417162"/>
              <a:gd name="connsiteY5" fmla="*/ 122237 h 6858000"/>
              <a:gd name="connsiteX6" fmla="*/ 166281 w 4417162"/>
              <a:gd name="connsiteY6" fmla="*/ 174625 h 6858000"/>
              <a:gd name="connsiteX7" fmla="*/ 149485 w 4417162"/>
              <a:gd name="connsiteY7" fmla="*/ 217487 h 6858000"/>
              <a:gd name="connsiteX8" fmla="*/ 132689 w 4417162"/>
              <a:gd name="connsiteY8" fmla="*/ 260350 h 6858000"/>
              <a:gd name="connsiteX9" fmla="*/ 112534 w 4417162"/>
              <a:gd name="connsiteY9" fmla="*/ 296862 h 6858000"/>
              <a:gd name="connsiteX10" fmla="*/ 92379 w 4417162"/>
              <a:gd name="connsiteY10" fmla="*/ 334962 h 6858000"/>
              <a:gd name="connsiteX11" fmla="*/ 73903 w 4417162"/>
              <a:gd name="connsiteY11" fmla="*/ 369887 h 6858000"/>
              <a:gd name="connsiteX12" fmla="*/ 55427 w 4417162"/>
              <a:gd name="connsiteY12" fmla="*/ 409575 h 6858000"/>
              <a:gd name="connsiteX13" fmla="*/ 38632 w 4417162"/>
              <a:gd name="connsiteY13" fmla="*/ 450850 h 6858000"/>
              <a:gd name="connsiteX14" fmla="*/ 23515 w 4417162"/>
              <a:gd name="connsiteY14" fmla="*/ 496887 h 6858000"/>
              <a:gd name="connsiteX15" fmla="*/ 11758 w 4417162"/>
              <a:gd name="connsiteY15" fmla="*/ 546100 h 6858000"/>
              <a:gd name="connsiteX16" fmla="*/ 3359 w 4417162"/>
              <a:gd name="connsiteY16" fmla="*/ 606425 h 6858000"/>
              <a:gd name="connsiteX17" fmla="*/ 0 w 4417162"/>
              <a:gd name="connsiteY17" fmla="*/ 673100 h 6858000"/>
              <a:gd name="connsiteX18" fmla="*/ 3359 w 4417162"/>
              <a:gd name="connsiteY18" fmla="*/ 744537 h 6858000"/>
              <a:gd name="connsiteX19" fmla="*/ 11758 w 4417162"/>
              <a:gd name="connsiteY19" fmla="*/ 801687 h 6858000"/>
              <a:gd name="connsiteX20" fmla="*/ 23515 w 4417162"/>
              <a:gd name="connsiteY20" fmla="*/ 854075 h 6858000"/>
              <a:gd name="connsiteX21" fmla="*/ 38632 w 4417162"/>
              <a:gd name="connsiteY21" fmla="*/ 901700 h 6858000"/>
              <a:gd name="connsiteX22" fmla="*/ 55427 w 4417162"/>
              <a:gd name="connsiteY22" fmla="*/ 942975 h 6858000"/>
              <a:gd name="connsiteX23" fmla="*/ 75583 w 4417162"/>
              <a:gd name="connsiteY23" fmla="*/ 981075 h 6858000"/>
              <a:gd name="connsiteX24" fmla="*/ 95738 w 4417162"/>
              <a:gd name="connsiteY24" fmla="*/ 1017587 h 6858000"/>
              <a:gd name="connsiteX25" fmla="*/ 115893 w 4417162"/>
              <a:gd name="connsiteY25" fmla="*/ 1055687 h 6858000"/>
              <a:gd name="connsiteX26" fmla="*/ 134368 w 4417162"/>
              <a:gd name="connsiteY26" fmla="*/ 1095375 h 6858000"/>
              <a:gd name="connsiteX27" fmla="*/ 152844 w 4417162"/>
              <a:gd name="connsiteY27" fmla="*/ 1136650 h 6858000"/>
              <a:gd name="connsiteX28" fmla="*/ 167960 w 4417162"/>
              <a:gd name="connsiteY28" fmla="*/ 1182687 h 6858000"/>
              <a:gd name="connsiteX29" fmla="*/ 178038 w 4417162"/>
              <a:gd name="connsiteY29" fmla="*/ 1235075 h 6858000"/>
              <a:gd name="connsiteX30" fmla="*/ 188115 w 4417162"/>
              <a:gd name="connsiteY30" fmla="*/ 1295400 h 6858000"/>
              <a:gd name="connsiteX31" fmla="*/ 189795 w 4417162"/>
              <a:gd name="connsiteY31" fmla="*/ 1363662 h 6858000"/>
              <a:gd name="connsiteX32" fmla="*/ 188115 w 4417162"/>
              <a:gd name="connsiteY32" fmla="*/ 1431925 h 6858000"/>
              <a:gd name="connsiteX33" fmla="*/ 178038 w 4417162"/>
              <a:gd name="connsiteY33" fmla="*/ 1492250 h 6858000"/>
              <a:gd name="connsiteX34" fmla="*/ 167960 w 4417162"/>
              <a:gd name="connsiteY34" fmla="*/ 1544637 h 6858000"/>
              <a:gd name="connsiteX35" fmla="*/ 152844 w 4417162"/>
              <a:gd name="connsiteY35" fmla="*/ 1589087 h 6858000"/>
              <a:gd name="connsiteX36" fmla="*/ 134368 w 4417162"/>
              <a:gd name="connsiteY36" fmla="*/ 1631950 h 6858000"/>
              <a:gd name="connsiteX37" fmla="*/ 115893 w 4417162"/>
              <a:gd name="connsiteY37" fmla="*/ 1671637 h 6858000"/>
              <a:gd name="connsiteX38" fmla="*/ 95738 w 4417162"/>
              <a:gd name="connsiteY38" fmla="*/ 1708150 h 6858000"/>
              <a:gd name="connsiteX39" fmla="*/ 75583 w 4417162"/>
              <a:gd name="connsiteY39" fmla="*/ 1743075 h 6858000"/>
              <a:gd name="connsiteX40" fmla="*/ 55427 w 4417162"/>
              <a:gd name="connsiteY40" fmla="*/ 1782762 h 6858000"/>
              <a:gd name="connsiteX41" fmla="*/ 38632 w 4417162"/>
              <a:gd name="connsiteY41" fmla="*/ 1824037 h 6858000"/>
              <a:gd name="connsiteX42" fmla="*/ 23515 w 4417162"/>
              <a:gd name="connsiteY42" fmla="*/ 1870075 h 6858000"/>
              <a:gd name="connsiteX43" fmla="*/ 11758 w 4417162"/>
              <a:gd name="connsiteY43" fmla="*/ 1922462 h 6858000"/>
              <a:gd name="connsiteX44" fmla="*/ 3359 w 4417162"/>
              <a:gd name="connsiteY44" fmla="*/ 1982787 h 6858000"/>
              <a:gd name="connsiteX45" fmla="*/ 0 w 4417162"/>
              <a:gd name="connsiteY45" fmla="*/ 2051050 h 6858000"/>
              <a:gd name="connsiteX46" fmla="*/ 3359 w 4417162"/>
              <a:gd name="connsiteY46" fmla="*/ 2119312 h 6858000"/>
              <a:gd name="connsiteX47" fmla="*/ 11758 w 4417162"/>
              <a:gd name="connsiteY47" fmla="*/ 2179637 h 6858000"/>
              <a:gd name="connsiteX48" fmla="*/ 23515 w 4417162"/>
              <a:gd name="connsiteY48" fmla="*/ 2232025 h 6858000"/>
              <a:gd name="connsiteX49" fmla="*/ 38632 w 4417162"/>
              <a:gd name="connsiteY49" fmla="*/ 2278062 h 6858000"/>
              <a:gd name="connsiteX50" fmla="*/ 55427 w 4417162"/>
              <a:gd name="connsiteY50" fmla="*/ 2319337 h 6858000"/>
              <a:gd name="connsiteX51" fmla="*/ 75583 w 4417162"/>
              <a:gd name="connsiteY51" fmla="*/ 2359025 h 6858000"/>
              <a:gd name="connsiteX52" fmla="*/ 95738 w 4417162"/>
              <a:gd name="connsiteY52" fmla="*/ 2395537 h 6858000"/>
              <a:gd name="connsiteX53" fmla="*/ 115893 w 4417162"/>
              <a:gd name="connsiteY53" fmla="*/ 2433637 h 6858000"/>
              <a:gd name="connsiteX54" fmla="*/ 134368 w 4417162"/>
              <a:gd name="connsiteY54" fmla="*/ 2471737 h 6858000"/>
              <a:gd name="connsiteX55" fmla="*/ 152844 w 4417162"/>
              <a:gd name="connsiteY55" fmla="*/ 2513012 h 6858000"/>
              <a:gd name="connsiteX56" fmla="*/ 167960 w 4417162"/>
              <a:gd name="connsiteY56" fmla="*/ 2560637 h 6858000"/>
              <a:gd name="connsiteX57" fmla="*/ 178038 w 4417162"/>
              <a:gd name="connsiteY57" fmla="*/ 2613025 h 6858000"/>
              <a:gd name="connsiteX58" fmla="*/ 188115 w 4417162"/>
              <a:gd name="connsiteY58" fmla="*/ 2671762 h 6858000"/>
              <a:gd name="connsiteX59" fmla="*/ 189795 w 4417162"/>
              <a:gd name="connsiteY59" fmla="*/ 2741612 h 6858000"/>
              <a:gd name="connsiteX60" fmla="*/ 188115 w 4417162"/>
              <a:gd name="connsiteY60" fmla="*/ 2809875 h 6858000"/>
              <a:gd name="connsiteX61" fmla="*/ 178038 w 4417162"/>
              <a:gd name="connsiteY61" fmla="*/ 2868612 h 6858000"/>
              <a:gd name="connsiteX62" fmla="*/ 167960 w 4417162"/>
              <a:gd name="connsiteY62" fmla="*/ 2922587 h 6858000"/>
              <a:gd name="connsiteX63" fmla="*/ 152844 w 4417162"/>
              <a:gd name="connsiteY63" fmla="*/ 2967037 h 6858000"/>
              <a:gd name="connsiteX64" fmla="*/ 134368 w 4417162"/>
              <a:gd name="connsiteY64" fmla="*/ 3009900 h 6858000"/>
              <a:gd name="connsiteX65" fmla="*/ 115893 w 4417162"/>
              <a:gd name="connsiteY65" fmla="*/ 3046412 h 6858000"/>
              <a:gd name="connsiteX66" fmla="*/ 95738 w 4417162"/>
              <a:gd name="connsiteY66" fmla="*/ 3084512 h 6858000"/>
              <a:gd name="connsiteX67" fmla="*/ 75583 w 4417162"/>
              <a:gd name="connsiteY67" fmla="*/ 3121025 h 6858000"/>
              <a:gd name="connsiteX68" fmla="*/ 55427 w 4417162"/>
              <a:gd name="connsiteY68" fmla="*/ 3160712 h 6858000"/>
              <a:gd name="connsiteX69" fmla="*/ 38632 w 4417162"/>
              <a:gd name="connsiteY69" fmla="*/ 3201987 h 6858000"/>
              <a:gd name="connsiteX70" fmla="*/ 23515 w 4417162"/>
              <a:gd name="connsiteY70" fmla="*/ 3248025 h 6858000"/>
              <a:gd name="connsiteX71" fmla="*/ 11758 w 4417162"/>
              <a:gd name="connsiteY71" fmla="*/ 3300412 h 6858000"/>
              <a:gd name="connsiteX72" fmla="*/ 3359 w 4417162"/>
              <a:gd name="connsiteY72" fmla="*/ 3360737 h 6858000"/>
              <a:gd name="connsiteX73" fmla="*/ 0 w 4417162"/>
              <a:gd name="connsiteY73" fmla="*/ 3427412 h 6858000"/>
              <a:gd name="connsiteX74" fmla="*/ 3359 w 4417162"/>
              <a:gd name="connsiteY74" fmla="*/ 3497262 h 6858000"/>
              <a:gd name="connsiteX75" fmla="*/ 11758 w 4417162"/>
              <a:gd name="connsiteY75" fmla="*/ 3557587 h 6858000"/>
              <a:gd name="connsiteX76" fmla="*/ 23515 w 4417162"/>
              <a:gd name="connsiteY76" fmla="*/ 3609975 h 6858000"/>
              <a:gd name="connsiteX77" fmla="*/ 38632 w 4417162"/>
              <a:gd name="connsiteY77" fmla="*/ 3656012 h 6858000"/>
              <a:gd name="connsiteX78" fmla="*/ 55427 w 4417162"/>
              <a:gd name="connsiteY78" fmla="*/ 3697287 h 6858000"/>
              <a:gd name="connsiteX79" fmla="*/ 75583 w 4417162"/>
              <a:gd name="connsiteY79" fmla="*/ 3736975 h 6858000"/>
              <a:gd name="connsiteX80" fmla="*/ 115893 w 4417162"/>
              <a:gd name="connsiteY80" fmla="*/ 3811587 h 6858000"/>
              <a:gd name="connsiteX81" fmla="*/ 134368 w 4417162"/>
              <a:gd name="connsiteY81" fmla="*/ 3848100 h 6858000"/>
              <a:gd name="connsiteX82" fmla="*/ 152844 w 4417162"/>
              <a:gd name="connsiteY82" fmla="*/ 3890962 h 6858000"/>
              <a:gd name="connsiteX83" fmla="*/ 167960 w 4417162"/>
              <a:gd name="connsiteY83" fmla="*/ 3935412 h 6858000"/>
              <a:gd name="connsiteX84" fmla="*/ 178038 w 4417162"/>
              <a:gd name="connsiteY84" fmla="*/ 3987800 h 6858000"/>
              <a:gd name="connsiteX85" fmla="*/ 188115 w 4417162"/>
              <a:gd name="connsiteY85" fmla="*/ 4048125 h 6858000"/>
              <a:gd name="connsiteX86" fmla="*/ 189795 w 4417162"/>
              <a:gd name="connsiteY86" fmla="*/ 4116387 h 6858000"/>
              <a:gd name="connsiteX87" fmla="*/ 188115 w 4417162"/>
              <a:gd name="connsiteY87" fmla="*/ 4186237 h 6858000"/>
              <a:gd name="connsiteX88" fmla="*/ 178038 w 4417162"/>
              <a:gd name="connsiteY88" fmla="*/ 4244975 h 6858000"/>
              <a:gd name="connsiteX89" fmla="*/ 167960 w 4417162"/>
              <a:gd name="connsiteY89" fmla="*/ 4297362 h 6858000"/>
              <a:gd name="connsiteX90" fmla="*/ 152844 w 4417162"/>
              <a:gd name="connsiteY90" fmla="*/ 4343400 h 6858000"/>
              <a:gd name="connsiteX91" fmla="*/ 134368 w 4417162"/>
              <a:gd name="connsiteY91" fmla="*/ 4386262 h 6858000"/>
              <a:gd name="connsiteX92" fmla="*/ 115893 w 4417162"/>
              <a:gd name="connsiteY92" fmla="*/ 4424362 h 6858000"/>
              <a:gd name="connsiteX93" fmla="*/ 75583 w 4417162"/>
              <a:gd name="connsiteY93" fmla="*/ 4498975 h 6858000"/>
              <a:gd name="connsiteX94" fmla="*/ 55427 w 4417162"/>
              <a:gd name="connsiteY94" fmla="*/ 4537075 h 6858000"/>
              <a:gd name="connsiteX95" fmla="*/ 38632 w 4417162"/>
              <a:gd name="connsiteY95" fmla="*/ 4579937 h 6858000"/>
              <a:gd name="connsiteX96" fmla="*/ 23515 w 4417162"/>
              <a:gd name="connsiteY96" fmla="*/ 4625975 h 6858000"/>
              <a:gd name="connsiteX97" fmla="*/ 11758 w 4417162"/>
              <a:gd name="connsiteY97" fmla="*/ 4678362 h 6858000"/>
              <a:gd name="connsiteX98" fmla="*/ 3359 w 4417162"/>
              <a:gd name="connsiteY98" fmla="*/ 4738687 h 6858000"/>
              <a:gd name="connsiteX99" fmla="*/ 0 w 4417162"/>
              <a:gd name="connsiteY99" fmla="*/ 4806950 h 6858000"/>
              <a:gd name="connsiteX100" fmla="*/ 3359 w 4417162"/>
              <a:gd name="connsiteY100" fmla="*/ 4875212 h 6858000"/>
              <a:gd name="connsiteX101" fmla="*/ 11758 w 4417162"/>
              <a:gd name="connsiteY101" fmla="*/ 4935537 h 6858000"/>
              <a:gd name="connsiteX102" fmla="*/ 23515 w 4417162"/>
              <a:gd name="connsiteY102" fmla="*/ 4987925 h 6858000"/>
              <a:gd name="connsiteX103" fmla="*/ 38632 w 4417162"/>
              <a:gd name="connsiteY103" fmla="*/ 5033962 h 6858000"/>
              <a:gd name="connsiteX104" fmla="*/ 55427 w 4417162"/>
              <a:gd name="connsiteY104" fmla="*/ 5075237 h 6858000"/>
              <a:gd name="connsiteX105" fmla="*/ 75583 w 4417162"/>
              <a:gd name="connsiteY105" fmla="*/ 5114925 h 6858000"/>
              <a:gd name="connsiteX106" fmla="*/ 95738 w 4417162"/>
              <a:gd name="connsiteY106" fmla="*/ 5149850 h 6858000"/>
              <a:gd name="connsiteX107" fmla="*/ 115893 w 4417162"/>
              <a:gd name="connsiteY107" fmla="*/ 5186362 h 6858000"/>
              <a:gd name="connsiteX108" fmla="*/ 134368 w 4417162"/>
              <a:gd name="connsiteY108" fmla="*/ 5226050 h 6858000"/>
              <a:gd name="connsiteX109" fmla="*/ 152844 w 4417162"/>
              <a:gd name="connsiteY109" fmla="*/ 5268912 h 6858000"/>
              <a:gd name="connsiteX110" fmla="*/ 167960 w 4417162"/>
              <a:gd name="connsiteY110" fmla="*/ 5313362 h 6858000"/>
              <a:gd name="connsiteX111" fmla="*/ 178038 w 4417162"/>
              <a:gd name="connsiteY111" fmla="*/ 5365750 h 6858000"/>
              <a:gd name="connsiteX112" fmla="*/ 188115 w 4417162"/>
              <a:gd name="connsiteY112" fmla="*/ 5426075 h 6858000"/>
              <a:gd name="connsiteX113" fmla="*/ 189795 w 4417162"/>
              <a:gd name="connsiteY113" fmla="*/ 5494337 h 6858000"/>
              <a:gd name="connsiteX114" fmla="*/ 188115 w 4417162"/>
              <a:gd name="connsiteY114" fmla="*/ 5562600 h 6858000"/>
              <a:gd name="connsiteX115" fmla="*/ 178038 w 4417162"/>
              <a:gd name="connsiteY115" fmla="*/ 5622925 h 6858000"/>
              <a:gd name="connsiteX116" fmla="*/ 167960 w 4417162"/>
              <a:gd name="connsiteY116" fmla="*/ 5675312 h 6858000"/>
              <a:gd name="connsiteX117" fmla="*/ 152844 w 4417162"/>
              <a:gd name="connsiteY117" fmla="*/ 5721350 h 6858000"/>
              <a:gd name="connsiteX118" fmla="*/ 134368 w 4417162"/>
              <a:gd name="connsiteY118" fmla="*/ 5762625 h 6858000"/>
              <a:gd name="connsiteX119" fmla="*/ 115893 w 4417162"/>
              <a:gd name="connsiteY119" fmla="*/ 5802312 h 6858000"/>
              <a:gd name="connsiteX120" fmla="*/ 95738 w 4417162"/>
              <a:gd name="connsiteY120" fmla="*/ 5840412 h 6858000"/>
              <a:gd name="connsiteX121" fmla="*/ 75583 w 4417162"/>
              <a:gd name="connsiteY121" fmla="*/ 5876925 h 6858000"/>
              <a:gd name="connsiteX122" fmla="*/ 55427 w 4417162"/>
              <a:gd name="connsiteY122" fmla="*/ 5915025 h 6858000"/>
              <a:gd name="connsiteX123" fmla="*/ 38632 w 4417162"/>
              <a:gd name="connsiteY123" fmla="*/ 5956300 h 6858000"/>
              <a:gd name="connsiteX124" fmla="*/ 23515 w 4417162"/>
              <a:gd name="connsiteY124" fmla="*/ 6003925 h 6858000"/>
              <a:gd name="connsiteX125" fmla="*/ 11758 w 4417162"/>
              <a:gd name="connsiteY125" fmla="*/ 6056312 h 6858000"/>
              <a:gd name="connsiteX126" fmla="*/ 3359 w 4417162"/>
              <a:gd name="connsiteY126" fmla="*/ 6113462 h 6858000"/>
              <a:gd name="connsiteX127" fmla="*/ 0 w 4417162"/>
              <a:gd name="connsiteY127" fmla="*/ 6183312 h 6858000"/>
              <a:gd name="connsiteX128" fmla="*/ 3359 w 4417162"/>
              <a:gd name="connsiteY128" fmla="*/ 6251575 h 6858000"/>
              <a:gd name="connsiteX129" fmla="*/ 11758 w 4417162"/>
              <a:gd name="connsiteY129" fmla="*/ 6311900 h 6858000"/>
              <a:gd name="connsiteX130" fmla="*/ 23515 w 4417162"/>
              <a:gd name="connsiteY130" fmla="*/ 6361112 h 6858000"/>
              <a:gd name="connsiteX131" fmla="*/ 38632 w 4417162"/>
              <a:gd name="connsiteY131" fmla="*/ 6407150 h 6858000"/>
              <a:gd name="connsiteX132" fmla="*/ 55427 w 4417162"/>
              <a:gd name="connsiteY132" fmla="*/ 6448425 h 6858000"/>
              <a:gd name="connsiteX133" fmla="*/ 73903 w 4417162"/>
              <a:gd name="connsiteY133" fmla="*/ 6488112 h 6858000"/>
              <a:gd name="connsiteX134" fmla="*/ 92379 w 4417162"/>
              <a:gd name="connsiteY134" fmla="*/ 6523037 h 6858000"/>
              <a:gd name="connsiteX135" fmla="*/ 112534 w 4417162"/>
              <a:gd name="connsiteY135" fmla="*/ 6561137 h 6858000"/>
              <a:gd name="connsiteX136" fmla="*/ 132689 w 4417162"/>
              <a:gd name="connsiteY136" fmla="*/ 6597650 h 6858000"/>
              <a:gd name="connsiteX137" fmla="*/ 149485 w 4417162"/>
              <a:gd name="connsiteY137" fmla="*/ 6640512 h 6858000"/>
              <a:gd name="connsiteX138" fmla="*/ 166281 w 4417162"/>
              <a:gd name="connsiteY138" fmla="*/ 6683375 h 6858000"/>
              <a:gd name="connsiteX139" fmla="*/ 176358 w 4417162"/>
              <a:gd name="connsiteY139" fmla="*/ 6735762 h 6858000"/>
              <a:gd name="connsiteX140" fmla="*/ 184756 w 4417162"/>
              <a:gd name="connsiteY140" fmla="*/ 6791325 h 6858000"/>
              <a:gd name="connsiteX141" fmla="*/ 189795 w 4417162"/>
              <a:gd name="connsiteY141" fmla="*/ 6858000 h 6858000"/>
              <a:gd name="connsiteX142" fmla="*/ 334173 w 4417162"/>
              <a:gd name="connsiteY142" fmla="*/ 6858000 h 6858000"/>
              <a:gd name="connsiteX143" fmla="*/ 334174 w 4417162"/>
              <a:gd name="connsiteY143" fmla="*/ 6858000 h 6858000"/>
              <a:gd name="connsiteX144" fmla="*/ 4417162 w 4417162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417162" h="6858000">
                <a:moveTo>
                  <a:pt x="4417162" y="0"/>
                </a:moveTo>
                <a:lnTo>
                  <a:pt x="334174" y="0"/>
                </a:lnTo>
                <a:lnTo>
                  <a:pt x="334173" y="0"/>
                </a:lnTo>
                <a:lnTo>
                  <a:pt x="189795" y="0"/>
                </a:lnTo>
                <a:lnTo>
                  <a:pt x="184756" y="66675"/>
                </a:lnTo>
                <a:lnTo>
                  <a:pt x="176358" y="122237"/>
                </a:lnTo>
                <a:lnTo>
                  <a:pt x="166281" y="174625"/>
                </a:lnTo>
                <a:lnTo>
                  <a:pt x="149485" y="217487"/>
                </a:lnTo>
                <a:lnTo>
                  <a:pt x="132689" y="260350"/>
                </a:lnTo>
                <a:lnTo>
                  <a:pt x="112534" y="296862"/>
                </a:lnTo>
                <a:lnTo>
                  <a:pt x="92379" y="334962"/>
                </a:lnTo>
                <a:lnTo>
                  <a:pt x="73903" y="369887"/>
                </a:lnTo>
                <a:lnTo>
                  <a:pt x="55427" y="409575"/>
                </a:lnTo>
                <a:lnTo>
                  <a:pt x="38632" y="450850"/>
                </a:lnTo>
                <a:lnTo>
                  <a:pt x="23515" y="496887"/>
                </a:lnTo>
                <a:lnTo>
                  <a:pt x="11758" y="546100"/>
                </a:lnTo>
                <a:lnTo>
                  <a:pt x="3359" y="606425"/>
                </a:lnTo>
                <a:lnTo>
                  <a:pt x="0" y="673100"/>
                </a:lnTo>
                <a:lnTo>
                  <a:pt x="3359" y="744537"/>
                </a:lnTo>
                <a:lnTo>
                  <a:pt x="11758" y="801687"/>
                </a:lnTo>
                <a:lnTo>
                  <a:pt x="23515" y="854075"/>
                </a:lnTo>
                <a:lnTo>
                  <a:pt x="38632" y="901700"/>
                </a:lnTo>
                <a:lnTo>
                  <a:pt x="55427" y="942975"/>
                </a:lnTo>
                <a:lnTo>
                  <a:pt x="75583" y="981075"/>
                </a:lnTo>
                <a:lnTo>
                  <a:pt x="95738" y="1017587"/>
                </a:lnTo>
                <a:lnTo>
                  <a:pt x="115893" y="1055687"/>
                </a:lnTo>
                <a:lnTo>
                  <a:pt x="134368" y="1095375"/>
                </a:lnTo>
                <a:lnTo>
                  <a:pt x="152844" y="1136650"/>
                </a:lnTo>
                <a:lnTo>
                  <a:pt x="167960" y="1182687"/>
                </a:lnTo>
                <a:lnTo>
                  <a:pt x="178038" y="1235075"/>
                </a:lnTo>
                <a:lnTo>
                  <a:pt x="188115" y="1295400"/>
                </a:lnTo>
                <a:lnTo>
                  <a:pt x="189795" y="1363662"/>
                </a:lnTo>
                <a:lnTo>
                  <a:pt x="188115" y="1431925"/>
                </a:lnTo>
                <a:lnTo>
                  <a:pt x="178038" y="1492250"/>
                </a:lnTo>
                <a:lnTo>
                  <a:pt x="167960" y="1544637"/>
                </a:lnTo>
                <a:lnTo>
                  <a:pt x="152844" y="1589087"/>
                </a:lnTo>
                <a:lnTo>
                  <a:pt x="134368" y="1631950"/>
                </a:lnTo>
                <a:lnTo>
                  <a:pt x="115893" y="1671637"/>
                </a:lnTo>
                <a:lnTo>
                  <a:pt x="95738" y="1708150"/>
                </a:lnTo>
                <a:lnTo>
                  <a:pt x="75583" y="1743075"/>
                </a:lnTo>
                <a:lnTo>
                  <a:pt x="55427" y="1782762"/>
                </a:lnTo>
                <a:lnTo>
                  <a:pt x="38632" y="1824037"/>
                </a:lnTo>
                <a:lnTo>
                  <a:pt x="23515" y="1870075"/>
                </a:lnTo>
                <a:lnTo>
                  <a:pt x="11758" y="1922462"/>
                </a:lnTo>
                <a:lnTo>
                  <a:pt x="3359" y="1982787"/>
                </a:lnTo>
                <a:lnTo>
                  <a:pt x="0" y="2051050"/>
                </a:lnTo>
                <a:lnTo>
                  <a:pt x="3359" y="2119312"/>
                </a:lnTo>
                <a:lnTo>
                  <a:pt x="11758" y="2179637"/>
                </a:lnTo>
                <a:lnTo>
                  <a:pt x="23515" y="2232025"/>
                </a:lnTo>
                <a:lnTo>
                  <a:pt x="38632" y="2278062"/>
                </a:lnTo>
                <a:lnTo>
                  <a:pt x="55427" y="2319337"/>
                </a:lnTo>
                <a:lnTo>
                  <a:pt x="75583" y="2359025"/>
                </a:lnTo>
                <a:lnTo>
                  <a:pt x="95738" y="2395537"/>
                </a:lnTo>
                <a:lnTo>
                  <a:pt x="115893" y="2433637"/>
                </a:lnTo>
                <a:lnTo>
                  <a:pt x="134368" y="2471737"/>
                </a:lnTo>
                <a:lnTo>
                  <a:pt x="152844" y="2513012"/>
                </a:lnTo>
                <a:lnTo>
                  <a:pt x="167960" y="2560637"/>
                </a:lnTo>
                <a:lnTo>
                  <a:pt x="178038" y="2613025"/>
                </a:lnTo>
                <a:lnTo>
                  <a:pt x="188115" y="2671762"/>
                </a:lnTo>
                <a:lnTo>
                  <a:pt x="189795" y="2741612"/>
                </a:lnTo>
                <a:lnTo>
                  <a:pt x="188115" y="2809875"/>
                </a:lnTo>
                <a:lnTo>
                  <a:pt x="178038" y="2868612"/>
                </a:lnTo>
                <a:lnTo>
                  <a:pt x="167960" y="2922587"/>
                </a:lnTo>
                <a:lnTo>
                  <a:pt x="152844" y="2967037"/>
                </a:lnTo>
                <a:lnTo>
                  <a:pt x="134368" y="3009900"/>
                </a:lnTo>
                <a:lnTo>
                  <a:pt x="115893" y="3046412"/>
                </a:lnTo>
                <a:lnTo>
                  <a:pt x="95738" y="3084512"/>
                </a:lnTo>
                <a:lnTo>
                  <a:pt x="75583" y="3121025"/>
                </a:lnTo>
                <a:lnTo>
                  <a:pt x="55427" y="3160712"/>
                </a:lnTo>
                <a:lnTo>
                  <a:pt x="38632" y="3201987"/>
                </a:lnTo>
                <a:lnTo>
                  <a:pt x="23515" y="3248025"/>
                </a:lnTo>
                <a:lnTo>
                  <a:pt x="11758" y="3300412"/>
                </a:lnTo>
                <a:lnTo>
                  <a:pt x="3359" y="3360737"/>
                </a:lnTo>
                <a:lnTo>
                  <a:pt x="0" y="3427412"/>
                </a:lnTo>
                <a:lnTo>
                  <a:pt x="3359" y="3497262"/>
                </a:lnTo>
                <a:lnTo>
                  <a:pt x="11758" y="3557587"/>
                </a:lnTo>
                <a:lnTo>
                  <a:pt x="23515" y="3609975"/>
                </a:lnTo>
                <a:lnTo>
                  <a:pt x="38632" y="3656012"/>
                </a:lnTo>
                <a:lnTo>
                  <a:pt x="55427" y="3697287"/>
                </a:lnTo>
                <a:lnTo>
                  <a:pt x="75583" y="3736975"/>
                </a:lnTo>
                <a:lnTo>
                  <a:pt x="115893" y="3811587"/>
                </a:lnTo>
                <a:lnTo>
                  <a:pt x="134368" y="3848100"/>
                </a:lnTo>
                <a:lnTo>
                  <a:pt x="152844" y="3890962"/>
                </a:lnTo>
                <a:lnTo>
                  <a:pt x="167960" y="3935412"/>
                </a:lnTo>
                <a:lnTo>
                  <a:pt x="178038" y="3987800"/>
                </a:lnTo>
                <a:lnTo>
                  <a:pt x="188115" y="4048125"/>
                </a:lnTo>
                <a:lnTo>
                  <a:pt x="189795" y="4116387"/>
                </a:lnTo>
                <a:lnTo>
                  <a:pt x="188115" y="4186237"/>
                </a:lnTo>
                <a:lnTo>
                  <a:pt x="178038" y="4244975"/>
                </a:lnTo>
                <a:lnTo>
                  <a:pt x="167960" y="4297362"/>
                </a:lnTo>
                <a:lnTo>
                  <a:pt x="152844" y="4343400"/>
                </a:lnTo>
                <a:lnTo>
                  <a:pt x="134368" y="4386262"/>
                </a:lnTo>
                <a:lnTo>
                  <a:pt x="115893" y="4424362"/>
                </a:lnTo>
                <a:lnTo>
                  <a:pt x="75583" y="4498975"/>
                </a:lnTo>
                <a:lnTo>
                  <a:pt x="55427" y="4537075"/>
                </a:lnTo>
                <a:lnTo>
                  <a:pt x="38632" y="4579937"/>
                </a:lnTo>
                <a:lnTo>
                  <a:pt x="23515" y="4625975"/>
                </a:lnTo>
                <a:lnTo>
                  <a:pt x="11758" y="4678362"/>
                </a:lnTo>
                <a:lnTo>
                  <a:pt x="3359" y="4738687"/>
                </a:lnTo>
                <a:lnTo>
                  <a:pt x="0" y="4806950"/>
                </a:lnTo>
                <a:lnTo>
                  <a:pt x="3359" y="4875212"/>
                </a:lnTo>
                <a:lnTo>
                  <a:pt x="11758" y="4935537"/>
                </a:lnTo>
                <a:lnTo>
                  <a:pt x="23515" y="4987925"/>
                </a:lnTo>
                <a:lnTo>
                  <a:pt x="38632" y="5033962"/>
                </a:lnTo>
                <a:lnTo>
                  <a:pt x="55427" y="5075237"/>
                </a:lnTo>
                <a:lnTo>
                  <a:pt x="75583" y="5114925"/>
                </a:lnTo>
                <a:lnTo>
                  <a:pt x="95738" y="5149850"/>
                </a:lnTo>
                <a:lnTo>
                  <a:pt x="115893" y="5186362"/>
                </a:lnTo>
                <a:lnTo>
                  <a:pt x="134368" y="5226050"/>
                </a:lnTo>
                <a:lnTo>
                  <a:pt x="152844" y="5268912"/>
                </a:lnTo>
                <a:lnTo>
                  <a:pt x="167960" y="5313362"/>
                </a:lnTo>
                <a:lnTo>
                  <a:pt x="178038" y="5365750"/>
                </a:lnTo>
                <a:lnTo>
                  <a:pt x="188115" y="5426075"/>
                </a:lnTo>
                <a:lnTo>
                  <a:pt x="189795" y="5494337"/>
                </a:lnTo>
                <a:lnTo>
                  <a:pt x="188115" y="5562600"/>
                </a:lnTo>
                <a:lnTo>
                  <a:pt x="178038" y="5622925"/>
                </a:lnTo>
                <a:lnTo>
                  <a:pt x="167960" y="5675312"/>
                </a:lnTo>
                <a:lnTo>
                  <a:pt x="152844" y="5721350"/>
                </a:lnTo>
                <a:lnTo>
                  <a:pt x="134368" y="5762625"/>
                </a:lnTo>
                <a:lnTo>
                  <a:pt x="115893" y="5802312"/>
                </a:lnTo>
                <a:lnTo>
                  <a:pt x="95738" y="5840412"/>
                </a:lnTo>
                <a:lnTo>
                  <a:pt x="75583" y="5876925"/>
                </a:lnTo>
                <a:lnTo>
                  <a:pt x="55427" y="5915025"/>
                </a:lnTo>
                <a:lnTo>
                  <a:pt x="38632" y="5956300"/>
                </a:lnTo>
                <a:lnTo>
                  <a:pt x="23515" y="6003925"/>
                </a:lnTo>
                <a:lnTo>
                  <a:pt x="11758" y="6056312"/>
                </a:lnTo>
                <a:lnTo>
                  <a:pt x="3359" y="6113462"/>
                </a:lnTo>
                <a:lnTo>
                  <a:pt x="0" y="6183312"/>
                </a:lnTo>
                <a:lnTo>
                  <a:pt x="3359" y="6251575"/>
                </a:lnTo>
                <a:lnTo>
                  <a:pt x="11758" y="6311900"/>
                </a:lnTo>
                <a:lnTo>
                  <a:pt x="23515" y="6361112"/>
                </a:lnTo>
                <a:lnTo>
                  <a:pt x="38632" y="6407150"/>
                </a:lnTo>
                <a:lnTo>
                  <a:pt x="55427" y="6448425"/>
                </a:lnTo>
                <a:lnTo>
                  <a:pt x="73903" y="6488112"/>
                </a:lnTo>
                <a:lnTo>
                  <a:pt x="92379" y="6523037"/>
                </a:lnTo>
                <a:lnTo>
                  <a:pt x="112534" y="6561137"/>
                </a:lnTo>
                <a:lnTo>
                  <a:pt x="132689" y="6597650"/>
                </a:lnTo>
                <a:lnTo>
                  <a:pt x="149485" y="6640512"/>
                </a:lnTo>
                <a:lnTo>
                  <a:pt x="166281" y="6683375"/>
                </a:lnTo>
                <a:lnTo>
                  <a:pt x="176358" y="6735762"/>
                </a:lnTo>
                <a:lnTo>
                  <a:pt x="184756" y="6791325"/>
                </a:lnTo>
                <a:lnTo>
                  <a:pt x="189795" y="6858000"/>
                </a:lnTo>
                <a:lnTo>
                  <a:pt x="334173" y="6858000"/>
                </a:lnTo>
                <a:lnTo>
                  <a:pt x="334174" y="6858000"/>
                </a:lnTo>
                <a:lnTo>
                  <a:pt x="4417162" y="6858000"/>
                </a:lnTo>
                <a:close/>
              </a:path>
            </a:pathLst>
          </a:custGeom>
          <a:solidFill>
            <a:schemeClr val="accent1">
              <a:lumMod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E19BF1C0-EE32-4EEE-9539-CE8473AA2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3406"/>
            <a:ext cx="3234018" cy="382672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5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Design Inspiration</a:t>
            </a:r>
          </a:p>
        </p:txBody>
      </p:sp>
      <p:pic>
        <p:nvPicPr>
          <p:cNvPr id="5" name="Content Placeholder 4" descr="Shape&#10;&#10;Description automatically generated with low confidence">
            <a:extLst>
              <a:ext uri="{FF2B5EF4-FFF2-40B4-BE49-F238E27FC236}">
                <a16:creationId xmlns:a16="http://schemas.microsoft.com/office/drawing/2014/main" id="{2197273A-66BD-50C1-864A-44237148C33F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2"/>
          <a:stretch>
            <a:fillRect/>
          </a:stretch>
        </p:blipFill>
        <p:spPr>
          <a:xfrm>
            <a:off x="6184556" y="643469"/>
            <a:ext cx="4094730" cy="5571062"/>
          </a:xfrm>
          <a:prstGeom prst="rect">
            <a:avLst/>
          </a:prstGeom>
        </p:spPr>
      </p:pic>
      <p:sp>
        <p:nvSpPr>
          <p:cNvPr id="31" name="Slide Number Placeholder 30">
            <a:extLst>
              <a:ext uri="{FF2B5EF4-FFF2-40B4-BE49-F238E27FC236}">
                <a16:creationId xmlns:a16="http://schemas.microsoft.com/office/drawing/2014/main" id="{AD175D2A-0058-45E0-AAF6-7260876F00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z="1200">
                <a:solidFill>
                  <a:srgbClr val="000000">
                    <a:alpha val="60000"/>
                  </a:srgbClr>
                </a:solidFill>
                <a:latin typeface="+mn-lt"/>
                <a:cs typeface="+mn-cs"/>
              </a:rPr>
              <a:pPr>
                <a:spcAft>
                  <a:spcPts val="600"/>
                </a:spcAft>
              </a:pPr>
              <a:t>13</a:t>
            </a:fld>
            <a:endParaRPr lang="en-US" sz="1200">
              <a:solidFill>
                <a:srgbClr val="000000">
                  <a:alpha val="60000"/>
                </a:srgbClr>
              </a:solidFill>
              <a:latin typeface="+mn-lt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CFFA37-9392-732A-2573-BF86E984A76C}"/>
              </a:ext>
            </a:extLst>
          </p:cNvPr>
          <p:cNvSpPr txBox="1"/>
          <p:nvPr/>
        </p:nvSpPr>
        <p:spPr>
          <a:xfrm>
            <a:off x="10799545" y="5977288"/>
            <a:ext cx="471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[1]</a:t>
            </a:r>
            <a:endParaRPr lang="fr-FR" dirty="0"/>
          </a:p>
        </p:txBody>
      </p:sp>
      <p:pic>
        <p:nvPicPr>
          <p:cNvPr id="10" name="Google Shape;82;p1">
            <a:extLst>
              <a:ext uri="{FF2B5EF4-FFF2-40B4-BE49-F238E27FC236}">
                <a16:creationId xmlns:a16="http://schemas.microsoft.com/office/drawing/2014/main" id="{D460F4C7-FAC8-D0E7-11D3-8A7BFEA3A35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0309" y="95795"/>
            <a:ext cx="902526" cy="5249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736886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1825AC39-5F85-4CAA-8A81-A1287086B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95DA4D23-37FC-4B90-8188-F0377C5FF4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417162" cy="6858000"/>
          </a:xfrm>
          <a:custGeom>
            <a:avLst/>
            <a:gdLst>
              <a:gd name="connsiteX0" fmla="*/ 0 w 4417162"/>
              <a:gd name="connsiteY0" fmla="*/ 0 h 6858000"/>
              <a:gd name="connsiteX1" fmla="*/ 144378 w 4417162"/>
              <a:gd name="connsiteY1" fmla="*/ 0 h 6858000"/>
              <a:gd name="connsiteX2" fmla="*/ 2310062 w 4417162"/>
              <a:gd name="connsiteY2" fmla="*/ 0 h 6858000"/>
              <a:gd name="connsiteX3" fmla="*/ 4227367 w 4417162"/>
              <a:gd name="connsiteY3" fmla="*/ 0 h 6858000"/>
              <a:gd name="connsiteX4" fmla="*/ 4232407 w 4417162"/>
              <a:gd name="connsiteY4" fmla="*/ 66675 h 6858000"/>
              <a:gd name="connsiteX5" fmla="*/ 4240804 w 4417162"/>
              <a:gd name="connsiteY5" fmla="*/ 122237 h 6858000"/>
              <a:gd name="connsiteX6" fmla="*/ 4250882 w 4417162"/>
              <a:gd name="connsiteY6" fmla="*/ 174625 h 6858000"/>
              <a:gd name="connsiteX7" fmla="*/ 4267678 w 4417162"/>
              <a:gd name="connsiteY7" fmla="*/ 217487 h 6858000"/>
              <a:gd name="connsiteX8" fmla="*/ 4284474 w 4417162"/>
              <a:gd name="connsiteY8" fmla="*/ 260350 h 6858000"/>
              <a:gd name="connsiteX9" fmla="*/ 4304629 w 4417162"/>
              <a:gd name="connsiteY9" fmla="*/ 296862 h 6858000"/>
              <a:gd name="connsiteX10" fmla="*/ 4324784 w 4417162"/>
              <a:gd name="connsiteY10" fmla="*/ 334962 h 6858000"/>
              <a:gd name="connsiteX11" fmla="*/ 4343260 w 4417162"/>
              <a:gd name="connsiteY11" fmla="*/ 369887 h 6858000"/>
              <a:gd name="connsiteX12" fmla="*/ 4361735 w 4417162"/>
              <a:gd name="connsiteY12" fmla="*/ 409575 h 6858000"/>
              <a:gd name="connsiteX13" fmla="*/ 4378531 w 4417162"/>
              <a:gd name="connsiteY13" fmla="*/ 450850 h 6858000"/>
              <a:gd name="connsiteX14" fmla="*/ 4393648 w 4417162"/>
              <a:gd name="connsiteY14" fmla="*/ 496887 h 6858000"/>
              <a:gd name="connsiteX15" fmla="*/ 4405405 w 4417162"/>
              <a:gd name="connsiteY15" fmla="*/ 546100 h 6858000"/>
              <a:gd name="connsiteX16" fmla="*/ 4413803 w 4417162"/>
              <a:gd name="connsiteY16" fmla="*/ 606425 h 6858000"/>
              <a:gd name="connsiteX17" fmla="*/ 4417162 w 4417162"/>
              <a:gd name="connsiteY17" fmla="*/ 673100 h 6858000"/>
              <a:gd name="connsiteX18" fmla="*/ 4413803 w 4417162"/>
              <a:gd name="connsiteY18" fmla="*/ 744537 h 6858000"/>
              <a:gd name="connsiteX19" fmla="*/ 4405405 w 4417162"/>
              <a:gd name="connsiteY19" fmla="*/ 801687 h 6858000"/>
              <a:gd name="connsiteX20" fmla="*/ 4393648 w 4417162"/>
              <a:gd name="connsiteY20" fmla="*/ 854075 h 6858000"/>
              <a:gd name="connsiteX21" fmla="*/ 4378531 w 4417162"/>
              <a:gd name="connsiteY21" fmla="*/ 901700 h 6858000"/>
              <a:gd name="connsiteX22" fmla="*/ 4361735 w 4417162"/>
              <a:gd name="connsiteY22" fmla="*/ 942975 h 6858000"/>
              <a:gd name="connsiteX23" fmla="*/ 4341580 w 4417162"/>
              <a:gd name="connsiteY23" fmla="*/ 981075 h 6858000"/>
              <a:gd name="connsiteX24" fmla="*/ 4321425 w 4417162"/>
              <a:gd name="connsiteY24" fmla="*/ 1017587 h 6858000"/>
              <a:gd name="connsiteX25" fmla="*/ 4301270 w 4417162"/>
              <a:gd name="connsiteY25" fmla="*/ 1055687 h 6858000"/>
              <a:gd name="connsiteX26" fmla="*/ 4282794 w 4417162"/>
              <a:gd name="connsiteY26" fmla="*/ 1095375 h 6858000"/>
              <a:gd name="connsiteX27" fmla="*/ 4264318 w 4417162"/>
              <a:gd name="connsiteY27" fmla="*/ 1136650 h 6858000"/>
              <a:gd name="connsiteX28" fmla="*/ 4249203 w 4417162"/>
              <a:gd name="connsiteY28" fmla="*/ 1182687 h 6858000"/>
              <a:gd name="connsiteX29" fmla="*/ 4239125 w 4417162"/>
              <a:gd name="connsiteY29" fmla="*/ 1235075 h 6858000"/>
              <a:gd name="connsiteX30" fmla="*/ 4229047 w 4417162"/>
              <a:gd name="connsiteY30" fmla="*/ 1295400 h 6858000"/>
              <a:gd name="connsiteX31" fmla="*/ 4227367 w 4417162"/>
              <a:gd name="connsiteY31" fmla="*/ 1363662 h 6858000"/>
              <a:gd name="connsiteX32" fmla="*/ 4229047 w 4417162"/>
              <a:gd name="connsiteY32" fmla="*/ 1431925 h 6858000"/>
              <a:gd name="connsiteX33" fmla="*/ 4239125 w 4417162"/>
              <a:gd name="connsiteY33" fmla="*/ 1492250 h 6858000"/>
              <a:gd name="connsiteX34" fmla="*/ 4249203 w 4417162"/>
              <a:gd name="connsiteY34" fmla="*/ 1544637 h 6858000"/>
              <a:gd name="connsiteX35" fmla="*/ 4264318 w 4417162"/>
              <a:gd name="connsiteY35" fmla="*/ 1589087 h 6858000"/>
              <a:gd name="connsiteX36" fmla="*/ 4282794 w 4417162"/>
              <a:gd name="connsiteY36" fmla="*/ 1631950 h 6858000"/>
              <a:gd name="connsiteX37" fmla="*/ 4301270 w 4417162"/>
              <a:gd name="connsiteY37" fmla="*/ 1671637 h 6858000"/>
              <a:gd name="connsiteX38" fmla="*/ 4321425 w 4417162"/>
              <a:gd name="connsiteY38" fmla="*/ 1708150 h 6858000"/>
              <a:gd name="connsiteX39" fmla="*/ 4341580 w 4417162"/>
              <a:gd name="connsiteY39" fmla="*/ 1743075 h 6858000"/>
              <a:gd name="connsiteX40" fmla="*/ 4361735 w 4417162"/>
              <a:gd name="connsiteY40" fmla="*/ 1782762 h 6858000"/>
              <a:gd name="connsiteX41" fmla="*/ 4378531 w 4417162"/>
              <a:gd name="connsiteY41" fmla="*/ 1824037 h 6858000"/>
              <a:gd name="connsiteX42" fmla="*/ 4393648 w 4417162"/>
              <a:gd name="connsiteY42" fmla="*/ 1870075 h 6858000"/>
              <a:gd name="connsiteX43" fmla="*/ 4405405 w 4417162"/>
              <a:gd name="connsiteY43" fmla="*/ 1922462 h 6858000"/>
              <a:gd name="connsiteX44" fmla="*/ 4413803 w 4417162"/>
              <a:gd name="connsiteY44" fmla="*/ 1982787 h 6858000"/>
              <a:gd name="connsiteX45" fmla="*/ 4417162 w 4417162"/>
              <a:gd name="connsiteY45" fmla="*/ 2051050 h 6858000"/>
              <a:gd name="connsiteX46" fmla="*/ 4413803 w 4417162"/>
              <a:gd name="connsiteY46" fmla="*/ 2119312 h 6858000"/>
              <a:gd name="connsiteX47" fmla="*/ 4405405 w 4417162"/>
              <a:gd name="connsiteY47" fmla="*/ 2179637 h 6858000"/>
              <a:gd name="connsiteX48" fmla="*/ 4393648 w 4417162"/>
              <a:gd name="connsiteY48" fmla="*/ 2232025 h 6858000"/>
              <a:gd name="connsiteX49" fmla="*/ 4378531 w 4417162"/>
              <a:gd name="connsiteY49" fmla="*/ 2278062 h 6858000"/>
              <a:gd name="connsiteX50" fmla="*/ 4361735 w 4417162"/>
              <a:gd name="connsiteY50" fmla="*/ 2319337 h 6858000"/>
              <a:gd name="connsiteX51" fmla="*/ 4341580 w 4417162"/>
              <a:gd name="connsiteY51" fmla="*/ 2359025 h 6858000"/>
              <a:gd name="connsiteX52" fmla="*/ 4321425 w 4417162"/>
              <a:gd name="connsiteY52" fmla="*/ 2395537 h 6858000"/>
              <a:gd name="connsiteX53" fmla="*/ 4301270 w 4417162"/>
              <a:gd name="connsiteY53" fmla="*/ 2433637 h 6858000"/>
              <a:gd name="connsiteX54" fmla="*/ 4282794 w 4417162"/>
              <a:gd name="connsiteY54" fmla="*/ 2471737 h 6858000"/>
              <a:gd name="connsiteX55" fmla="*/ 4264318 w 4417162"/>
              <a:gd name="connsiteY55" fmla="*/ 2513012 h 6858000"/>
              <a:gd name="connsiteX56" fmla="*/ 4249203 w 4417162"/>
              <a:gd name="connsiteY56" fmla="*/ 2560637 h 6858000"/>
              <a:gd name="connsiteX57" fmla="*/ 4239125 w 4417162"/>
              <a:gd name="connsiteY57" fmla="*/ 2613025 h 6858000"/>
              <a:gd name="connsiteX58" fmla="*/ 4229047 w 4417162"/>
              <a:gd name="connsiteY58" fmla="*/ 2671762 h 6858000"/>
              <a:gd name="connsiteX59" fmla="*/ 4227367 w 4417162"/>
              <a:gd name="connsiteY59" fmla="*/ 2741612 h 6858000"/>
              <a:gd name="connsiteX60" fmla="*/ 4229047 w 4417162"/>
              <a:gd name="connsiteY60" fmla="*/ 2809875 h 6858000"/>
              <a:gd name="connsiteX61" fmla="*/ 4239125 w 4417162"/>
              <a:gd name="connsiteY61" fmla="*/ 2868612 h 6858000"/>
              <a:gd name="connsiteX62" fmla="*/ 4249203 w 4417162"/>
              <a:gd name="connsiteY62" fmla="*/ 2922587 h 6858000"/>
              <a:gd name="connsiteX63" fmla="*/ 4264318 w 4417162"/>
              <a:gd name="connsiteY63" fmla="*/ 2967037 h 6858000"/>
              <a:gd name="connsiteX64" fmla="*/ 4282794 w 4417162"/>
              <a:gd name="connsiteY64" fmla="*/ 3009900 h 6858000"/>
              <a:gd name="connsiteX65" fmla="*/ 4301270 w 4417162"/>
              <a:gd name="connsiteY65" fmla="*/ 3046412 h 6858000"/>
              <a:gd name="connsiteX66" fmla="*/ 4321425 w 4417162"/>
              <a:gd name="connsiteY66" fmla="*/ 3084512 h 6858000"/>
              <a:gd name="connsiteX67" fmla="*/ 4341580 w 4417162"/>
              <a:gd name="connsiteY67" fmla="*/ 3121025 h 6858000"/>
              <a:gd name="connsiteX68" fmla="*/ 4361735 w 4417162"/>
              <a:gd name="connsiteY68" fmla="*/ 3160712 h 6858000"/>
              <a:gd name="connsiteX69" fmla="*/ 4378531 w 4417162"/>
              <a:gd name="connsiteY69" fmla="*/ 3201987 h 6858000"/>
              <a:gd name="connsiteX70" fmla="*/ 4393648 w 4417162"/>
              <a:gd name="connsiteY70" fmla="*/ 3248025 h 6858000"/>
              <a:gd name="connsiteX71" fmla="*/ 4405405 w 4417162"/>
              <a:gd name="connsiteY71" fmla="*/ 3300412 h 6858000"/>
              <a:gd name="connsiteX72" fmla="*/ 4413803 w 4417162"/>
              <a:gd name="connsiteY72" fmla="*/ 3360737 h 6858000"/>
              <a:gd name="connsiteX73" fmla="*/ 4417162 w 4417162"/>
              <a:gd name="connsiteY73" fmla="*/ 3427412 h 6858000"/>
              <a:gd name="connsiteX74" fmla="*/ 4413803 w 4417162"/>
              <a:gd name="connsiteY74" fmla="*/ 3497262 h 6858000"/>
              <a:gd name="connsiteX75" fmla="*/ 4405405 w 4417162"/>
              <a:gd name="connsiteY75" fmla="*/ 3557587 h 6858000"/>
              <a:gd name="connsiteX76" fmla="*/ 4393648 w 4417162"/>
              <a:gd name="connsiteY76" fmla="*/ 3609975 h 6858000"/>
              <a:gd name="connsiteX77" fmla="*/ 4378531 w 4417162"/>
              <a:gd name="connsiteY77" fmla="*/ 3656012 h 6858000"/>
              <a:gd name="connsiteX78" fmla="*/ 4361735 w 4417162"/>
              <a:gd name="connsiteY78" fmla="*/ 3697287 h 6858000"/>
              <a:gd name="connsiteX79" fmla="*/ 4341580 w 4417162"/>
              <a:gd name="connsiteY79" fmla="*/ 3736975 h 6858000"/>
              <a:gd name="connsiteX80" fmla="*/ 4301270 w 4417162"/>
              <a:gd name="connsiteY80" fmla="*/ 3811587 h 6858000"/>
              <a:gd name="connsiteX81" fmla="*/ 4282794 w 4417162"/>
              <a:gd name="connsiteY81" fmla="*/ 3848100 h 6858000"/>
              <a:gd name="connsiteX82" fmla="*/ 4264318 w 4417162"/>
              <a:gd name="connsiteY82" fmla="*/ 3890962 h 6858000"/>
              <a:gd name="connsiteX83" fmla="*/ 4249203 w 4417162"/>
              <a:gd name="connsiteY83" fmla="*/ 3935412 h 6858000"/>
              <a:gd name="connsiteX84" fmla="*/ 4239125 w 4417162"/>
              <a:gd name="connsiteY84" fmla="*/ 3987800 h 6858000"/>
              <a:gd name="connsiteX85" fmla="*/ 4229047 w 4417162"/>
              <a:gd name="connsiteY85" fmla="*/ 4048125 h 6858000"/>
              <a:gd name="connsiteX86" fmla="*/ 4227367 w 4417162"/>
              <a:gd name="connsiteY86" fmla="*/ 4116387 h 6858000"/>
              <a:gd name="connsiteX87" fmla="*/ 4229047 w 4417162"/>
              <a:gd name="connsiteY87" fmla="*/ 4186237 h 6858000"/>
              <a:gd name="connsiteX88" fmla="*/ 4239125 w 4417162"/>
              <a:gd name="connsiteY88" fmla="*/ 4244975 h 6858000"/>
              <a:gd name="connsiteX89" fmla="*/ 4249203 w 4417162"/>
              <a:gd name="connsiteY89" fmla="*/ 4297362 h 6858000"/>
              <a:gd name="connsiteX90" fmla="*/ 4264318 w 4417162"/>
              <a:gd name="connsiteY90" fmla="*/ 4343400 h 6858000"/>
              <a:gd name="connsiteX91" fmla="*/ 4282794 w 4417162"/>
              <a:gd name="connsiteY91" fmla="*/ 4386262 h 6858000"/>
              <a:gd name="connsiteX92" fmla="*/ 4301270 w 4417162"/>
              <a:gd name="connsiteY92" fmla="*/ 4424362 h 6858000"/>
              <a:gd name="connsiteX93" fmla="*/ 4341580 w 4417162"/>
              <a:gd name="connsiteY93" fmla="*/ 4498975 h 6858000"/>
              <a:gd name="connsiteX94" fmla="*/ 4361735 w 4417162"/>
              <a:gd name="connsiteY94" fmla="*/ 4537075 h 6858000"/>
              <a:gd name="connsiteX95" fmla="*/ 4378531 w 4417162"/>
              <a:gd name="connsiteY95" fmla="*/ 4579937 h 6858000"/>
              <a:gd name="connsiteX96" fmla="*/ 4393648 w 4417162"/>
              <a:gd name="connsiteY96" fmla="*/ 4625975 h 6858000"/>
              <a:gd name="connsiteX97" fmla="*/ 4405405 w 4417162"/>
              <a:gd name="connsiteY97" fmla="*/ 4678362 h 6858000"/>
              <a:gd name="connsiteX98" fmla="*/ 4413803 w 4417162"/>
              <a:gd name="connsiteY98" fmla="*/ 4738687 h 6858000"/>
              <a:gd name="connsiteX99" fmla="*/ 4417162 w 4417162"/>
              <a:gd name="connsiteY99" fmla="*/ 4806950 h 6858000"/>
              <a:gd name="connsiteX100" fmla="*/ 4413803 w 4417162"/>
              <a:gd name="connsiteY100" fmla="*/ 4875212 h 6858000"/>
              <a:gd name="connsiteX101" fmla="*/ 4405405 w 4417162"/>
              <a:gd name="connsiteY101" fmla="*/ 4935537 h 6858000"/>
              <a:gd name="connsiteX102" fmla="*/ 4393648 w 4417162"/>
              <a:gd name="connsiteY102" fmla="*/ 4987925 h 6858000"/>
              <a:gd name="connsiteX103" fmla="*/ 4378531 w 4417162"/>
              <a:gd name="connsiteY103" fmla="*/ 5033962 h 6858000"/>
              <a:gd name="connsiteX104" fmla="*/ 4361735 w 4417162"/>
              <a:gd name="connsiteY104" fmla="*/ 5075237 h 6858000"/>
              <a:gd name="connsiteX105" fmla="*/ 4341580 w 4417162"/>
              <a:gd name="connsiteY105" fmla="*/ 5114925 h 6858000"/>
              <a:gd name="connsiteX106" fmla="*/ 4321425 w 4417162"/>
              <a:gd name="connsiteY106" fmla="*/ 5149850 h 6858000"/>
              <a:gd name="connsiteX107" fmla="*/ 4301270 w 4417162"/>
              <a:gd name="connsiteY107" fmla="*/ 5186362 h 6858000"/>
              <a:gd name="connsiteX108" fmla="*/ 4282794 w 4417162"/>
              <a:gd name="connsiteY108" fmla="*/ 5226050 h 6858000"/>
              <a:gd name="connsiteX109" fmla="*/ 4264318 w 4417162"/>
              <a:gd name="connsiteY109" fmla="*/ 5268912 h 6858000"/>
              <a:gd name="connsiteX110" fmla="*/ 4249203 w 4417162"/>
              <a:gd name="connsiteY110" fmla="*/ 5313362 h 6858000"/>
              <a:gd name="connsiteX111" fmla="*/ 4239125 w 4417162"/>
              <a:gd name="connsiteY111" fmla="*/ 5365750 h 6858000"/>
              <a:gd name="connsiteX112" fmla="*/ 4229047 w 4417162"/>
              <a:gd name="connsiteY112" fmla="*/ 5426075 h 6858000"/>
              <a:gd name="connsiteX113" fmla="*/ 4227367 w 4417162"/>
              <a:gd name="connsiteY113" fmla="*/ 5494337 h 6858000"/>
              <a:gd name="connsiteX114" fmla="*/ 4229047 w 4417162"/>
              <a:gd name="connsiteY114" fmla="*/ 5562600 h 6858000"/>
              <a:gd name="connsiteX115" fmla="*/ 4239125 w 4417162"/>
              <a:gd name="connsiteY115" fmla="*/ 5622925 h 6858000"/>
              <a:gd name="connsiteX116" fmla="*/ 4249203 w 4417162"/>
              <a:gd name="connsiteY116" fmla="*/ 5675312 h 6858000"/>
              <a:gd name="connsiteX117" fmla="*/ 4264318 w 4417162"/>
              <a:gd name="connsiteY117" fmla="*/ 5721350 h 6858000"/>
              <a:gd name="connsiteX118" fmla="*/ 4282794 w 4417162"/>
              <a:gd name="connsiteY118" fmla="*/ 5762625 h 6858000"/>
              <a:gd name="connsiteX119" fmla="*/ 4301270 w 4417162"/>
              <a:gd name="connsiteY119" fmla="*/ 5802312 h 6858000"/>
              <a:gd name="connsiteX120" fmla="*/ 4321425 w 4417162"/>
              <a:gd name="connsiteY120" fmla="*/ 5840412 h 6858000"/>
              <a:gd name="connsiteX121" fmla="*/ 4341580 w 4417162"/>
              <a:gd name="connsiteY121" fmla="*/ 5876925 h 6858000"/>
              <a:gd name="connsiteX122" fmla="*/ 4361735 w 4417162"/>
              <a:gd name="connsiteY122" fmla="*/ 5915025 h 6858000"/>
              <a:gd name="connsiteX123" fmla="*/ 4378531 w 4417162"/>
              <a:gd name="connsiteY123" fmla="*/ 5956300 h 6858000"/>
              <a:gd name="connsiteX124" fmla="*/ 4393648 w 4417162"/>
              <a:gd name="connsiteY124" fmla="*/ 6003925 h 6858000"/>
              <a:gd name="connsiteX125" fmla="*/ 4405405 w 4417162"/>
              <a:gd name="connsiteY125" fmla="*/ 6056312 h 6858000"/>
              <a:gd name="connsiteX126" fmla="*/ 4413803 w 4417162"/>
              <a:gd name="connsiteY126" fmla="*/ 6113462 h 6858000"/>
              <a:gd name="connsiteX127" fmla="*/ 4417162 w 4417162"/>
              <a:gd name="connsiteY127" fmla="*/ 6183312 h 6858000"/>
              <a:gd name="connsiteX128" fmla="*/ 4413803 w 4417162"/>
              <a:gd name="connsiteY128" fmla="*/ 6251575 h 6858000"/>
              <a:gd name="connsiteX129" fmla="*/ 4405405 w 4417162"/>
              <a:gd name="connsiteY129" fmla="*/ 6311900 h 6858000"/>
              <a:gd name="connsiteX130" fmla="*/ 4393648 w 4417162"/>
              <a:gd name="connsiteY130" fmla="*/ 6361112 h 6858000"/>
              <a:gd name="connsiteX131" fmla="*/ 4378531 w 4417162"/>
              <a:gd name="connsiteY131" fmla="*/ 6407150 h 6858000"/>
              <a:gd name="connsiteX132" fmla="*/ 4361735 w 4417162"/>
              <a:gd name="connsiteY132" fmla="*/ 6448425 h 6858000"/>
              <a:gd name="connsiteX133" fmla="*/ 4343260 w 4417162"/>
              <a:gd name="connsiteY133" fmla="*/ 6488112 h 6858000"/>
              <a:gd name="connsiteX134" fmla="*/ 4324784 w 4417162"/>
              <a:gd name="connsiteY134" fmla="*/ 6523037 h 6858000"/>
              <a:gd name="connsiteX135" fmla="*/ 4304629 w 4417162"/>
              <a:gd name="connsiteY135" fmla="*/ 6561137 h 6858000"/>
              <a:gd name="connsiteX136" fmla="*/ 4284474 w 4417162"/>
              <a:gd name="connsiteY136" fmla="*/ 6597650 h 6858000"/>
              <a:gd name="connsiteX137" fmla="*/ 4267678 w 4417162"/>
              <a:gd name="connsiteY137" fmla="*/ 6640512 h 6858000"/>
              <a:gd name="connsiteX138" fmla="*/ 4250882 w 4417162"/>
              <a:gd name="connsiteY138" fmla="*/ 6683375 h 6858000"/>
              <a:gd name="connsiteX139" fmla="*/ 4240804 w 4417162"/>
              <a:gd name="connsiteY139" fmla="*/ 6735762 h 6858000"/>
              <a:gd name="connsiteX140" fmla="*/ 4232407 w 4417162"/>
              <a:gd name="connsiteY140" fmla="*/ 6791325 h 6858000"/>
              <a:gd name="connsiteX141" fmla="*/ 4227367 w 4417162"/>
              <a:gd name="connsiteY141" fmla="*/ 6858000 h 6858000"/>
              <a:gd name="connsiteX142" fmla="*/ 2310062 w 4417162"/>
              <a:gd name="connsiteY142" fmla="*/ 6858000 h 6858000"/>
              <a:gd name="connsiteX143" fmla="*/ 144378 w 4417162"/>
              <a:gd name="connsiteY143" fmla="*/ 6858000 h 6858000"/>
              <a:gd name="connsiteX144" fmla="*/ 0 w 4417162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417162" h="6858000">
                <a:moveTo>
                  <a:pt x="0" y="0"/>
                </a:moveTo>
                <a:lnTo>
                  <a:pt x="144378" y="0"/>
                </a:lnTo>
                <a:lnTo>
                  <a:pt x="2310062" y="0"/>
                </a:lnTo>
                <a:lnTo>
                  <a:pt x="4227367" y="0"/>
                </a:lnTo>
                <a:lnTo>
                  <a:pt x="4232407" y="66675"/>
                </a:lnTo>
                <a:lnTo>
                  <a:pt x="4240804" y="122237"/>
                </a:lnTo>
                <a:lnTo>
                  <a:pt x="4250882" y="174625"/>
                </a:lnTo>
                <a:lnTo>
                  <a:pt x="4267678" y="217487"/>
                </a:lnTo>
                <a:lnTo>
                  <a:pt x="4284474" y="260350"/>
                </a:lnTo>
                <a:lnTo>
                  <a:pt x="4304629" y="296862"/>
                </a:lnTo>
                <a:lnTo>
                  <a:pt x="4324784" y="334962"/>
                </a:lnTo>
                <a:lnTo>
                  <a:pt x="4343260" y="369887"/>
                </a:lnTo>
                <a:lnTo>
                  <a:pt x="4361735" y="409575"/>
                </a:lnTo>
                <a:lnTo>
                  <a:pt x="4378531" y="450850"/>
                </a:lnTo>
                <a:lnTo>
                  <a:pt x="4393648" y="496887"/>
                </a:lnTo>
                <a:lnTo>
                  <a:pt x="4405405" y="546100"/>
                </a:lnTo>
                <a:lnTo>
                  <a:pt x="4413803" y="606425"/>
                </a:lnTo>
                <a:lnTo>
                  <a:pt x="4417162" y="673100"/>
                </a:lnTo>
                <a:lnTo>
                  <a:pt x="4413803" y="744537"/>
                </a:lnTo>
                <a:lnTo>
                  <a:pt x="4405405" y="801687"/>
                </a:lnTo>
                <a:lnTo>
                  <a:pt x="4393648" y="854075"/>
                </a:lnTo>
                <a:lnTo>
                  <a:pt x="4378531" y="901700"/>
                </a:lnTo>
                <a:lnTo>
                  <a:pt x="4361735" y="942975"/>
                </a:lnTo>
                <a:lnTo>
                  <a:pt x="4341580" y="981075"/>
                </a:lnTo>
                <a:lnTo>
                  <a:pt x="4321425" y="1017587"/>
                </a:lnTo>
                <a:lnTo>
                  <a:pt x="4301270" y="1055687"/>
                </a:lnTo>
                <a:lnTo>
                  <a:pt x="4282794" y="1095375"/>
                </a:lnTo>
                <a:lnTo>
                  <a:pt x="4264318" y="1136650"/>
                </a:lnTo>
                <a:lnTo>
                  <a:pt x="4249203" y="1182687"/>
                </a:lnTo>
                <a:lnTo>
                  <a:pt x="4239125" y="1235075"/>
                </a:lnTo>
                <a:lnTo>
                  <a:pt x="4229047" y="1295400"/>
                </a:lnTo>
                <a:lnTo>
                  <a:pt x="4227367" y="1363662"/>
                </a:lnTo>
                <a:lnTo>
                  <a:pt x="4229047" y="1431925"/>
                </a:lnTo>
                <a:lnTo>
                  <a:pt x="4239125" y="1492250"/>
                </a:lnTo>
                <a:lnTo>
                  <a:pt x="4249203" y="1544637"/>
                </a:lnTo>
                <a:lnTo>
                  <a:pt x="4264318" y="1589087"/>
                </a:lnTo>
                <a:lnTo>
                  <a:pt x="4282794" y="1631950"/>
                </a:lnTo>
                <a:lnTo>
                  <a:pt x="4301270" y="1671637"/>
                </a:lnTo>
                <a:lnTo>
                  <a:pt x="4321425" y="1708150"/>
                </a:lnTo>
                <a:lnTo>
                  <a:pt x="4341580" y="1743075"/>
                </a:lnTo>
                <a:lnTo>
                  <a:pt x="4361735" y="1782762"/>
                </a:lnTo>
                <a:lnTo>
                  <a:pt x="4378531" y="1824037"/>
                </a:lnTo>
                <a:lnTo>
                  <a:pt x="4393648" y="1870075"/>
                </a:lnTo>
                <a:lnTo>
                  <a:pt x="4405405" y="1922462"/>
                </a:lnTo>
                <a:lnTo>
                  <a:pt x="4413803" y="1982787"/>
                </a:lnTo>
                <a:lnTo>
                  <a:pt x="4417162" y="2051050"/>
                </a:lnTo>
                <a:lnTo>
                  <a:pt x="4413803" y="2119312"/>
                </a:lnTo>
                <a:lnTo>
                  <a:pt x="4405405" y="2179637"/>
                </a:lnTo>
                <a:lnTo>
                  <a:pt x="4393648" y="2232025"/>
                </a:lnTo>
                <a:lnTo>
                  <a:pt x="4378531" y="2278062"/>
                </a:lnTo>
                <a:lnTo>
                  <a:pt x="4361735" y="2319337"/>
                </a:lnTo>
                <a:lnTo>
                  <a:pt x="4341580" y="2359025"/>
                </a:lnTo>
                <a:lnTo>
                  <a:pt x="4321425" y="2395537"/>
                </a:lnTo>
                <a:lnTo>
                  <a:pt x="4301270" y="2433637"/>
                </a:lnTo>
                <a:lnTo>
                  <a:pt x="4282794" y="2471737"/>
                </a:lnTo>
                <a:lnTo>
                  <a:pt x="4264318" y="2513012"/>
                </a:lnTo>
                <a:lnTo>
                  <a:pt x="4249203" y="2560637"/>
                </a:lnTo>
                <a:lnTo>
                  <a:pt x="4239125" y="2613025"/>
                </a:lnTo>
                <a:lnTo>
                  <a:pt x="4229047" y="2671762"/>
                </a:lnTo>
                <a:lnTo>
                  <a:pt x="4227367" y="2741612"/>
                </a:lnTo>
                <a:lnTo>
                  <a:pt x="4229047" y="2809875"/>
                </a:lnTo>
                <a:lnTo>
                  <a:pt x="4239125" y="2868612"/>
                </a:lnTo>
                <a:lnTo>
                  <a:pt x="4249203" y="2922587"/>
                </a:lnTo>
                <a:lnTo>
                  <a:pt x="4264318" y="2967037"/>
                </a:lnTo>
                <a:lnTo>
                  <a:pt x="4282794" y="3009900"/>
                </a:lnTo>
                <a:lnTo>
                  <a:pt x="4301270" y="3046412"/>
                </a:lnTo>
                <a:lnTo>
                  <a:pt x="4321425" y="3084512"/>
                </a:lnTo>
                <a:lnTo>
                  <a:pt x="4341580" y="3121025"/>
                </a:lnTo>
                <a:lnTo>
                  <a:pt x="4361735" y="3160712"/>
                </a:lnTo>
                <a:lnTo>
                  <a:pt x="4378531" y="3201987"/>
                </a:lnTo>
                <a:lnTo>
                  <a:pt x="4393648" y="3248025"/>
                </a:lnTo>
                <a:lnTo>
                  <a:pt x="4405405" y="3300412"/>
                </a:lnTo>
                <a:lnTo>
                  <a:pt x="4413803" y="3360737"/>
                </a:lnTo>
                <a:lnTo>
                  <a:pt x="4417162" y="3427412"/>
                </a:lnTo>
                <a:lnTo>
                  <a:pt x="4413803" y="3497262"/>
                </a:lnTo>
                <a:lnTo>
                  <a:pt x="4405405" y="3557587"/>
                </a:lnTo>
                <a:lnTo>
                  <a:pt x="4393648" y="3609975"/>
                </a:lnTo>
                <a:lnTo>
                  <a:pt x="4378531" y="3656012"/>
                </a:lnTo>
                <a:lnTo>
                  <a:pt x="4361735" y="3697287"/>
                </a:lnTo>
                <a:lnTo>
                  <a:pt x="4341580" y="3736975"/>
                </a:lnTo>
                <a:lnTo>
                  <a:pt x="4301270" y="3811587"/>
                </a:lnTo>
                <a:lnTo>
                  <a:pt x="4282794" y="3848100"/>
                </a:lnTo>
                <a:lnTo>
                  <a:pt x="4264318" y="3890962"/>
                </a:lnTo>
                <a:lnTo>
                  <a:pt x="4249203" y="3935412"/>
                </a:lnTo>
                <a:lnTo>
                  <a:pt x="4239125" y="3987800"/>
                </a:lnTo>
                <a:lnTo>
                  <a:pt x="4229047" y="4048125"/>
                </a:lnTo>
                <a:lnTo>
                  <a:pt x="4227367" y="4116387"/>
                </a:lnTo>
                <a:lnTo>
                  <a:pt x="4229047" y="4186237"/>
                </a:lnTo>
                <a:lnTo>
                  <a:pt x="4239125" y="4244975"/>
                </a:lnTo>
                <a:lnTo>
                  <a:pt x="4249203" y="4297362"/>
                </a:lnTo>
                <a:lnTo>
                  <a:pt x="4264318" y="4343400"/>
                </a:lnTo>
                <a:lnTo>
                  <a:pt x="4282794" y="4386262"/>
                </a:lnTo>
                <a:lnTo>
                  <a:pt x="4301270" y="4424362"/>
                </a:lnTo>
                <a:lnTo>
                  <a:pt x="4341580" y="4498975"/>
                </a:lnTo>
                <a:lnTo>
                  <a:pt x="4361735" y="4537075"/>
                </a:lnTo>
                <a:lnTo>
                  <a:pt x="4378531" y="4579937"/>
                </a:lnTo>
                <a:lnTo>
                  <a:pt x="4393648" y="4625975"/>
                </a:lnTo>
                <a:lnTo>
                  <a:pt x="4405405" y="4678362"/>
                </a:lnTo>
                <a:lnTo>
                  <a:pt x="4413803" y="4738687"/>
                </a:lnTo>
                <a:lnTo>
                  <a:pt x="4417162" y="4806950"/>
                </a:lnTo>
                <a:lnTo>
                  <a:pt x="4413803" y="4875212"/>
                </a:lnTo>
                <a:lnTo>
                  <a:pt x="4405405" y="4935537"/>
                </a:lnTo>
                <a:lnTo>
                  <a:pt x="4393648" y="4987925"/>
                </a:lnTo>
                <a:lnTo>
                  <a:pt x="4378531" y="5033962"/>
                </a:lnTo>
                <a:lnTo>
                  <a:pt x="4361735" y="5075237"/>
                </a:lnTo>
                <a:lnTo>
                  <a:pt x="4341580" y="5114925"/>
                </a:lnTo>
                <a:lnTo>
                  <a:pt x="4321425" y="5149850"/>
                </a:lnTo>
                <a:lnTo>
                  <a:pt x="4301270" y="5186362"/>
                </a:lnTo>
                <a:lnTo>
                  <a:pt x="4282794" y="5226050"/>
                </a:lnTo>
                <a:lnTo>
                  <a:pt x="4264318" y="5268912"/>
                </a:lnTo>
                <a:lnTo>
                  <a:pt x="4249203" y="5313362"/>
                </a:lnTo>
                <a:lnTo>
                  <a:pt x="4239125" y="5365750"/>
                </a:lnTo>
                <a:lnTo>
                  <a:pt x="4229047" y="5426075"/>
                </a:lnTo>
                <a:lnTo>
                  <a:pt x="4227367" y="5494337"/>
                </a:lnTo>
                <a:lnTo>
                  <a:pt x="4229047" y="5562600"/>
                </a:lnTo>
                <a:lnTo>
                  <a:pt x="4239125" y="5622925"/>
                </a:lnTo>
                <a:lnTo>
                  <a:pt x="4249203" y="5675312"/>
                </a:lnTo>
                <a:lnTo>
                  <a:pt x="4264318" y="5721350"/>
                </a:lnTo>
                <a:lnTo>
                  <a:pt x="4282794" y="5762625"/>
                </a:lnTo>
                <a:lnTo>
                  <a:pt x="4301270" y="5802312"/>
                </a:lnTo>
                <a:lnTo>
                  <a:pt x="4321425" y="5840412"/>
                </a:lnTo>
                <a:lnTo>
                  <a:pt x="4341580" y="5876925"/>
                </a:lnTo>
                <a:lnTo>
                  <a:pt x="4361735" y="5915025"/>
                </a:lnTo>
                <a:lnTo>
                  <a:pt x="4378531" y="5956300"/>
                </a:lnTo>
                <a:lnTo>
                  <a:pt x="4393648" y="6003925"/>
                </a:lnTo>
                <a:lnTo>
                  <a:pt x="4405405" y="6056312"/>
                </a:lnTo>
                <a:lnTo>
                  <a:pt x="4413803" y="6113462"/>
                </a:lnTo>
                <a:lnTo>
                  <a:pt x="4417162" y="6183312"/>
                </a:lnTo>
                <a:lnTo>
                  <a:pt x="4413803" y="6251575"/>
                </a:lnTo>
                <a:lnTo>
                  <a:pt x="4405405" y="6311900"/>
                </a:lnTo>
                <a:lnTo>
                  <a:pt x="4393648" y="6361112"/>
                </a:lnTo>
                <a:lnTo>
                  <a:pt x="4378531" y="6407150"/>
                </a:lnTo>
                <a:lnTo>
                  <a:pt x="4361735" y="6448425"/>
                </a:lnTo>
                <a:lnTo>
                  <a:pt x="4343260" y="6488112"/>
                </a:lnTo>
                <a:lnTo>
                  <a:pt x="4324784" y="6523037"/>
                </a:lnTo>
                <a:lnTo>
                  <a:pt x="4304629" y="6561137"/>
                </a:lnTo>
                <a:lnTo>
                  <a:pt x="4284474" y="6597650"/>
                </a:lnTo>
                <a:lnTo>
                  <a:pt x="4267678" y="6640512"/>
                </a:lnTo>
                <a:lnTo>
                  <a:pt x="4250882" y="6683375"/>
                </a:lnTo>
                <a:lnTo>
                  <a:pt x="4240804" y="6735762"/>
                </a:lnTo>
                <a:lnTo>
                  <a:pt x="4232407" y="6791325"/>
                </a:lnTo>
                <a:lnTo>
                  <a:pt x="4227367" y="6858000"/>
                </a:lnTo>
                <a:lnTo>
                  <a:pt x="2310062" y="6858000"/>
                </a:lnTo>
                <a:lnTo>
                  <a:pt x="14437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</p:sp>
      <p:sp useBgFill="1">
        <p:nvSpPr>
          <p:cNvPr id="51" name="Freeform: Shape 50">
            <a:extLst>
              <a:ext uri="{FF2B5EF4-FFF2-40B4-BE49-F238E27FC236}">
                <a16:creationId xmlns:a16="http://schemas.microsoft.com/office/drawing/2014/main" id="{A7A4B465-FBCC-4CD4-89A1-82992A7B4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272784" cy="6858000"/>
          </a:xfrm>
          <a:custGeom>
            <a:avLst/>
            <a:gdLst>
              <a:gd name="connsiteX0" fmla="*/ 0 w 4272784"/>
              <a:gd name="connsiteY0" fmla="*/ 0 h 6858000"/>
              <a:gd name="connsiteX1" fmla="*/ 4082989 w 4272784"/>
              <a:gd name="connsiteY1" fmla="*/ 0 h 6858000"/>
              <a:gd name="connsiteX2" fmla="*/ 4088029 w 4272784"/>
              <a:gd name="connsiteY2" fmla="*/ 66675 h 6858000"/>
              <a:gd name="connsiteX3" fmla="*/ 4096426 w 4272784"/>
              <a:gd name="connsiteY3" fmla="*/ 122237 h 6858000"/>
              <a:gd name="connsiteX4" fmla="*/ 4106504 w 4272784"/>
              <a:gd name="connsiteY4" fmla="*/ 174625 h 6858000"/>
              <a:gd name="connsiteX5" fmla="*/ 4123300 w 4272784"/>
              <a:gd name="connsiteY5" fmla="*/ 217487 h 6858000"/>
              <a:gd name="connsiteX6" fmla="*/ 4140096 w 4272784"/>
              <a:gd name="connsiteY6" fmla="*/ 260350 h 6858000"/>
              <a:gd name="connsiteX7" fmla="*/ 4160251 w 4272784"/>
              <a:gd name="connsiteY7" fmla="*/ 296862 h 6858000"/>
              <a:gd name="connsiteX8" fmla="*/ 4180406 w 4272784"/>
              <a:gd name="connsiteY8" fmla="*/ 334962 h 6858000"/>
              <a:gd name="connsiteX9" fmla="*/ 4198882 w 4272784"/>
              <a:gd name="connsiteY9" fmla="*/ 369887 h 6858000"/>
              <a:gd name="connsiteX10" fmla="*/ 4217357 w 4272784"/>
              <a:gd name="connsiteY10" fmla="*/ 409575 h 6858000"/>
              <a:gd name="connsiteX11" fmla="*/ 4234153 w 4272784"/>
              <a:gd name="connsiteY11" fmla="*/ 450850 h 6858000"/>
              <a:gd name="connsiteX12" fmla="*/ 4249270 w 4272784"/>
              <a:gd name="connsiteY12" fmla="*/ 496887 h 6858000"/>
              <a:gd name="connsiteX13" fmla="*/ 4261027 w 4272784"/>
              <a:gd name="connsiteY13" fmla="*/ 546100 h 6858000"/>
              <a:gd name="connsiteX14" fmla="*/ 4269425 w 4272784"/>
              <a:gd name="connsiteY14" fmla="*/ 606425 h 6858000"/>
              <a:gd name="connsiteX15" fmla="*/ 4272784 w 4272784"/>
              <a:gd name="connsiteY15" fmla="*/ 673100 h 6858000"/>
              <a:gd name="connsiteX16" fmla="*/ 4269425 w 4272784"/>
              <a:gd name="connsiteY16" fmla="*/ 744537 h 6858000"/>
              <a:gd name="connsiteX17" fmla="*/ 4261027 w 4272784"/>
              <a:gd name="connsiteY17" fmla="*/ 801687 h 6858000"/>
              <a:gd name="connsiteX18" fmla="*/ 4249270 w 4272784"/>
              <a:gd name="connsiteY18" fmla="*/ 854075 h 6858000"/>
              <a:gd name="connsiteX19" fmla="*/ 4234153 w 4272784"/>
              <a:gd name="connsiteY19" fmla="*/ 901700 h 6858000"/>
              <a:gd name="connsiteX20" fmla="*/ 4217357 w 4272784"/>
              <a:gd name="connsiteY20" fmla="*/ 942975 h 6858000"/>
              <a:gd name="connsiteX21" fmla="*/ 4197202 w 4272784"/>
              <a:gd name="connsiteY21" fmla="*/ 981075 h 6858000"/>
              <a:gd name="connsiteX22" fmla="*/ 4177047 w 4272784"/>
              <a:gd name="connsiteY22" fmla="*/ 1017587 h 6858000"/>
              <a:gd name="connsiteX23" fmla="*/ 4156892 w 4272784"/>
              <a:gd name="connsiteY23" fmla="*/ 1055687 h 6858000"/>
              <a:gd name="connsiteX24" fmla="*/ 4138416 w 4272784"/>
              <a:gd name="connsiteY24" fmla="*/ 1095375 h 6858000"/>
              <a:gd name="connsiteX25" fmla="*/ 4119940 w 4272784"/>
              <a:gd name="connsiteY25" fmla="*/ 1136650 h 6858000"/>
              <a:gd name="connsiteX26" fmla="*/ 4104825 w 4272784"/>
              <a:gd name="connsiteY26" fmla="*/ 1182687 h 6858000"/>
              <a:gd name="connsiteX27" fmla="*/ 4094747 w 4272784"/>
              <a:gd name="connsiteY27" fmla="*/ 1235075 h 6858000"/>
              <a:gd name="connsiteX28" fmla="*/ 4084669 w 4272784"/>
              <a:gd name="connsiteY28" fmla="*/ 1295400 h 6858000"/>
              <a:gd name="connsiteX29" fmla="*/ 4082989 w 4272784"/>
              <a:gd name="connsiteY29" fmla="*/ 1363662 h 6858000"/>
              <a:gd name="connsiteX30" fmla="*/ 4084669 w 4272784"/>
              <a:gd name="connsiteY30" fmla="*/ 1431925 h 6858000"/>
              <a:gd name="connsiteX31" fmla="*/ 4094747 w 4272784"/>
              <a:gd name="connsiteY31" fmla="*/ 1492250 h 6858000"/>
              <a:gd name="connsiteX32" fmla="*/ 4104825 w 4272784"/>
              <a:gd name="connsiteY32" fmla="*/ 1544637 h 6858000"/>
              <a:gd name="connsiteX33" fmla="*/ 4119940 w 4272784"/>
              <a:gd name="connsiteY33" fmla="*/ 1589087 h 6858000"/>
              <a:gd name="connsiteX34" fmla="*/ 4138416 w 4272784"/>
              <a:gd name="connsiteY34" fmla="*/ 1631950 h 6858000"/>
              <a:gd name="connsiteX35" fmla="*/ 4156892 w 4272784"/>
              <a:gd name="connsiteY35" fmla="*/ 1671637 h 6858000"/>
              <a:gd name="connsiteX36" fmla="*/ 4177047 w 4272784"/>
              <a:gd name="connsiteY36" fmla="*/ 1708150 h 6858000"/>
              <a:gd name="connsiteX37" fmla="*/ 4197202 w 4272784"/>
              <a:gd name="connsiteY37" fmla="*/ 1743075 h 6858000"/>
              <a:gd name="connsiteX38" fmla="*/ 4217357 w 4272784"/>
              <a:gd name="connsiteY38" fmla="*/ 1782762 h 6858000"/>
              <a:gd name="connsiteX39" fmla="*/ 4234153 w 4272784"/>
              <a:gd name="connsiteY39" fmla="*/ 1824037 h 6858000"/>
              <a:gd name="connsiteX40" fmla="*/ 4249270 w 4272784"/>
              <a:gd name="connsiteY40" fmla="*/ 1870075 h 6858000"/>
              <a:gd name="connsiteX41" fmla="*/ 4261027 w 4272784"/>
              <a:gd name="connsiteY41" fmla="*/ 1922462 h 6858000"/>
              <a:gd name="connsiteX42" fmla="*/ 4269425 w 4272784"/>
              <a:gd name="connsiteY42" fmla="*/ 1982787 h 6858000"/>
              <a:gd name="connsiteX43" fmla="*/ 4272784 w 4272784"/>
              <a:gd name="connsiteY43" fmla="*/ 2051050 h 6858000"/>
              <a:gd name="connsiteX44" fmla="*/ 4269425 w 4272784"/>
              <a:gd name="connsiteY44" fmla="*/ 2119312 h 6858000"/>
              <a:gd name="connsiteX45" fmla="*/ 4261027 w 4272784"/>
              <a:gd name="connsiteY45" fmla="*/ 2179637 h 6858000"/>
              <a:gd name="connsiteX46" fmla="*/ 4249270 w 4272784"/>
              <a:gd name="connsiteY46" fmla="*/ 2232025 h 6858000"/>
              <a:gd name="connsiteX47" fmla="*/ 4234153 w 4272784"/>
              <a:gd name="connsiteY47" fmla="*/ 2278062 h 6858000"/>
              <a:gd name="connsiteX48" fmla="*/ 4217357 w 4272784"/>
              <a:gd name="connsiteY48" fmla="*/ 2319337 h 6858000"/>
              <a:gd name="connsiteX49" fmla="*/ 4197202 w 4272784"/>
              <a:gd name="connsiteY49" fmla="*/ 2359025 h 6858000"/>
              <a:gd name="connsiteX50" fmla="*/ 4177047 w 4272784"/>
              <a:gd name="connsiteY50" fmla="*/ 2395537 h 6858000"/>
              <a:gd name="connsiteX51" fmla="*/ 4156892 w 4272784"/>
              <a:gd name="connsiteY51" fmla="*/ 2433637 h 6858000"/>
              <a:gd name="connsiteX52" fmla="*/ 4138416 w 4272784"/>
              <a:gd name="connsiteY52" fmla="*/ 2471737 h 6858000"/>
              <a:gd name="connsiteX53" fmla="*/ 4119940 w 4272784"/>
              <a:gd name="connsiteY53" fmla="*/ 2513012 h 6858000"/>
              <a:gd name="connsiteX54" fmla="*/ 4104825 w 4272784"/>
              <a:gd name="connsiteY54" fmla="*/ 2560637 h 6858000"/>
              <a:gd name="connsiteX55" fmla="*/ 4094747 w 4272784"/>
              <a:gd name="connsiteY55" fmla="*/ 2613025 h 6858000"/>
              <a:gd name="connsiteX56" fmla="*/ 4084669 w 4272784"/>
              <a:gd name="connsiteY56" fmla="*/ 2671762 h 6858000"/>
              <a:gd name="connsiteX57" fmla="*/ 4082989 w 4272784"/>
              <a:gd name="connsiteY57" fmla="*/ 2741612 h 6858000"/>
              <a:gd name="connsiteX58" fmla="*/ 4084669 w 4272784"/>
              <a:gd name="connsiteY58" fmla="*/ 2809875 h 6858000"/>
              <a:gd name="connsiteX59" fmla="*/ 4094747 w 4272784"/>
              <a:gd name="connsiteY59" fmla="*/ 2868612 h 6858000"/>
              <a:gd name="connsiteX60" fmla="*/ 4104825 w 4272784"/>
              <a:gd name="connsiteY60" fmla="*/ 2922587 h 6858000"/>
              <a:gd name="connsiteX61" fmla="*/ 4119940 w 4272784"/>
              <a:gd name="connsiteY61" fmla="*/ 2967037 h 6858000"/>
              <a:gd name="connsiteX62" fmla="*/ 4138416 w 4272784"/>
              <a:gd name="connsiteY62" fmla="*/ 3009900 h 6858000"/>
              <a:gd name="connsiteX63" fmla="*/ 4156892 w 4272784"/>
              <a:gd name="connsiteY63" fmla="*/ 3046412 h 6858000"/>
              <a:gd name="connsiteX64" fmla="*/ 4177047 w 4272784"/>
              <a:gd name="connsiteY64" fmla="*/ 3084512 h 6858000"/>
              <a:gd name="connsiteX65" fmla="*/ 4197202 w 4272784"/>
              <a:gd name="connsiteY65" fmla="*/ 3121025 h 6858000"/>
              <a:gd name="connsiteX66" fmla="*/ 4217357 w 4272784"/>
              <a:gd name="connsiteY66" fmla="*/ 3160712 h 6858000"/>
              <a:gd name="connsiteX67" fmla="*/ 4234153 w 4272784"/>
              <a:gd name="connsiteY67" fmla="*/ 3201987 h 6858000"/>
              <a:gd name="connsiteX68" fmla="*/ 4249270 w 4272784"/>
              <a:gd name="connsiteY68" fmla="*/ 3248025 h 6858000"/>
              <a:gd name="connsiteX69" fmla="*/ 4261027 w 4272784"/>
              <a:gd name="connsiteY69" fmla="*/ 3300412 h 6858000"/>
              <a:gd name="connsiteX70" fmla="*/ 4269425 w 4272784"/>
              <a:gd name="connsiteY70" fmla="*/ 3360737 h 6858000"/>
              <a:gd name="connsiteX71" fmla="*/ 4272784 w 4272784"/>
              <a:gd name="connsiteY71" fmla="*/ 3427412 h 6858000"/>
              <a:gd name="connsiteX72" fmla="*/ 4269425 w 4272784"/>
              <a:gd name="connsiteY72" fmla="*/ 3497262 h 6858000"/>
              <a:gd name="connsiteX73" fmla="*/ 4261027 w 4272784"/>
              <a:gd name="connsiteY73" fmla="*/ 3557587 h 6858000"/>
              <a:gd name="connsiteX74" fmla="*/ 4249270 w 4272784"/>
              <a:gd name="connsiteY74" fmla="*/ 3609975 h 6858000"/>
              <a:gd name="connsiteX75" fmla="*/ 4234153 w 4272784"/>
              <a:gd name="connsiteY75" fmla="*/ 3656012 h 6858000"/>
              <a:gd name="connsiteX76" fmla="*/ 4217357 w 4272784"/>
              <a:gd name="connsiteY76" fmla="*/ 3697287 h 6858000"/>
              <a:gd name="connsiteX77" fmla="*/ 4197202 w 4272784"/>
              <a:gd name="connsiteY77" fmla="*/ 3736975 h 6858000"/>
              <a:gd name="connsiteX78" fmla="*/ 4156892 w 4272784"/>
              <a:gd name="connsiteY78" fmla="*/ 3811587 h 6858000"/>
              <a:gd name="connsiteX79" fmla="*/ 4138416 w 4272784"/>
              <a:gd name="connsiteY79" fmla="*/ 3848100 h 6858000"/>
              <a:gd name="connsiteX80" fmla="*/ 4119940 w 4272784"/>
              <a:gd name="connsiteY80" fmla="*/ 3890962 h 6858000"/>
              <a:gd name="connsiteX81" fmla="*/ 4104825 w 4272784"/>
              <a:gd name="connsiteY81" fmla="*/ 3935412 h 6858000"/>
              <a:gd name="connsiteX82" fmla="*/ 4094747 w 4272784"/>
              <a:gd name="connsiteY82" fmla="*/ 3987800 h 6858000"/>
              <a:gd name="connsiteX83" fmla="*/ 4084669 w 4272784"/>
              <a:gd name="connsiteY83" fmla="*/ 4048125 h 6858000"/>
              <a:gd name="connsiteX84" fmla="*/ 4082989 w 4272784"/>
              <a:gd name="connsiteY84" fmla="*/ 4116387 h 6858000"/>
              <a:gd name="connsiteX85" fmla="*/ 4084669 w 4272784"/>
              <a:gd name="connsiteY85" fmla="*/ 4186237 h 6858000"/>
              <a:gd name="connsiteX86" fmla="*/ 4094747 w 4272784"/>
              <a:gd name="connsiteY86" fmla="*/ 4244975 h 6858000"/>
              <a:gd name="connsiteX87" fmla="*/ 4104825 w 4272784"/>
              <a:gd name="connsiteY87" fmla="*/ 4297362 h 6858000"/>
              <a:gd name="connsiteX88" fmla="*/ 4119940 w 4272784"/>
              <a:gd name="connsiteY88" fmla="*/ 4343400 h 6858000"/>
              <a:gd name="connsiteX89" fmla="*/ 4138416 w 4272784"/>
              <a:gd name="connsiteY89" fmla="*/ 4386262 h 6858000"/>
              <a:gd name="connsiteX90" fmla="*/ 4156892 w 4272784"/>
              <a:gd name="connsiteY90" fmla="*/ 4424362 h 6858000"/>
              <a:gd name="connsiteX91" fmla="*/ 4197202 w 4272784"/>
              <a:gd name="connsiteY91" fmla="*/ 4498975 h 6858000"/>
              <a:gd name="connsiteX92" fmla="*/ 4217357 w 4272784"/>
              <a:gd name="connsiteY92" fmla="*/ 4537075 h 6858000"/>
              <a:gd name="connsiteX93" fmla="*/ 4234153 w 4272784"/>
              <a:gd name="connsiteY93" fmla="*/ 4579937 h 6858000"/>
              <a:gd name="connsiteX94" fmla="*/ 4249270 w 4272784"/>
              <a:gd name="connsiteY94" fmla="*/ 4625975 h 6858000"/>
              <a:gd name="connsiteX95" fmla="*/ 4261027 w 4272784"/>
              <a:gd name="connsiteY95" fmla="*/ 4678362 h 6858000"/>
              <a:gd name="connsiteX96" fmla="*/ 4269425 w 4272784"/>
              <a:gd name="connsiteY96" fmla="*/ 4738687 h 6858000"/>
              <a:gd name="connsiteX97" fmla="*/ 4272784 w 4272784"/>
              <a:gd name="connsiteY97" fmla="*/ 4806950 h 6858000"/>
              <a:gd name="connsiteX98" fmla="*/ 4269425 w 4272784"/>
              <a:gd name="connsiteY98" fmla="*/ 4875212 h 6858000"/>
              <a:gd name="connsiteX99" fmla="*/ 4261027 w 4272784"/>
              <a:gd name="connsiteY99" fmla="*/ 4935537 h 6858000"/>
              <a:gd name="connsiteX100" fmla="*/ 4249270 w 4272784"/>
              <a:gd name="connsiteY100" fmla="*/ 4987925 h 6858000"/>
              <a:gd name="connsiteX101" fmla="*/ 4234153 w 4272784"/>
              <a:gd name="connsiteY101" fmla="*/ 5033962 h 6858000"/>
              <a:gd name="connsiteX102" fmla="*/ 4217357 w 4272784"/>
              <a:gd name="connsiteY102" fmla="*/ 5075237 h 6858000"/>
              <a:gd name="connsiteX103" fmla="*/ 4197202 w 4272784"/>
              <a:gd name="connsiteY103" fmla="*/ 5114925 h 6858000"/>
              <a:gd name="connsiteX104" fmla="*/ 4177047 w 4272784"/>
              <a:gd name="connsiteY104" fmla="*/ 5149850 h 6858000"/>
              <a:gd name="connsiteX105" fmla="*/ 4156892 w 4272784"/>
              <a:gd name="connsiteY105" fmla="*/ 5186362 h 6858000"/>
              <a:gd name="connsiteX106" fmla="*/ 4138416 w 4272784"/>
              <a:gd name="connsiteY106" fmla="*/ 5226050 h 6858000"/>
              <a:gd name="connsiteX107" fmla="*/ 4119940 w 4272784"/>
              <a:gd name="connsiteY107" fmla="*/ 5268912 h 6858000"/>
              <a:gd name="connsiteX108" fmla="*/ 4104825 w 4272784"/>
              <a:gd name="connsiteY108" fmla="*/ 5313362 h 6858000"/>
              <a:gd name="connsiteX109" fmla="*/ 4094747 w 4272784"/>
              <a:gd name="connsiteY109" fmla="*/ 5365750 h 6858000"/>
              <a:gd name="connsiteX110" fmla="*/ 4084669 w 4272784"/>
              <a:gd name="connsiteY110" fmla="*/ 5426075 h 6858000"/>
              <a:gd name="connsiteX111" fmla="*/ 4082989 w 4272784"/>
              <a:gd name="connsiteY111" fmla="*/ 5494337 h 6858000"/>
              <a:gd name="connsiteX112" fmla="*/ 4084669 w 4272784"/>
              <a:gd name="connsiteY112" fmla="*/ 5562600 h 6858000"/>
              <a:gd name="connsiteX113" fmla="*/ 4094747 w 4272784"/>
              <a:gd name="connsiteY113" fmla="*/ 5622925 h 6858000"/>
              <a:gd name="connsiteX114" fmla="*/ 4104825 w 4272784"/>
              <a:gd name="connsiteY114" fmla="*/ 5675312 h 6858000"/>
              <a:gd name="connsiteX115" fmla="*/ 4119940 w 4272784"/>
              <a:gd name="connsiteY115" fmla="*/ 5721350 h 6858000"/>
              <a:gd name="connsiteX116" fmla="*/ 4138416 w 4272784"/>
              <a:gd name="connsiteY116" fmla="*/ 5762625 h 6858000"/>
              <a:gd name="connsiteX117" fmla="*/ 4156892 w 4272784"/>
              <a:gd name="connsiteY117" fmla="*/ 5802312 h 6858000"/>
              <a:gd name="connsiteX118" fmla="*/ 4177047 w 4272784"/>
              <a:gd name="connsiteY118" fmla="*/ 5840412 h 6858000"/>
              <a:gd name="connsiteX119" fmla="*/ 4197202 w 4272784"/>
              <a:gd name="connsiteY119" fmla="*/ 5876925 h 6858000"/>
              <a:gd name="connsiteX120" fmla="*/ 4217357 w 4272784"/>
              <a:gd name="connsiteY120" fmla="*/ 5915025 h 6858000"/>
              <a:gd name="connsiteX121" fmla="*/ 4234153 w 4272784"/>
              <a:gd name="connsiteY121" fmla="*/ 5956300 h 6858000"/>
              <a:gd name="connsiteX122" fmla="*/ 4249270 w 4272784"/>
              <a:gd name="connsiteY122" fmla="*/ 6003925 h 6858000"/>
              <a:gd name="connsiteX123" fmla="*/ 4261027 w 4272784"/>
              <a:gd name="connsiteY123" fmla="*/ 6056312 h 6858000"/>
              <a:gd name="connsiteX124" fmla="*/ 4269425 w 4272784"/>
              <a:gd name="connsiteY124" fmla="*/ 6113462 h 6858000"/>
              <a:gd name="connsiteX125" fmla="*/ 4272784 w 4272784"/>
              <a:gd name="connsiteY125" fmla="*/ 6183312 h 6858000"/>
              <a:gd name="connsiteX126" fmla="*/ 4269425 w 4272784"/>
              <a:gd name="connsiteY126" fmla="*/ 6251575 h 6858000"/>
              <a:gd name="connsiteX127" fmla="*/ 4261027 w 4272784"/>
              <a:gd name="connsiteY127" fmla="*/ 6311900 h 6858000"/>
              <a:gd name="connsiteX128" fmla="*/ 4249270 w 4272784"/>
              <a:gd name="connsiteY128" fmla="*/ 6361112 h 6858000"/>
              <a:gd name="connsiteX129" fmla="*/ 4234153 w 4272784"/>
              <a:gd name="connsiteY129" fmla="*/ 6407150 h 6858000"/>
              <a:gd name="connsiteX130" fmla="*/ 4217357 w 4272784"/>
              <a:gd name="connsiteY130" fmla="*/ 6448425 h 6858000"/>
              <a:gd name="connsiteX131" fmla="*/ 4198882 w 4272784"/>
              <a:gd name="connsiteY131" fmla="*/ 6488112 h 6858000"/>
              <a:gd name="connsiteX132" fmla="*/ 4180406 w 4272784"/>
              <a:gd name="connsiteY132" fmla="*/ 6523037 h 6858000"/>
              <a:gd name="connsiteX133" fmla="*/ 4160251 w 4272784"/>
              <a:gd name="connsiteY133" fmla="*/ 6561137 h 6858000"/>
              <a:gd name="connsiteX134" fmla="*/ 4140096 w 4272784"/>
              <a:gd name="connsiteY134" fmla="*/ 6597650 h 6858000"/>
              <a:gd name="connsiteX135" fmla="*/ 4123300 w 4272784"/>
              <a:gd name="connsiteY135" fmla="*/ 6640512 h 6858000"/>
              <a:gd name="connsiteX136" fmla="*/ 4106504 w 4272784"/>
              <a:gd name="connsiteY136" fmla="*/ 6683375 h 6858000"/>
              <a:gd name="connsiteX137" fmla="*/ 4096426 w 4272784"/>
              <a:gd name="connsiteY137" fmla="*/ 6735762 h 6858000"/>
              <a:gd name="connsiteX138" fmla="*/ 4088029 w 4272784"/>
              <a:gd name="connsiteY138" fmla="*/ 6791325 h 6858000"/>
              <a:gd name="connsiteX139" fmla="*/ 4082989 w 4272784"/>
              <a:gd name="connsiteY139" fmla="*/ 6858000 h 6858000"/>
              <a:gd name="connsiteX140" fmla="*/ 0 w 4272784"/>
              <a:gd name="connsiteY14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4272784" h="6858000">
                <a:moveTo>
                  <a:pt x="0" y="0"/>
                </a:moveTo>
                <a:lnTo>
                  <a:pt x="4082989" y="0"/>
                </a:lnTo>
                <a:lnTo>
                  <a:pt x="4088029" y="66675"/>
                </a:lnTo>
                <a:lnTo>
                  <a:pt x="4096426" y="122237"/>
                </a:lnTo>
                <a:lnTo>
                  <a:pt x="4106504" y="174625"/>
                </a:lnTo>
                <a:lnTo>
                  <a:pt x="4123300" y="217487"/>
                </a:lnTo>
                <a:lnTo>
                  <a:pt x="4140096" y="260350"/>
                </a:lnTo>
                <a:lnTo>
                  <a:pt x="4160251" y="296862"/>
                </a:lnTo>
                <a:lnTo>
                  <a:pt x="4180406" y="334962"/>
                </a:lnTo>
                <a:lnTo>
                  <a:pt x="4198882" y="369887"/>
                </a:lnTo>
                <a:lnTo>
                  <a:pt x="4217357" y="409575"/>
                </a:lnTo>
                <a:lnTo>
                  <a:pt x="4234153" y="450850"/>
                </a:lnTo>
                <a:lnTo>
                  <a:pt x="4249270" y="496887"/>
                </a:lnTo>
                <a:lnTo>
                  <a:pt x="4261027" y="546100"/>
                </a:lnTo>
                <a:lnTo>
                  <a:pt x="4269425" y="606425"/>
                </a:lnTo>
                <a:lnTo>
                  <a:pt x="4272784" y="673100"/>
                </a:lnTo>
                <a:lnTo>
                  <a:pt x="4269425" y="744537"/>
                </a:lnTo>
                <a:lnTo>
                  <a:pt x="4261027" y="801687"/>
                </a:lnTo>
                <a:lnTo>
                  <a:pt x="4249270" y="854075"/>
                </a:lnTo>
                <a:lnTo>
                  <a:pt x="4234153" y="901700"/>
                </a:lnTo>
                <a:lnTo>
                  <a:pt x="4217357" y="942975"/>
                </a:lnTo>
                <a:lnTo>
                  <a:pt x="4197202" y="981075"/>
                </a:lnTo>
                <a:lnTo>
                  <a:pt x="4177047" y="1017587"/>
                </a:lnTo>
                <a:lnTo>
                  <a:pt x="4156892" y="1055687"/>
                </a:lnTo>
                <a:lnTo>
                  <a:pt x="4138416" y="1095375"/>
                </a:lnTo>
                <a:lnTo>
                  <a:pt x="4119940" y="1136650"/>
                </a:lnTo>
                <a:lnTo>
                  <a:pt x="4104825" y="1182687"/>
                </a:lnTo>
                <a:lnTo>
                  <a:pt x="4094747" y="1235075"/>
                </a:lnTo>
                <a:lnTo>
                  <a:pt x="4084669" y="1295400"/>
                </a:lnTo>
                <a:lnTo>
                  <a:pt x="4082989" y="1363662"/>
                </a:lnTo>
                <a:lnTo>
                  <a:pt x="4084669" y="1431925"/>
                </a:lnTo>
                <a:lnTo>
                  <a:pt x="4094747" y="1492250"/>
                </a:lnTo>
                <a:lnTo>
                  <a:pt x="4104825" y="1544637"/>
                </a:lnTo>
                <a:lnTo>
                  <a:pt x="4119940" y="1589087"/>
                </a:lnTo>
                <a:lnTo>
                  <a:pt x="4138416" y="1631950"/>
                </a:lnTo>
                <a:lnTo>
                  <a:pt x="4156892" y="1671637"/>
                </a:lnTo>
                <a:lnTo>
                  <a:pt x="4177047" y="1708150"/>
                </a:lnTo>
                <a:lnTo>
                  <a:pt x="4197202" y="1743075"/>
                </a:lnTo>
                <a:lnTo>
                  <a:pt x="4217357" y="1782762"/>
                </a:lnTo>
                <a:lnTo>
                  <a:pt x="4234153" y="1824037"/>
                </a:lnTo>
                <a:lnTo>
                  <a:pt x="4249270" y="1870075"/>
                </a:lnTo>
                <a:lnTo>
                  <a:pt x="4261027" y="1922462"/>
                </a:lnTo>
                <a:lnTo>
                  <a:pt x="4269425" y="1982787"/>
                </a:lnTo>
                <a:lnTo>
                  <a:pt x="4272784" y="2051050"/>
                </a:lnTo>
                <a:lnTo>
                  <a:pt x="4269425" y="2119312"/>
                </a:lnTo>
                <a:lnTo>
                  <a:pt x="4261027" y="2179637"/>
                </a:lnTo>
                <a:lnTo>
                  <a:pt x="4249270" y="2232025"/>
                </a:lnTo>
                <a:lnTo>
                  <a:pt x="4234153" y="2278062"/>
                </a:lnTo>
                <a:lnTo>
                  <a:pt x="4217357" y="2319337"/>
                </a:lnTo>
                <a:lnTo>
                  <a:pt x="4197202" y="2359025"/>
                </a:lnTo>
                <a:lnTo>
                  <a:pt x="4177047" y="2395537"/>
                </a:lnTo>
                <a:lnTo>
                  <a:pt x="4156892" y="2433637"/>
                </a:lnTo>
                <a:lnTo>
                  <a:pt x="4138416" y="2471737"/>
                </a:lnTo>
                <a:lnTo>
                  <a:pt x="4119940" y="2513012"/>
                </a:lnTo>
                <a:lnTo>
                  <a:pt x="4104825" y="2560637"/>
                </a:lnTo>
                <a:lnTo>
                  <a:pt x="4094747" y="2613025"/>
                </a:lnTo>
                <a:lnTo>
                  <a:pt x="4084669" y="2671762"/>
                </a:lnTo>
                <a:lnTo>
                  <a:pt x="4082989" y="2741612"/>
                </a:lnTo>
                <a:lnTo>
                  <a:pt x="4084669" y="2809875"/>
                </a:lnTo>
                <a:lnTo>
                  <a:pt x="4094747" y="2868612"/>
                </a:lnTo>
                <a:lnTo>
                  <a:pt x="4104825" y="2922587"/>
                </a:lnTo>
                <a:lnTo>
                  <a:pt x="4119940" y="2967037"/>
                </a:lnTo>
                <a:lnTo>
                  <a:pt x="4138416" y="3009900"/>
                </a:lnTo>
                <a:lnTo>
                  <a:pt x="4156892" y="3046412"/>
                </a:lnTo>
                <a:lnTo>
                  <a:pt x="4177047" y="3084512"/>
                </a:lnTo>
                <a:lnTo>
                  <a:pt x="4197202" y="3121025"/>
                </a:lnTo>
                <a:lnTo>
                  <a:pt x="4217357" y="3160712"/>
                </a:lnTo>
                <a:lnTo>
                  <a:pt x="4234153" y="3201987"/>
                </a:lnTo>
                <a:lnTo>
                  <a:pt x="4249270" y="3248025"/>
                </a:lnTo>
                <a:lnTo>
                  <a:pt x="4261027" y="3300412"/>
                </a:lnTo>
                <a:lnTo>
                  <a:pt x="4269425" y="3360737"/>
                </a:lnTo>
                <a:lnTo>
                  <a:pt x="4272784" y="3427412"/>
                </a:lnTo>
                <a:lnTo>
                  <a:pt x="4269425" y="3497262"/>
                </a:lnTo>
                <a:lnTo>
                  <a:pt x="4261027" y="3557587"/>
                </a:lnTo>
                <a:lnTo>
                  <a:pt x="4249270" y="3609975"/>
                </a:lnTo>
                <a:lnTo>
                  <a:pt x="4234153" y="3656012"/>
                </a:lnTo>
                <a:lnTo>
                  <a:pt x="4217357" y="3697287"/>
                </a:lnTo>
                <a:lnTo>
                  <a:pt x="4197202" y="3736975"/>
                </a:lnTo>
                <a:lnTo>
                  <a:pt x="4156892" y="3811587"/>
                </a:lnTo>
                <a:lnTo>
                  <a:pt x="4138416" y="3848100"/>
                </a:lnTo>
                <a:lnTo>
                  <a:pt x="4119940" y="3890962"/>
                </a:lnTo>
                <a:lnTo>
                  <a:pt x="4104825" y="3935412"/>
                </a:lnTo>
                <a:lnTo>
                  <a:pt x="4094747" y="3987800"/>
                </a:lnTo>
                <a:lnTo>
                  <a:pt x="4084669" y="4048125"/>
                </a:lnTo>
                <a:lnTo>
                  <a:pt x="4082989" y="4116387"/>
                </a:lnTo>
                <a:lnTo>
                  <a:pt x="4084669" y="4186237"/>
                </a:lnTo>
                <a:lnTo>
                  <a:pt x="4094747" y="4244975"/>
                </a:lnTo>
                <a:lnTo>
                  <a:pt x="4104825" y="4297362"/>
                </a:lnTo>
                <a:lnTo>
                  <a:pt x="4119940" y="4343400"/>
                </a:lnTo>
                <a:lnTo>
                  <a:pt x="4138416" y="4386262"/>
                </a:lnTo>
                <a:lnTo>
                  <a:pt x="4156892" y="4424362"/>
                </a:lnTo>
                <a:lnTo>
                  <a:pt x="4197202" y="4498975"/>
                </a:lnTo>
                <a:lnTo>
                  <a:pt x="4217357" y="4537075"/>
                </a:lnTo>
                <a:lnTo>
                  <a:pt x="4234153" y="4579937"/>
                </a:lnTo>
                <a:lnTo>
                  <a:pt x="4249270" y="4625975"/>
                </a:lnTo>
                <a:lnTo>
                  <a:pt x="4261027" y="4678362"/>
                </a:lnTo>
                <a:lnTo>
                  <a:pt x="4269425" y="4738687"/>
                </a:lnTo>
                <a:lnTo>
                  <a:pt x="4272784" y="4806950"/>
                </a:lnTo>
                <a:lnTo>
                  <a:pt x="4269425" y="4875212"/>
                </a:lnTo>
                <a:lnTo>
                  <a:pt x="4261027" y="4935537"/>
                </a:lnTo>
                <a:lnTo>
                  <a:pt x="4249270" y="4987925"/>
                </a:lnTo>
                <a:lnTo>
                  <a:pt x="4234153" y="5033962"/>
                </a:lnTo>
                <a:lnTo>
                  <a:pt x="4217357" y="5075237"/>
                </a:lnTo>
                <a:lnTo>
                  <a:pt x="4197202" y="5114925"/>
                </a:lnTo>
                <a:lnTo>
                  <a:pt x="4177047" y="5149850"/>
                </a:lnTo>
                <a:lnTo>
                  <a:pt x="4156892" y="5186362"/>
                </a:lnTo>
                <a:lnTo>
                  <a:pt x="4138416" y="5226050"/>
                </a:lnTo>
                <a:lnTo>
                  <a:pt x="4119940" y="5268912"/>
                </a:lnTo>
                <a:lnTo>
                  <a:pt x="4104825" y="5313362"/>
                </a:lnTo>
                <a:lnTo>
                  <a:pt x="4094747" y="5365750"/>
                </a:lnTo>
                <a:lnTo>
                  <a:pt x="4084669" y="5426075"/>
                </a:lnTo>
                <a:lnTo>
                  <a:pt x="4082989" y="5494337"/>
                </a:lnTo>
                <a:lnTo>
                  <a:pt x="4084669" y="5562600"/>
                </a:lnTo>
                <a:lnTo>
                  <a:pt x="4094747" y="5622925"/>
                </a:lnTo>
                <a:lnTo>
                  <a:pt x="4104825" y="5675312"/>
                </a:lnTo>
                <a:lnTo>
                  <a:pt x="4119940" y="5721350"/>
                </a:lnTo>
                <a:lnTo>
                  <a:pt x="4138416" y="5762625"/>
                </a:lnTo>
                <a:lnTo>
                  <a:pt x="4156892" y="5802312"/>
                </a:lnTo>
                <a:lnTo>
                  <a:pt x="4177047" y="5840412"/>
                </a:lnTo>
                <a:lnTo>
                  <a:pt x="4197202" y="5876925"/>
                </a:lnTo>
                <a:lnTo>
                  <a:pt x="4217357" y="5915025"/>
                </a:lnTo>
                <a:lnTo>
                  <a:pt x="4234153" y="5956300"/>
                </a:lnTo>
                <a:lnTo>
                  <a:pt x="4249270" y="6003925"/>
                </a:lnTo>
                <a:lnTo>
                  <a:pt x="4261027" y="6056312"/>
                </a:lnTo>
                <a:lnTo>
                  <a:pt x="4269425" y="6113462"/>
                </a:lnTo>
                <a:lnTo>
                  <a:pt x="4272784" y="6183312"/>
                </a:lnTo>
                <a:lnTo>
                  <a:pt x="4269425" y="6251575"/>
                </a:lnTo>
                <a:lnTo>
                  <a:pt x="4261027" y="6311900"/>
                </a:lnTo>
                <a:lnTo>
                  <a:pt x="4249270" y="6361112"/>
                </a:lnTo>
                <a:lnTo>
                  <a:pt x="4234153" y="6407150"/>
                </a:lnTo>
                <a:lnTo>
                  <a:pt x="4217357" y="6448425"/>
                </a:lnTo>
                <a:lnTo>
                  <a:pt x="4198882" y="6488112"/>
                </a:lnTo>
                <a:lnTo>
                  <a:pt x="4180406" y="6523037"/>
                </a:lnTo>
                <a:lnTo>
                  <a:pt x="4160251" y="6561137"/>
                </a:lnTo>
                <a:lnTo>
                  <a:pt x="4140096" y="6597650"/>
                </a:lnTo>
                <a:lnTo>
                  <a:pt x="4123300" y="6640512"/>
                </a:lnTo>
                <a:lnTo>
                  <a:pt x="4106504" y="6683375"/>
                </a:lnTo>
                <a:lnTo>
                  <a:pt x="4096426" y="6735762"/>
                </a:lnTo>
                <a:lnTo>
                  <a:pt x="4088029" y="6791325"/>
                </a:lnTo>
                <a:lnTo>
                  <a:pt x="4082989" y="6858000"/>
                </a:lnTo>
                <a:lnTo>
                  <a:pt x="0" y="6858000"/>
                </a:lnTo>
                <a:close/>
              </a:path>
            </a:pathLst>
          </a:custGeom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909E572F-9CDC-4214-9D42-FF00176495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417162" cy="6858000"/>
          </a:xfrm>
          <a:custGeom>
            <a:avLst/>
            <a:gdLst>
              <a:gd name="connsiteX0" fmla="*/ 4417162 w 4417162"/>
              <a:gd name="connsiteY0" fmla="*/ 0 h 6858000"/>
              <a:gd name="connsiteX1" fmla="*/ 334174 w 4417162"/>
              <a:gd name="connsiteY1" fmla="*/ 0 h 6858000"/>
              <a:gd name="connsiteX2" fmla="*/ 334173 w 4417162"/>
              <a:gd name="connsiteY2" fmla="*/ 0 h 6858000"/>
              <a:gd name="connsiteX3" fmla="*/ 189795 w 4417162"/>
              <a:gd name="connsiteY3" fmla="*/ 0 h 6858000"/>
              <a:gd name="connsiteX4" fmla="*/ 184756 w 4417162"/>
              <a:gd name="connsiteY4" fmla="*/ 66675 h 6858000"/>
              <a:gd name="connsiteX5" fmla="*/ 176358 w 4417162"/>
              <a:gd name="connsiteY5" fmla="*/ 122237 h 6858000"/>
              <a:gd name="connsiteX6" fmla="*/ 166281 w 4417162"/>
              <a:gd name="connsiteY6" fmla="*/ 174625 h 6858000"/>
              <a:gd name="connsiteX7" fmla="*/ 149485 w 4417162"/>
              <a:gd name="connsiteY7" fmla="*/ 217487 h 6858000"/>
              <a:gd name="connsiteX8" fmla="*/ 132689 w 4417162"/>
              <a:gd name="connsiteY8" fmla="*/ 260350 h 6858000"/>
              <a:gd name="connsiteX9" fmla="*/ 112534 w 4417162"/>
              <a:gd name="connsiteY9" fmla="*/ 296862 h 6858000"/>
              <a:gd name="connsiteX10" fmla="*/ 92379 w 4417162"/>
              <a:gd name="connsiteY10" fmla="*/ 334962 h 6858000"/>
              <a:gd name="connsiteX11" fmla="*/ 73903 w 4417162"/>
              <a:gd name="connsiteY11" fmla="*/ 369887 h 6858000"/>
              <a:gd name="connsiteX12" fmla="*/ 55427 w 4417162"/>
              <a:gd name="connsiteY12" fmla="*/ 409575 h 6858000"/>
              <a:gd name="connsiteX13" fmla="*/ 38632 w 4417162"/>
              <a:gd name="connsiteY13" fmla="*/ 450850 h 6858000"/>
              <a:gd name="connsiteX14" fmla="*/ 23515 w 4417162"/>
              <a:gd name="connsiteY14" fmla="*/ 496887 h 6858000"/>
              <a:gd name="connsiteX15" fmla="*/ 11758 w 4417162"/>
              <a:gd name="connsiteY15" fmla="*/ 546100 h 6858000"/>
              <a:gd name="connsiteX16" fmla="*/ 3359 w 4417162"/>
              <a:gd name="connsiteY16" fmla="*/ 606425 h 6858000"/>
              <a:gd name="connsiteX17" fmla="*/ 0 w 4417162"/>
              <a:gd name="connsiteY17" fmla="*/ 673100 h 6858000"/>
              <a:gd name="connsiteX18" fmla="*/ 3359 w 4417162"/>
              <a:gd name="connsiteY18" fmla="*/ 744537 h 6858000"/>
              <a:gd name="connsiteX19" fmla="*/ 11758 w 4417162"/>
              <a:gd name="connsiteY19" fmla="*/ 801687 h 6858000"/>
              <a:gd name="connsiteX20" fmla="*/ 23515 w 4417162"/>
              <a:gd name="connsiteY20" fmla="*/ 854075 h 6858000"/>
              <a:gd name="connsiteX21" fmla="*/ 38632 w 4417162"/>
              <a:gd name="connsiteY21" fmla="*/ 901700 h 6858000"/>
              <a:gd name="connsiteX22" fmla="*/ 55427 w 4417162"/>
              <a:gd name="connsiteY22" fmla="*/ 942975 h 6858000"/>
              <a:gd name="connsiteX23" fmla="*/ 75583 w 4417162"/>
              <a:gd name="connsiteY23" fmla="*/ 981075 h 6858000"/>
              <a:gd name="connsiteX24" fmla="*/ 95738 w 4417162"/>
              <a:gd name="connsiteY24" fmla="*/ 1017587 h 6858000"/>
              <a:gd name="connsiteX25" fmla="*/ 115893 w 4417162"/>
              <a:gd name="connsiteY25" fmla="*/ 1055687 h 6858000"/>
              <a:gd name="connsiteX26" fmla="*/ 134368 w 4417162"/>
              <a:gd name="connsiteY26" fmla="*/ 1095375 h 6858000"/>
              <a:gd name="connsiteX27" fmla="*/ 152844 w 4417162"/>
              <a:gd name="connsiteY27" fmla="*/ 1136650 h 6858000"/>
              <a:gd name="connsiteX28" fmla="*/ 167960 w 4417162"/>
              <a:gd name="connsiteY28" fmla="*/ 1182687 h 6858000"/>
              <a:gd name="connsiteX29" fmla="*/ 178038 w 4417162"/>
              <a:gd name="connsiteY29" fmla="*/ 1235075 h 6858000"/>
              <a:gd name="connsiteX30" fmla="*/ 188115 w 4417162"/>
              <a:gd name="connsiteY30" fmla="*/ 1295400 h 6858000"/>
              <a:gd name="connsiteX31" fmla="*/ 189795 w 4417162"/>
              <a:gd name="connsiteY31" fmla="*/ 1363662 h 6858000"/>
              <a:gd name="connsiteX32" fmla="*/ 188115 w 4417162"/>
              <a:gd name="connsiteY32" fmla="*/ 1431925 h 6858000"/>
              <a:gd name="connsiteX33" fmla="*/ 178038 w 4417162"/>
              <a:gd name="connsiteY33" fmla="*/ 1492250 h 6858000"/>
              <a:gd name="connsiteX34" fmla="*/ 167960 w 4417162"/>
              <a:gd name="connsiteY34" fmla="*/ 1544637 h 6858000"/>
              <a:gd name="connsiteX35" fmla="*/ 152844 w 4417162"/>
              <a:gd name="connsiteY35" fmla="*/ 1589087 h 6858000"/>
              <a:gd name="connsiteX36" fmla="*/ 134368 w 4417162"/>
              <a:gd name="connsiteY36" fmla="*/ 1631950 h 6858000"/>
              <a:gd name="connsiteX37" fmla="*/ 115893 w 4417162"/>
              <a:gd name="connsiteY37" fmla="*/ 1671637 h 6858000"/>
              <a:gd name="connsiteX38" fmla="*/ 95738 w 4417162"/>
              <a:gd name="connsiteY38" fmla="*/ 1708150 h 6858000"/>
              <a:gd name="connsiteX39" fmla="*/ 75583 w 4417162"/>
              <a:gd name="connsiteY39" fmla="*/ 1743075 h 6858000"/>
              <a:gd name="connsiteX40" fmla="*/ 55427 w 4417162"/>
              <a:gd name="connsiteY40" fmla="*/ 1782762 h 6858000"/>
              <a:gd name="connsiteX41" fmla="*/ 38632 w 4417162"/>
              <a:gd name="connsiteY41" fmla="*/ 1824037 h 6858000"/>
              <a:gd name="connsiteX42" fmla="*/ 23515 w 4417162"/>
              <a:gd name="connsiteY42" fmla="*/ 1870075 h 6858000"/>
              <a:gd name="connsiteX43" fmla="*/ 11758 w 4417162"/>
              <a:gd name="connsiteY43" fmla="*/ 1922462 h 6858000"/>
              <a:gd name="connsiteX44" fmla="*/ 3359 w 4417162"/>
              <a:gd name="connsiteY44" fmla="*/ 1982787 h 6858000"/>
              <a:gd name="connsiteX45" fmla="*/ 0 w 4417162"/>
              <a:gd name="connsiteY45" fmla="*/ 2051050 h 6858000"/>
              <a:gd name="connsiteX46" fmla="*/ 3359 w 4417162"/>
              <a:gd name="connsiteY46" fmla="*/ 2119312 h 6858000"/>
              <a:gd name="connsiteX47" fmla="*/ 11758 w 4417162"/>
              <a:gd name="connsiteY47" fmla="*/ 2179637 h 6858000"/>
              <a:gd name="connsiteX48" fmla="*/ 23515 w 4417162"/>
              <a:gd name="connsiteY48" fmla="*/ 2232025 h 6858000"/>
              <a:gd name="connsiteX49" fmla="*/ 38632 w 4417162"/>
              <a:gd name="connsiteY49" fmla="*/ 2278062 h 6858000"/>
              <a:gd name="connsiteX50" fmla="*/ 55427 w 4417162"/>
              <a:gd name="connsiteY50" fmla="*/ 2319337 h 6858000"/>
              <a:gd name="connsiteX51" fmla="*/ 75583 w 4417162"/>
              <a:gd name="connsiteY51" fmla="*/ 2359025 h 6858000"/>
              <a:gd name="connsiteX52" fmla="*/ 95738 w 4417162"/>
              <a:gd name="connsiteY52" fmla="*/ 2395537 h 6858000"/>
              <a:gd name="connsiteX53" fmla="*/ 115893 w 4417162"/>
              <a:gd name="connsiteY53" fmla="*/ 2433637 h 6858000"/>
              <a:gd name="connsiteX54" fmla="*/ 134368 w 4417162"/>
              <a:gd name="connsiteY54" fmla="*/ 2471737 h 6858000"/>
              <a:gd name="connsiteX55" fmla="*/ 152844 w 4417162"/>
              <a:gd name="connsiteY55" fmla="*/ 2513012 h 6858000"/>
              <a:gd name="connsiteX56" fmla="*/ 167960 w 4417162"/>
              <a:gd name="connsiteY56" fmla="*/ 2560637 h 6858000"/>
              <a:gd name="connsiteX57" fmla="*/ 178038 w 4417162"/>
              <a:gd name="connsiteY57" fmla="*/ 2613025 h 6858000"/>
              <a:gd name="connsiteX58" fmla="*/ 188115 w 4417162"/>
              <a:gd name="connsiteY58" fmla="*/ 2671762 h 6858000"/>
              <a:gd name="connsiteX59" fmla="*/ 189795 w 4417162"/>
              <a:gd name="connsiteY59" fmla="*/ 2741612 h 6858000"/>
              <a:gd name="connsiteX60" fmla="*/ 188115 w 4417162"/>
              <a:gd name="connsiteY60" fmla="*/ 2809875 h 6858000"/>
              <a:gd name="connsiteX61" fmla="*/ 178038 w 4417162"/>
              <a:gd name="connsiteY61" fmla="*/ 2868612 h 6858000"/>
              <a:gd name="connsiteX62" fmla="*/ 167960 w 4417162"/>
              <a:gd name="connsiteY62" fmla="*/ 2922587 h 6858000"/>
              <a:gd name="connsiteX63" fmla="*/ 152844 w 4417162"/>
              <a:gd name="connsiteY63" fmla="*/ 2967037 h 6858000"/>
              <a:gd name="connsiteX64" fmla="*/ 134368 w 4417162"/>
              <a:gd name="connsiteY64" fmla="*/ 3009900 h 6858000"/>
              <a:gd name="connsiteX65" fmla="*/ 115893 w 4417162"/>
              <a:gd name="connsiteY65" fmla="*/ 3046412 h 6858000"/>
              <a:gd name="connsiteX66" fmla="*/ 95738 w 4417162"/>
              <a:gd name="connsiteY66" fmla="*/ 3084512 h 6858000"/>
              <a:gd name="connsiteX67" fmla="*/ 75583 w 4417162"/>
              <a:gd name="connsiteY67" fmla="*/ 3121025 h 6858000"/>
              <a:gd name="connsiteX68" fmla="*/ 55427 w 4417162"/>
              <a:gd name="connsiteY68" fmla="*/ 3160712 h 6858000"/>
              <a:gd name="connsiteX69" fmla="*/ 38632 w 4417162"/>
              <a:gd name="connsiteY69" fmla="*/ 3201987 h 6858000"/>
              <a:gd name="connsiteX70" fmla="*/ 23515 w 4417162"/>
              <a:gd name="connsiteY70" fmla="*/ 3248025 h 6858000"/>
              <a:gd name="connsiteX71" fmla="*/ 11758 w 4417162"/>
              <a:gd name="connsiteY71" fmla="*/ 3300412 h 6858000"/>
              <a:gd name="connsiteX72" fmla="*/ 3359 w 4417162"/>
              <a:gd name="connsiteY72" fmla="*/ 3360737 h 6858000"/>
              <a:gd name="connsiteX73" fmla="*/ 0 w 4417162"/>
              <a:gd name="connsiteY73" fmla="*/ 3427412 h 6858000"/>
              <a:gd name="connsiteX74" fmla="*/ 3359 w 4417162"/>
              <a:gd name="connsiteY74" fmla="*/ 3497262 h 6858000"/>
              <a:gd name="connsiteX75" fmla="*/ 11758 w 4417162"/>
              <a:gd name="connsiteY75" fmla="*/ 3557587 h 6858000"/>
              <a:gd name="connsiteX76" fmla="*/ 23515 w 4417162"/>
              <a:gd name="connsiteY76" fmla="*/ 3609975 h 6858000"/>
              <a:gd name="connsiteX77" fmla="*/ 38632 w 4417162"/>
              <a:gd name="connsiteY77" fmla="*/ 3656012 h 6858000"/>
              <a:gd name="connsiteX78" fmla="*/ 55427 w 4417162"/>
              <a:gd name="connsiteY78" fmla="*/ 3697287 h 6858000"/>
              <a:gd name="connsiteX79" fmla="*/ 75583 w 4417162"/>
              <a:gd name="connsiteY79" fmla="*/ 3736975 h 6858000"/>
              <a:gd name="connsiteX80" fmla="*/ 115893 w 4417162"/>
              <a:gd name="connsiteY80" fmla="*/ 3811587 h 6858000"/>
              <a:gd name="connsiteX81" fmla="*/ 134368 w 4417162"/>
              <a:gd name="connsiteY81" fmla="*/ 3848100 h 6858000"/>
              <a:gd name="connsiteX82" fmla="*/ 152844 w 4417162"/>
              <a:gd name="connsiteY82" fmla="*/ 3890962 h 6858000"/>
              <a:gd name="connsiteX83" fmla="*/ 167960 w 4417162"/>
              <a:gd name="connsiteY83" fmla="*/ 3935412 h 6858000"/>
              <a:gd name="connsiteX84" fmla="*/ 178038 w 4417162"/>
              <a:gd name="connsiteY84" fmla="*/ 3987800 h 6858000"/>
              <a:gd name="connsiteX85" fmla="*/ 188115 w 4417162"/>
              <a:gd name="connsiteY85" fmla="*/ 4048125 h 6858000"/>
              <a:gd name="connsiteX86" fmla="*/ 189795 w 4417162"/>
              <a:gd name="connsiteY86" fmla="*/ 4116387 h 6858000"/>
              <a:gd name="connsiteX87" fmla="*/ 188115 w 4417162"/>
              <a:gd name="connsiteY87" fmla="*/ 4186237 h 6858000"/>
              <a:gd name="connsiteX88" fmla="*/ 178038 w 4417162"/>
              <a:gd name="connsiteY88" fmla="*/ 4244975 h 6858000"/>
              <a:gd name="connsiteX89" fmla="*/ 167960 w 4417162"/>
              <a:gd name="connsiteY89" fmla="*/ 4297362 h 6858000"/>
              <a:gd name="connsiteX90" fmla="*/ 152844 w 4417162"/>
              <a:gd name="connsiteY90" fmla="*/ 4343400 h 6858000"/>
              <a:gd name="connsiteX91" fmla="*/ 134368 w 4417162"/>
              <a:gd name="connsiteY91" fmla="*/ 4386262 h 6858000"/>
              <a:gd name="connsiteX92" fmla="*/ 115893 w 4417162"/>
              <a:gd name="connsiteY92" fmla="*/ 4424362 h 6858000"/>
              <a:gd name="connsiteX93" fmla="*/ 75583 w 4417162"/>
              <a:gd name="connsiteY93" fmla="*/ 4498975 h 6858000"/>
              <a:gd name="connsiteX94" fmla="*/ 55427 w 4417162"/>
              <a:gd name="connsiteY94" fmla="*/ 4537075 h 6858000"/>
              <a:gd name="connsiteX95" fmla="*/ 38632 w 4417162"/>
              <a:gd name="connsiteY95" fmla="*/ 4579937 h 6858000"/>
              <a:gd name="connsiteX96" fmla="*/ 23515 w 4417162"/>
              <a:gd name="connsiteY96" fmla="*/ 4625975 h 6858000"/>
              <a:gd name="connsiteX97" fmla="*/ 11758 w 4417162"/>
              <a:gd name="connsiteY97" fmla="*/ 4678362 h 6858000"/>
              <a:gd name="connsiteX98" fmla="*/ 3359 w 4417162"/>
              <a:gd name="connsiteY98" fmla="*/ 4738687 h 6858000"/>
              <a:gd name="connsiteX99" fmla="*/ 0 w 4417162"/>
              <a:gd name="connsiteY99" fmla="*/ 4806950 h 6858000"/>
              <a:gd name="connsiteX100" fmla="*/ 3359 w 4417162"/>
              <a:gd name="connsiteY100" fmla="*/ 4875212 h 6858000"/>
              <a:gd name="connsiteX101" fmla="*/ 11758 w 4417162"/>
              <a:gd name="connsiteY101" fmla="*/ 4935537 h 6858000"/>
              <a:gd name="connsiteX102" fmla="*/ 23515 w 4417162"/>
              <a:gd name="connsiteY102" fmla="*/ 4987925 h 6858000"/>
              <a:gd name="connsiteX103" fmla="*/ 38632 w 4417162"/>
              <a:gd name="connsiteY103" fmla="*/ 5033962 h 6858000"/>
              <a:gd name="connsiteX104" fmla="*/ 55427 w 4417162"/>
              <a:gd name="connsiteY104" fmla="*/ 5075237 h 6858000"/>
              <a:gd name="connsiteX105" fmla="*/ 75583 w 4417162"/>
              <a:gd name="connsiteY105" fmla="*/ 5114925 h 6858000"/>
              <a:gd name="connsiteX106" fmla="*/ 95738 w 4417162"/>
              <a:gd name="connsiteY106" fmla="*/ 5149850 h 6858000"/>
              <a:gd name="connsiteX107" fmla="*/ 115893 w 4417162"/>
              <a:gd name="connsiteY107" fmla="*/ 5186362 h 6858000"/>
              <a:gd name="connsiteX108" fmla="*/ 134368 w 4417162"/>
              <a:gd name="connsiteY108" fmla="*/ 5226050 h 6858000"/>
              <a:gd name="connsiteX109" fmla="*/ 152844 w 4417162"/>
              <a:gd name="connsiteY109" fmla="*/ 5268912 h 6858000"/>
              <a:gd name="connsiteX110" fmla="*/ 167960 w 4417162"/>
              <a:gd name="connsiteY110" fmla="*/ 5313362 h 6858000"/>
              <a:gd name="connsiteX111" fmla="*/ 178038 w 4417162"/>
              <a:gd name="connsiteY111" fmla="*/ 5365750 h 6858000"/>
              <a:gd name="connsiteX112" fmla="*/ 188115 w 4417162"/>
              <a:gd name="connsiteY112" fmla="*/ 5426075 h 6858000"/>
              <a:gd name="connsiteX113" fmla="*/ 189795 w 4417162"/>
              <a:gd name="connsiteY113" fmla="*/ 5494337 h 6858000"/>
              <a:gd name="connsiteX114" fmla="*/ 188115 w 4417162"/>
              <a:gd name="connsiteY114" fmla="*/ 5562600 h 6858000"/>
              <a:gd name="connsiteX115" fmla="*/ 178038 w 4417162"/>
              <a:gd name="connsiteY115" fmla="*/ 5622925 h 6858000"/>
              <a:gd name="connsiteX116" fmla="*/ 167960 w 4417162"/>
              <a:gd name="connsiteY116" fmla="*/ 5675312 h 6858000"/>
              <a:gd name="connsiteX117" fmla="*/ 152844 w 4417162"/>
              <a:gd name="connsiteY117" fmla="*/ 5721350 h 6858000"/>
              <a:gd name="connsiteX118" fmla="*/ 134368 w 4417162"/>
              <a:gd name="connsiteY118" fmla="*/ 5762625 h 6858000"/>
              <a:gd name="connsiteX119" fmla="*/ 115893 w 4417162"/>
              <a:gd name="connsiteY119" fmla="*/ 5802312 h 6858000"/>
              <a:gd name="connsiteX120" fmla="*/ 95738 w 4417162"/>
              <a:gd name="connsiteY120" fmla="*/ 5840412 h 6858000"/>
              <a:gd name="connsiteX121" fmla="*/ 75583 w 4417162"/>
              <a:gd name="connsiteY121" fmla="*/ 5876925 h 6858000"/>
              <a:gd name="connsiteX122" fmla="*/ 55427 w 4417162"/>
              <a:gd name="connsiteY122" fmla="*/ 5915025 h 6858000"/>
              <a:gd name="connsiteX123" fmla="*/ 38632 w 4417162"/>
              <a:gd name="connsiteY123" fmla="*/ 5956300 h 6858000"/>
              <a:gd name="connsiteX124" fmla="*/ 23515 w 4417162"/>
              <a:gd name="connsiteY124" fmla="*/ 6003925 h 6858000"/>
              <a:gd name="connsiteX125" fmla="*/ 11758 w 4417162"/>
              <a:gd name="connsiteY125" fmla="*/ 6056312 h 6858000"/>
              <a:gd name="connsiteX126" fmla="*/ 3359 w 4417162"/>
              <a:gd name="connsiteY126" fmla="*/ 6113462 h 6858000"/>
              <a:gd name="connsiteX127" fmla="*/ 0 w 4417162"/>
              <a:gd name="connsiteY127" fmla="*/ 6183312 h 6858000"/>
              <a:gd name="connsiteX128" fmla="*/ 3359 w 4417162"/>
              <a:gd name="connsiteY128" fmla="*/ 6251575 h 6858000"/>
              <a:gd name="connsiteX129" fmla="*/ 11758 w 4417162"/>
              <a:gd name="connsiteY129" fmla="*/ 6311900 h 6858000"/>
              <a:gd name="connsiteX130" fmla="*/ 23515 w 4417162"/>
              <a:gd name="connsiteY130" fmla="*/ 6361112 h 6858000"/>
              <a:gd name="connsiteX131" fmla="*/ 38632 w 4417162"/>
              <a:gd name="connsiteY131" fmla="*/ 6407150 h 6858000"/>
              <a:gd name="connsiteX132" fmla="*/ 55427 w 4417162"/>
              <a:gd name="connsiteY132" fmla="*/ 6448425 h 6858000"/>
              <a:gd name="connsiteX133" fmla="*/ 73903 w 4417162"/>
              <a:gd name="connsiteY133" fmla="*/ 6488112 h 6858000"/>
              <a:gd name="connsiteX134" fmla="*/ 92379 w 4417162"/>
              <a:gd name="connsiteY134" fmla="*/ 6523037 h 6858000"/>
              <a:gd name="connsiteX135" fmla="*/ 112534 w 4417162"/>
              <a:gd name="connsiteY135" fmla="*/ 6561137 h 6858000"/>
              <a:gd name="connsiteX136" fmla="*/ 132689 w 4417162"/>
              <a:gd name="connsiteY136" fmla="*/ 6597650 h 6858000"/>
              <a:gd name="connsiteX137" fmla="*/ 149485 w 4417162"/>
              <a:gd name="connsiteY137" fmla="*/ 6640512 h 6858000"/>
              <a:gd name="connsiteX138" fmla="*/ 166281 w 4417162"/>
              <a:gd name="connsiteY138" fmla="*/ 6683375 h 6858000"/>
              <a:gd name="connsiteX139" fmla="*/ 176358 w 4417162"/>
              <a:gd name="connsiteY139" fmla="*/ 6735762 h 6858000"/>
              <a:gd name="connsiteX140" fmla="*/ 184756 w 4417162"/>
              <a:gd name="connsiteY140" fmla="*/ 6791325 h 6858000"/>
              <a:gd name="connsiteX141" fmla="*/ 189795 w 4417162"/>
              <a:gd name="connsiteY141" fmla="*/ 6858000 h 6858000"/>
              <a:gd name="connsiteX142" fmla="*/ 334173 w 4417162"/>
              <a:gd name="connsiteY142" fmla="*/ 6858000 h 6858000"/>
              <a:gd name="connsiteX143" fmla="*/ 334174 w 4417162"/>
              <a:gd name="connsiteY143" fmla="*/ 6858000 h 6858000"/>
              <a:gd name="connsiteX144" fmla="*/ 4417162 w 4417162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417162" h="6858000">
                <a:moveTo>
                  <a:pt x="4417162" y="0"/>
                </a:moveTo>
                <a:lnTo>
                  <a:pt x="334174" y="0"/>
                </a:lnTo>
                <a:lnTo>
                  <a:pt x="334173" y="0"/>
                </a:lnTo>
                <a:lnTo>
                  <a:pt x="189795" y="0"/>
                </a:lnTo>
                <a:lnTo>
                  <a:pt x="184756" y="66675"/>
                </a:lnTo>
                <a:lnTo>
                  <a:pt x="176358" y="122237"/>
                </a:lnTo>
                <a:lnTo>
                  <a:pt x="166281" y="174625"/>
                </a:lnTo>
                <a:lnTo>
                  <a:pt x="149485" y="217487"/>
                </a:lnTo>
                <a:lnTo>
                  <a:pt x="132689" y="260350"/>
                </a:lnTo>
                <a:lnTo>
                  <a:pt x="112534" y="296862"/>
                </a:lnTo>
                <a:lnTo>
                  <a:pt x="92379" y="334962"/>
                </a:lnTo>
                <a:lnTo>
                  <a:pt x="73903" y="369887"/>
                </a:lnTo>
                <a:lnTo>
                  <a:pt x="55427" y="409575"/>
                </a:lnTo>
                <a:lnTo>
                  <a:pt x="38632" y="450850"/>
                </a:lnTo>
                <a:lnTo>
                  <a:pt x="23515" y="496887"/>
                </a:lnTo>
                <a:lnTo>
                  <a:pt x="11758" y="546100"/>
                </a:lnTo>
                <a:lnTo>
                  <a:pt x="3359" y="606425"/>
                </a:lnTo>
                <a:lnTo>
                  <a:pt x="0" y="673100"/>
                </a:lnTo>
                <a:lnTo>
                  <a:pt x="3359" y="744537"/>
                </a:lnTo>
                <a:lnTo>
                  <a:pt x="11758" y="801687"/>
                </a:lnTo>
                <a:lnTo>
                  <a:pt x="23515" y="854075"/>
                </a:lnTo>
                <a:lnTo>
                  <a:pt x="38632" y="901700"/>
                </a:lnTo>
                <a:lnTo>
                  <a:pt x="55427" y="942975"/>
                </a:lnTo>
                <a:lnTo>
                  <a:pt x="75583" y="981075"/>
                </a:lnTo>
                <a:lnTo>
                  <a:pt x="95738" y="1017587"/>
                </a:lnTo>
                <a:lnTo>
                  <a:pt x="115893" y="1055687"/>
                </a:lnTo>
                <a:lnTo>
                  <a:pt x="134368" y="1095375"/>
                </a:lnTo>
                <a:lnTo>
                  <a:pt x="152844" y="1136650"/>
                </a:lnTo>
                <a:lnTo>
                  <a:pt x="167960" y="1182687"/>
                </a:lnTo>
                <a:lnTo>
                  <a:pt x="178038" y="1235075"/>
                </a:lnTo>
                <a:lnTo>
                  <a:pt x="188115" y="1295400"/>
                </a:lnTo>
                <a:lnTo>
                  <a:pt x="189795" y="1363662"/>
                </a:lnTo>
                <a:lnTo>
                  <a:pt x="188115" y="1431925"/>
                </a:lnTo>
                <a:lnTo>
                  <a:pt x="178038" y="1492250"/>
                </a:lnTo>
                <a:lnTo>
                  <a:pt x="167960" y="1544637"/>
                </a:lnTo>
                <a:lnTo>
                  <a:pt x="152844" y="1589087"/>
                </a:lnTo>
                <a:lnTo>
                  <a:pt x="134368" y="1631950"/>
                </a:lnTo>
                <a:lnTo>
                  <a:pt x="115893" y="1671637"/>
                </a:lnTo>
                <a:lnTo>
                  <a:pt x="95738" y="1708150"/>
                </a:lnTo>
                <a:lnTo>
                  <a:pt x="75583" y="1743075"/>
                </a:lnTo>
                <a:lnTo>
                  <a:pt x="55427" y="1782762"/>
                </a:lnTo>
                <a:lnTo>
                  <a:pt x="38632" y="1824037"/>
                </a:lnTo>
                <a:lnTo>
                  <a:pt x="23515" y="1870075"/>
                </a:lnTo>
                <a:lnTo>
                  <a:pt x="11758" y="1922462"/>
                </a:lnTo>
                <a:lnTo>
                  <a:pt x="3359" y="1982787"/>
                </a:lnTo>
                <a:lnTo>
                  <a:pt x="0" y="2051050"/>
                </a:lnTo>
                <a:lnTo>
                  <a:pt x="3359" y="2119312"/>
                </a:lnTo>
                <a:lnTo>
                  <a:pt x="11758" y="2179637"/>
                </a:lnTo>
                <a:lnTo>
                  <a:pt x="23515" y="2232025"/>
                </a:lnTo>
                <a:lnTo>
                  <a:pt x="38632" y="2278062"/>
                </a:lnTo>
                <a:lnTo>
                  <a:pt x="55427" y="2319337"/>
                </a:lnTo>
                <a:lnTo>
                  <a:pt x="75583" y="2359025"/>
                </a:lnTo>
                <a:lnTo>
                  <a:pt x="95738" y="2395537"/>
                </a:lnTo>
                <a:lnTo>
                  <a:pt x="115893" y="2433637"/>
                </a:lnTo>
                <a:lnTo>
                  <a:pt x="134368" y="2471737"/>
                </a:lnTo>
                <a:lnTo>
                  <a:pt x="152844" y="2513012"/>
                </a:lnTo>
                <a:lnTo>
                  <a:pt x="167960" y="2560637"/>
                </a:lnTo>
                <a:lnTo>
                  <a:pt x="178038" y="2613025"/>
                </a:lnTo>
                <a:lnTo>
                  <a:pt x="188115" y="2671762"/>
                </a:lnTo>
                <a:lnTo>
                  <a:pt x="189795" y="2741612"/>
                </a:lnTo>
                <a:lnTo>
                  <a:pt x="188115" y="2809875"/>
                </a:lnTo>
                <a:lnTo>
                  <a:pt x="178038" y="2868612"/>
                </a:lnTo>
                <a:lnTo>
                  <a:pt x="167960" y="2922587"/>
                </a:lnTo>
                <a:lnTo>
                  <a:pt x="152844" y="2967037"/>
                </a:lnTo>
                <a:lnTo>
                  <a:pt x="134368" y="3009900"/>
                </a:lnTo>
                <a:lnTo>
                  <a:pt x="115893" y="3046412"/>
                </a:lnTo>
                <a:lnTo>
                  <a:pt x="95738" y="3084512"/>
                </a:lnTo>
                <a:lnTo>
                  <a:pt x="75583" y="3121025"/>
                </a:lnTo>
                <a:lnTo>
                  <a:pt x="55427" y="3160712"/>
                </a:lnTo>
                <a:lnTo>
                  <a:pt x="38632" y="3201987"/>
                </a:lnTo>
                <a:lnTo>
                  <a:pt x="23515" y="3248025"/>
                </a:lnTo>
                <a:lnTo>
                  <a:pt x="11758" y="3300412"/>
                </a:lnTo>
                <a:lnTo>
                  <a:pt x="3359" y="3360737"/>
                </a:lnTo>
                <a:lnTo>
                  <a:pt x="0" y="3427412"/>
                </a:lnTo>
                <a:lnTo>
                  <a:pt x="3359" y="3497262"/>
                </a:lnTo>
                <a:lnTo>
                  <a:pt x="11758" y="3557587"/>
                </a:lnTo>
                <a:lnTo>
                  <a:pt x="23515" y="3609975"/>
                </a:lnTo>
                <a:lnTo>
                  <a:pt x="38632" y="3656012"/>
                </a:lnTo>
                <a:lnTo>
                  <a:pt x="55427" y="3697287"/>
                </a:lnTo>
                <a:lnTo>
                  <a:pt x="75583" y="3736975"/>
                </a:lnTo>
                <a:lnTo>
                  <a:pt x="115893" y="3811587"/>
                </a:lnTo>
                <a:lnTo>
                  <a:pt x="134368" y="3848100"/>
                </a:lnTo>
                <a:lnTo>
                  <a:pt x="152844" y="3890962"/>
                </a:lnTo>
                <a:lnTo>
                  <a:pt x="167960" y="3935412"/>
                </a:lnTo>
                <a:lnTo>
                  <a:pt x="178038" y="3987800"/>
                </a:lnTo>
                <a:lnTo>
                  <a:pt x="188115" y="4048125"/>
                </a:lnTo>
                <a:lnTo>
                  <a:pt x="189795" y="4116387"/>
                </a:lnTo>
                <a:lnTo>
                  <a:pt x="188115" y="4186237"/>
                </a:lnTo>
                <a:lnTo>
                  <a:pt x="178038" y="4244975"/>
                </a:lnTo>
                <a:lnTo>
                  <a:pt x="167960" y="4297362"/>
                </a:lnTo>
                <a:lnTo>
                  <a:pt x="152844" y="4343400"/>
                </a:lnTo>
                <a:lnTo>
                  <a:pt x="134368" y="4386262"/>
                </a:lnTo>
                <a:lnTo>
                  <a:pt x="115893" y="4424362"/>
                </a:lnTo>
                <a:lnTo>
                  <a:pt x="75583" y="4498975"/>
                </a:lnTo>
                <a:lnTo>
                  <a:pt x="55427" y="4537075"/>
                </a:lnTo>
                <a:lnTo>
                  <a:pt x="38632" y="4579937"/>
                </a:lnTo>
                <a:lnTo>
                  <a:pt x="23515" y="4625975"/>
                </a:lnTo>
                <a:lnTo>
                  <a:pt x="11758" y="4678362"/>
                </a:lnTo>
                <a:lnTo>
                  <a:pt x="3359" y="4738687"/>
                </a:lnTo>
                <a:lnTo>
                  <a:pt x="0" y="4806950"/>
                </a:lnTo>
                <a:lnTo>
                  <a:pt x="3359" y="4875212"/>
                </a:lnTo>
                <a:lnTo>
                  <a:pt x="11758" y="4935537"/>
                </a:lnTo>
                <a:lnTo>
                  <a:pt x="23515" y="4987925"/>
                </a:lnTo>
                <a:lnTo>
                  <a:pt x="38632" y="5033962"/>
                </a:lnTo>
                <a:lnTo>
                  <a:pt x="55427" y="5075237"/>
                </a:lnTo>
                <a:lnTo>
                  <a:pt x="75583" y="5114925"/>
                </a:lnTo>
                <a:lnTo>
                  <a:pt x="95738" y="5149850"/>
                </a:lnTo>
                <a:lnTo>
                  <a:pt x="115893" y="5186362"/>
                </a:lnTo>
                <a:lnTo>
                  <a:pt x="134368" y="5226050"/>
                </a:lnTo>
                <a:lnTo>
                  <a:pt x="152844" y="5268912"/>
                </a:lnTo>
                <a:lnTo>
                  <a:pt x="167960" y="5313362"/>
                </a:lnTo>
                <a:lnTo>
                  <a:pt x="178038" y="5365750"/>
                </a:lnTo>
                <a:lnTo>
                  <a:pt x="188115" y="5426075"/>
                </a:lnTo>
                <a:lnTo>
                  <a:pt x="189795" y="5494337"/>
                </a:lnTo>
                <a:lnTo>
                  <a:pt x="188115" y="5562600"/>
                </a:lnTo>
                <a:lnTo>
                  <a:pt x="178038" y="5622925"/>
                </a:lnTo>
                <a:lnTo>
                  <a:pt x="167960" y="5675312"/>
                </a:lnTo>
                <a:lnTo>
                  <a:pt x="152844" y="5721350"/>
                </a:lnTo>
                <a:lnTo>
                  <a:pt x="134368" y="5762625"/>
                </a:lnTo>
                <a:lnTo>
                  <a:pt x="115893" y="5802312"/>
                </a:lnTo>
                <a:lnTo>
                  <a:pt x="95738" y="5840412"/>
                </a:lnTo>
                <a:lnTo>
                  <a:pt x="75583" y="5876925"/>
                </a:lnTo>
                <a:lnTo>
                  <a:pt x="55427" y="5915025"/>
                </a:lnTo>
                <a:lnTo>
                  <a:pt x="38632" y="5956300"/>
                </a:lnTo>
                <a:lnTo>
                  <a:pt x="23515" y="6003925"/>
                </a:lnTo>
                <a:lnTo>
                  <a:pt x="11758" y="6056312"/>
                </a:lnTo>
                <a:lnTo>
                  <a:pt x="3359" y="6113462"/>
                </a:lnTo>
                <a:lnTo>
                  <a:pt x="0" y="6183312"/>
                </a:lnTo>
                <a:lnTo>
                  <a:pt x="3359" y="6251575"/>
                </a:lnTo>
                <a:lnTo>
                  <a:pt x="11758" y="6311900"/>
                </a:lnTo>
                <a:lnTo>
                  <a:pt x="23515" y="6361112"/>
                </a:lnTo>
                <a:lnTo>
                  <a:pt x="38632" y="6407150"/>
                </a:lnTo>
                <a:lnTo>
                  <a:pt x="55427" y="6448425"/>
                </a:lnTo>
                <a:lnTo>
                  <a:pt x="73903" y="6488112"/>
                </a:lnTo>
                <a:lnTo>
                  <a:pt x="92379" y="6523037"/>
                </a:lnTo>
                <a:lnTo>
                  <a:pt x="112534" y="6561137"/>
                </a:lnTo>
                <a:lnTo>
                  <a:pt x="132689" y="6597650"/>
                </a:lnTo>
                <a:lnTo>
                  <a:pt x="149485" y="6640512"/>
                </a:lnTo>
                <a:lnTo>
                  <a:pt x="166281" y="6683375"/>
                </a:lnTo>
                <a:lnTo>
                  <a:pt x="176358" y="6735762"/>
                </a:lnTo>
                <a:lnTo>
                  <a:pt x="184756" y="6791325"/>
                </a:lnTo>
                <a:lnTo>
                  <a:pt x="189795" y="6858000"/>
                </a:lnTo>
                <a:lnTo>
                  <a:pt x="334173" y="6858000"/>
                </a:lnTo>
                <a:lnTo>
                  <a:pt x="334174" y="6858000"/>
                </a:lnTo>
                <a:lnTo>
                  <a:pt x="4417162" y="6858000"/>
                </a:lnTo>
                <a:close/>
              </a:path>
            </a:pathLst>
          </a:custGeom>
          <a:solidFill>
            <a:schemeClr val="accent1">
              <a:lumMod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E19BF1C0-EE32-4EEE-9539-CE8473AA2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1572" y="220898"/>
            <a:ext cx="3234018" cy="382672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5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Design1</a:t>
            </a:r>
          </a:p>
        </p:txBody>
      </p:sp>
      <p:sp>
        <p:nvSpPr>
          <p:cNvPr id="31" name="Slide Number Placeholder 30">
            <a:extLst>
              <a:ext uri="{FF2B5EF4-FFF2-40B4-BE49-F238E27FC236}">
                <a16:creationId xmlns:a16="http://schemas.microsoft.com/office/drawing/2014/main" id="{AD175D2A-0058-45E0-AAF6-7260876F00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z="1200">
                <a:solidFill>
                  <a:srgbClr val="000000">
                    <a:alpha val="60000"/>
                  </a:srgbClr>
                </a:solidFill>
                <a:latin typeface="+mn-lt"/>
                <a:cs typeface="+mn-cs"/>
              </a:rPr>
              <a:pPr>
                <a:spcAft>
                  <a:spcPts val="600"/>
                </a:spcAft>
              </a:pPr>
              <a:t>14</a:t>
            </a:fld>
            <a:endParaRPr lang="en-US" sz="1200">
              <a:solidFill>
                <a:srgbClr val="000000">
                  <a:alpha val="60000"/>
                </a:srgbClr>
              </a:solidFill>
              <a:latin typeface="+mn-lt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6921249-7657-EA86-3668-77127265F7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0893" y="220898"/>
            <a:ext cx="4519981" cy="3697015"/>
          </a:xfrm>
          <a:prstGeom prst="rect">
            <a:avLst/>
          </a:prstGeom>
        </p:spPr>
      </p:pic>
      <p:pic>
        <p:nvPicPr>
          <p:cNvPr id="5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31C3849D-D025-E6CA-B28B-E0D6E10D08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10" t="4267" r="2694" b="2260"/>
          <a:stretch/>
        </p:blipFill>
        <p:spPr>
          <a:xfrm>
            <a:off x="5008735" y="3352800"/>
            <a:ext cx="3105536" cy="2932670"/>
          </a:xfrm>
          <a:prstGeom prst="rect">
            <a:avLst/>
          </a:prstGeom>
        </p:spPr>
      </p:pic>
      <p:pic>
        <p:nvPicPr>
          <p:cNvPr id="16" name="Google Shape;82;p1">
            <a:extLst>
              <a:ext uri="{FF2B5EF4-FFF2-40B4-BE49-F238E27FC236}">
                <a16:creationId xmlns:a16="http://schemas.microsoft.com/office/drawing/2014/main" id="{FCCCA7D0-DB19-0B65-0104-530A7AD200C6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0309" y="95795"/>
            <a:ext cx="902526" cy="5249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069684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1825AC39-5F85-4CAA-8A81-A1287086B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95DA4D23-37FC-4B90-8188-F0377C5FF4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417162" cy="6858000"/>
          </a:xfrm>
          <a:custGeom>
            <a:avLst/>
            <a:gdLst>
              <a:gd name="connsiteX0" fmla="*/ 0 w 4417162"/>
              <a:gd name="connsiteY0" fmla="*/ 0 h 6858000"/>
              <a:gd name="connsiteX1" fmla="*/ 144378 w 4417162"/>
              <a:gd name="connsiteY1" fmla="*/ 0 h 6858000"/>
              <a:gd name="connsiteX2" fmla="*/ 2310062 w 4417162"/>
              <a:gd name="connsiteY2" fmla="*/ 0 h 6858000"/>
              <a:gd name="connsiteX3" fmla="*/ 4227367 w 4417162"/>
              <a:gd name="connsiteY3" fmla="*/ 0 h 6858000"/>
              <a:gd name="connsiteX4" fmla="*/ 4232407 w 4417162"/>
              <a:gd name="connsiteY4" fmla="*/ 66675 h 6858000"/>
              <a:gd name="connsiteX5" fmla="*/ 4240804 w 4417162"/>
              <a:gd name="connsiteY5" fmla="*/ 122237 h 6858000"/>
              <a:gd name="connsiteX6" fmla="*/ 4250882 w 4417162"/>
              <a:gd name="connsiteY6" fmla="*/ 174625 h 6858000"/>
              <a:gd name="connsiteX7" fmla="*/ 4267678 w 4417162"/>
              <a:gd name="connsiteY7" fmla="*/ 217487 h 6858000"/>
              <a:gd name="connsiteX8" fmla="*/ 4284474 w 4417162"/>
              <a:gd name="connsiteY8" fmla="*/ 260350 h 6858000"/>
              <a:gd name="connsiteX9" fmla="*/ 4304629 w 4417162"/>
              <a:gd name="connsiteY9" fmla="*/ 296862 h 6858000"/>
              <a:gd name="connsiteX10" fmla="*/ 4324784 w 4417162"/>
              <a:gd name="connsiteY10" fmla="*/ 334962 h 6858000"/>
              <a:gd name="connsiteX11" fmla="*/ 4343260 w 4417162"/>
              <a:gd name="connsiteY11" fmla="*/ 369887 h 6858000"/>
              <a:gd name="connsiteX12" fmla="*/ 4361735 w 4417162"/>
              <a:gd name="connsiteY12" fmla="*/ 409575 h 6858000"/>
              <a:gd name="connsiteX13" fmla="*/ 4378531 w 4417162"/>
              <a:gd name="connsiteY13" fmla="*/ 450850 h 6858000"/>
              <a:gd name="connsiteX14" fmla="*/ 4393648 w 4417162"/>
              <a:gd name="connsiteY14" fmla="*/ 496887 h 6858000"/>
              <a:gd name="connsiteX15" fmla="*/ 4405405 w 4417162"/>
              <a:gd name="connsiteY15" fmla="*/ 546100 h 6858000"/>
              <a:gd name="connsiteX16" fmla="*/ 4413803 w 4417162"/>
              <a:gd name="connsiteY16" fmla="*/ 606425 h 6858000"/>
              <a:gd name="connsiteX17" fmla="*/ 4417162 w 4417162"/>
              <a:gd name="connsiteY17" fmla="*/ 673100 h 6858000"/>
              <a:gd name="connsiteX18" fmla="*/ 4413803 w 4417162"/>
              <a:gd name="connsiteY18" fmla="*/ 744537 h 6858000"/>
              <a:gd name="connsiteX19" fmla="*/ 4405405 w 4417162"/>
              <a:gd name="connsiteY19" fmla="*/ 801687 h 6858000"/>
              <a:gd name="connsiteX20" fmla="*/ 4393648 w 4417162"/>
              <a:gd name="connsiteY20" fmla="*/ 854075 h 6858000"/>
              <a:gd name="connsiteX21" fmla="*/ 4378531 w 4417162"/>
              <a:gd name="connsiteY21" fmla="*/ 901700 h 6858000"/>
              <a:gd name="connsiteX22" fmla="*/ 4361735 w 4417162"/>
              <a:gd name="connsiteY22" fmla="*/ 942975 h 6858000"/>
              <a:gd name="connsiteX23" fmla="*/ 4341580 w 4417162"/>
              <a:gd name="connsiteY23" fmla="*/ 981075 h 6858000"/>
              <a:gd name="connsiteX24" fmla="*/ 4321425 w 4417162"/>
              <a:gd name="connsiteY24" fmla="*/ 1017587 h 6858000"/>
              <a:gd name="connsiteX25" fmla="*/ 4301270 w 4417162"/>
              <a:gd name="connsiteY25" fmla="*/ 1055687 h 6858000"/>
              <a:gd name="connsiteX26" fmla="*/ 4282794 w 4417162"/>
              <a:gd name="connsiteY26" fmla="*/ 1095375 h 6858000"/>
              <a:gd name="connsiteX27" fmla="*/ 4264318 w 4417162"/>
              <a:gd name="connsiteY27" fmla="*/ 1136650 h 6858000"/>
              <a:gd name="connsiteX28" fmla="*/ 4249203 w 4417162"/>
              <a:gd name="connsiteY28" fmla="*/ 1182687 h 6858000"/>
              <a:gd name="connsiteX29" fmla="*/ 4239125 w 4417162"/>
              <a:gd name="connsiteY29" fmla="*/ 1235075 h 6858000"/>
              <a:gd name="connsiteX30" fmla="*/ 4229047 w 4417162"/>
              <a:gd name="connsiteY30" fmla="*/ 1295400 h 6858000"/>
              <a:gd name="connsiteX31" fmla="*/ 4227367 w 4417162"/>
              <a:gd name="connsiteY31" fmla="*/ 1363662 h 6858000"/>
              <a:gd name="connsiteX32" fmla="*/ 4229047 w 4417162"/>
              <a:gd name="connsiteY32" fmla="*/ 1431925 h 6858000"/>
              <a:gd name="connsiteX33" fmla="*/ 4239125 w 4417162"/>
              <a:gd name="connsiteY33" fmla="*/ 1492250 h 6858000"/>
              <a:gd name="connsiteX34" fmla="*/ 4249203 w 4417162"/>
              <a:gd name="connsiteY34" fmla="*/ 1544637 h 6858000"/>
              <a:gd name="connsiteX35" fmla="*/ 4264318 w 4417162"/>
              <a:gd name="connsiteY35" fmla="*/ 1589087 h 6858000"/>
              <a:gd name="connsiteX36" fmla="*/ 4282794 w 4417162"/>
              <a:gd name="connsiteY36" fmla="*/ 1631950 h 6858000"/>
              <a:gd name="connsiteX37" fmla="*/ 4301270 w 4417162"/>
              <a:gd name="connsiteY37" fmla="*/ 1671637 h 6858000"/>
              <a:gd name="connsiteX38" fmla="*/ 4321425 w 4417162"/>
              <a:gd name="connsiteY38" fmla="*/ 1708150 h 6858000"/>
              <a:gd name="connsiteX39" fmla="*/ 4341580 w 4417162"/>
              <a:gd name="connsiteY39" fmla="*/ 1743075 h 6858000"/>
              <a:gd name="connsiteX40" fmla="*/ 4361735 w 4417162"/>
              <a:gd name="connsiteY40" fmla="*/ 1782762 h 6858000"/>
              <a:gd name="connsiteX41" fmla="*/ 4378531 w 4417162"/>
              <a:gd name="connsiteY41" fmla="*/ 1824037 h 6858000"/>
              <a:gd name="connsiteX42" fmla="*/ 4393648 w 4417162"/>
              <a:gd name="connsiteY42" fmla="*/ 1870075 h 6858000"/>
              <a:gd name="connsiteX43" fmla="*/ 4405405 w 4417162"/>
              <a:gd name="connsiteY43" fmla="*/ 1922462 h 6858000"/>
              <a:gd name="connsiteX44" fmla="*/ 4413803 w 4417162"/>
              <a:gd name="connsiteY44" fmla="*/ 1982787 h 6858000"/>
              <a:gd name="connsiteX45" fmla="*/ 4417162 w 4417162"/>
              <a:gd name="connsiteY45" fmla="*/ 2051050 h 6858000"/>
              <a:gd name="connsiteX46" fmla="*/ 4413803 w 4417162"/>
              <a:gd name="connsiteY46" fmla="*/ 2119312 h 6858000"/>
              <a:gd name="connsiteX47" fmla="*/ 4405405 w 4417162"/>
              <a:gd name="connsiteY47" fmla="*/ 2179637 h 6858000"/>
              <a:gd name="connsiteX48" fmla="*/ 4393648 w 4417162"/>
              <a:gd name="connsiteY48" fmla="*/ 2232025 h 6858000"/>
              <a:gd name="connsiteX49" fmla="*/ 4378531 w 4417162"/>
              <a:gd name="connsiteY49" fmla="*/ 2278062 h 6858000"/>
              <a:gd name="connsiteX50" fmla="*/ 4361735 w 4417162"/>
              <a:gd name="connsiteY50" fmla="*/ 2319337 h 6858000"/>
              <a:gd name="connsiteX51" fmla="*/ 4341580 w 4417162"/>
              <a:gd name="connsiteY51" fmla="*/ 2359025 h 6858000"/>
              <a:gd name="connsiteX52" fmla="*/ 4321425 w 4417162"/>
              <a:gd name="connsiteY52" fmla="*/ 2395537 h 6858000"/>
              <a:gd name="connsiteX53" fmla="*/ 4301270 w 4417162"/>
              <a:gd name="connsiteY53" fmla="*/ 2433637 h 6858000"/>
              <a:gd name="connsiteX54" fmla="*/ 4282794 w 4417162"/>
              <a:gd name="connsiteY54" fmla="*/ 2471737 h 6858000"/>
              <a:gd name="connsiteX55" fmla="*/ 4264318 w 4417162"/>
              <a:gd name="connsiteY55" fmla="*/ 2513012 h 6858000"/>
              <a:gd name="connsiteX56" fmla="*/ 4249203 w 4417162"/>
              <a:gd name="connsiteY56" fmla="*/ 2560637 h 6858000"/>
              <a:gd name="connsiteX57" fmla="*/ 4239125 w 4417162"/>
              <a:gd name="connsiteY57" fmla="*/ 2613025 h 6858000"/>
              <a:gd name="connsiteX58" fmla="*/ 4229047 w 4417162"/>
              <a:gd name="connsiteY58" fmla="*/ 2671762 h 6858000"/>
              <a:gd name="connsiteX59" fmla="*/ 4227367 w 4417162"/>
              <a:gd name="connsiteY59" fmla="*/ 2741612 h 6858000"/>
              <a:gd name="connsiteX60" fmla="*/ 4229047 w 4417162"/>
              <a:gd name="connsiteY60" fmla="*/ 2809875 h 6858000"/>
              <a:gd name="connsiteX61" fmla="*/ 4239125 w 4417162"/>
              <a:gd name="connsiteY61" fmla="*/ 2868612 h 6858000"/>
              <a:gd name="connsiteX62" fmla="*/ 4249203 w 4417162"/>
              <a:gd name="connsiteY62" fmla="*/ 2922587 h 6858000"/>
              <a:gd name="connsiteX63" fmla="*/ 4264318 w 4417162"/>
              <a:gd name="connsiteY63" fmla="*/ 2967037 h 6858000"/>
              <a:gd name="connsiteX64" fmla="*/ 4282794 w 4417162"/>
              <a:gd name="connsiteY64" fmla="*/ 3009900 h 6858000"/>
              <a:gd name="connsiteX65" fmla="*/ 4301270 w 4417162"/>
              <a:gd name="connsiteY65" fmla="*/ 3046412 h 6858000"/>
              <a:gd name="connsiteX66" fmla="*/ 4321425 w 4417162"/>
              <a:gd name="connsiteY66" fmla="*/ 3084512 h 6858000"/>
              <a:gd name="connsiteX67" fmla="*/ 4341580 w 4417162"/>
              <a:gd name="connsiteY67" fmla="*/ 3121025 h 6858000"/>
              <a:gd name="connsiteX68" fmla="*/ 4361735 w 4417162"/>
              <a:gd name="connsiteY68" fmla="*/ 3160712 h 6858000"/>
              <a:gd name="connsiteX69" fmla="*/ 4378531 w 4417162"/>
              <a:gd name="connsiteY69" fmla="*/ 3201987 h 6858000"/>
              <a:gd name="connsiteX70" fmla="*/ 4393648 w 4417162"/>
              <a:gd name="connsiteY70" fmla="*/ 3248025 h 6858000"/>
              <a:gd name="connsiteX71" fmla="*/ 4405405 w 4417162"/>
              <a:gd name="connsiteY71" fmla="*/ 3300412 h 6858000"/>
              <a:gd name="connsiteX72" fmla="*/ 4413803 w 4417162"/>
              <a:gd name="connsiteY72" fmla="*/ 3360737 h 6858000"/>
              <a:gd name="connsiteX73" fmla="*/ 4417162 w 4417162"/>
              <a:gd name="connsiteY73" fmla="*/ 3427412 h 6858000"/>
              <a:gd name="connsiteX74" fmla="*/ 4413803 w 4417162"/>
              <a:gd name="connsiteY74" fmla="*/ 3497262 h 6858000"/>
              <a:gd name="connsiteX75" fmla="*/ 4405405 w 4417162"/>
              <a:gd name="connsiteY75" fmla="*/ 3557587 h 6858000"/>
              <a:gd name="connsiteX76" fmla="*/ 4393648 w 4417162"/>
              <a:gd name="connsiteY76" fmla="*/ 3609975 h 6858000"/>
              <a:gd name="connsiteX77" fmla="*/ 4378531 w 4417162"/>
              <a:gd name="connsiteY77" fmla="*/ 3656012 h 6858000"/>
              <a:gd name="connsiteX78" fmla="*/ 4361735 w 4417162"/>
              <a:gd name="connsiteY78" fmla="*/ 3697287 h 6858000"/>
              <a:gd name="connsiteX79" fmla="*/ 4341580 w 4417162"/>
              <a:gd name="connsiteY79" fmla="*/ 3736975 h 6858000"/>
              <a:gd name="connsiteX80" fmla="*/ 4301270 w 4417162"/>
              <a:gd name="connsiteY80" fmla="*/ 3811587 h 6858000"/>
              <a:gd name="connsiteX81" fmla="*/ 4282794 w 4417162"/>
              <a:gd name="connsiteY81" fmla="*/ 3848100 h 6858000"/>
              <a:gd name="connsiteX82" fmla="*/ 4264318 w 4417162"/>
              <a:gd name="connsiteY82" fmla="*/ 3890962 h 6858000"/>
              <a:gd name="connsiteX83" fmla="*/ 4249203 w 4417162"/>
              <a:gd name="connsiteY83" fmla="*/ 3935412 h 6858000"/>
              <a:gd name="connsiteX84" fmla="*/ 4239125 w 4417162"/>
              <a:gd name="connsiteY84" fmla="*/ 3987800 h 6858000"/>
              <a:gd name="connsiteX85" fmla="*/ 4229047 w 4417162"/>
              <a:gd name="connsiteY85" fmla="*/ 4048125 h 6858000"/>
              <a:gd name="connsiteX86" fmla="*/ 4227367 w 4417162"/>
              <a:gd name="connsiteY86" fmla="*/ 4116387 h 6858000"/>
              <a:gd name="connsiteX87" fmla="*/ 4229047 w 4417162"/>
              <a:gd name="connsiteY87" fmla="*/ 4186237 h 6858000"/>
              <a:gd name="connsiteX88" fmla="*/ 4239125 w 4417162"/>
              <a:gd name="connsiteY88" fmla="*/ 4244975 h 6858000"/>
              <a:gd name="connsiteX89" fmla="*/ 4249203 w 4417162"/>
              <a:gd name="connsiteY89" fmla="*/ 4297362 h 6858000"/>
              <a:gd name="connsiteX90" fmla="*/ 4264318 w 4417162"/>
              <a:gd name="connsiteY90" fmla="*/ 4343400 h 6858000"/>
              <a:gd name="connsiteX91" fmla="*/ 4282794 w 4417162"/>
              <a:gd name="connsiteY91" fmla="*/ 4386262 h 6858000"/>
              <a:gd name="connsiteX92" fmla="*/ 4301270 w 4417162"/>
              <a:gd name="connsiteY92" fmla="*/ 4424362 h 6858000"/>
              <a:gd name="connsiteX93" fmla="*/ 4341580 w 4417162"/>
              <a:gd name="connsiteY93" fmla="*/ 4498975 h 6858000"/>
              <a:gd name="connsiteX94" fmla="*/ 4361735 w 4417162"/>
              <a:gd name="connsiteY94" fmla="*/ 4537075 h 6858000"/>
              <a:gd name="connsiteX95" fmla="*/ 4378531 w 4417162"/>
              <a:gd name="connsiteY95" fmla="*/ 4579937 h 6858000"/>
              <a:gd name="connsiteX96" fmla="*/ 4393648 w 4417162"/>
              <a:gd name="connsiteY96" fmla="*/ 4625975 h 6858000"/>
              <a:gd name="connsiteX97" fmla="*/ 4405405 w 4417162"/>
              <a:gd name="connsiteY97" fmla="*/ 4678362 h 6858000"/>
              <a:gd name="connsiteX98" fmla="*/ 4413803 w 4417162"/>
              <a:gd name="connsiteY98" fmla="*/ 4738687 h 6858000"/>
              <a:gd name="connsiteX99" fmla="*/ 4417162 w 4417162"/>
              <a:gd name="connsiteY99" fmla="*/ 4806950 h 6858000"/>
              <a:gd name="connsiteX100" fmla="*/ 4413803 w 4417162"/>
              <a:gd name="connsiteY100" fmla="*/ 4875212 h 6858000"/>
              <a:gd name="connsiteX101" fmla="*/ 4405405 w 4417162"/>
              <a:gd name="connsiteY101" fmla="*/ 4935537 h 6858000"/>
              <a:gd name="connsiteX102" fmla="*/ 4393648 w 4417162"/>
              <a:gd name="connsiteY102" fmla="*/ 4987925 h 6858000"/>
              <a:gd name="connsiteX103" fmla="*/ 4378531 w 4417162"/>
              <a:gd name="connsiteY103" fmla="*/ 5033962 h 6858000"/>
              <a:gd name="connsiteX104" fmla="*/ 4361735 w 4417162"/>
              <a:gd name="connsiteY104" fmla="*/ 5075237 h 6858000"/>
              <a:gd name="connsiteX105" fmla="*/ 4341580 w 4417162"/>
              <a:gd name="connsiteY105" fmla="*/ 5114925 h 6858000"/>
              <a:gd name="connsiteX106" fmla="*/ 4321425 w 4417162"/>
              <a:gd name="connsiteY106" fmla="*/ 5149850 h 6858000"/>
              <a:gd name="connsiteX107" fmla="*/ 4301270 w 4417162"/>
              <a:gd name="connsiteY107" fmla="*/ 5186362 h 6858000"/>
              <a:gd name="connsiteX108" fmla="*/ 4282794 w 4417162"/>
              <a:gd name="connsiteY108" fmla="*/ 5226050 h 6858000"/>
              <a:gd name="connsiteX109" fmla="*/ 4264318 w 4417162"/>
              <a:gd name="connsiteY109" fmla="*/ 5268912 h 6858000"/>
              <a:gd name="connsiteX110" fmla="*/ 4249203 w 4417162"/>
              <a:gd name="connsiteY110" fmla="*/ 5313362 h 6858000"/>
              <a:gd name="connsiteX111" fmla="*/ 4239125 w 4417162"/>
              <a:gd name="connsiteY111" fmla="*/ 5365750 h 6858000"/>
              <a:gd name="connsiteX112" fmla="*/ 4229047 w 4417162"/>
              <a:gd name="connsiteY112" fmla="*/ 5426075 h 6858000"/>
              <a:gd name="connsiteX113" fmla="*/ 4227367 w 4417162"/>
              <a:gd name="connsiteY113" fmla="*/ 5494337 h 6858000"/>
              <a:gd name="connsiteX114" fmla="*/ 4229047 w 4417162"/>
              <a:gd name="connsiteY114" fmla="*/ 5562600 h 6858000"/>
              <a:gd name="connsiteX115" fmla="*/ 4239125 w 4417162"/>
              <a:gd name="connsiteY115" fmla="*/ 5622925 h 6858000"/>
              <a:gd name="connsiteX116" fmla="*/ 4249203 w 4417162"/>
              <a:gd name="connsiteY116" fmla="*/ 5675312 h 6858000"/>
              <a:gd name="connsiteX117" fmla="*/ 4264318 w 4417162"/>
              <a:gd name="connsiteY117" fmla="*/ 5721350 h 6858000"/>
              <a:gd name="connsiteX118" fmla="*/ 4282794 w 4417162"/>
              <a:gd name="connsiteY118" fmla="*/ 5762625 h 6858000"/>
              <a:gd name="connsiteX119" fmla="*/ 4301270 w 4417162"/>
              <a:gd name="connsiteY119" fmla="*/ 5802312 h 6858000"/>
              <a:gd name="connsiteX120" fmla="*/ 4321425 w 4417162"/>
              <a:gd name="connsiteY120" fmla="*/ 5840412 h 6858000"/>
              <a:gd name="connsiteX121" fmla="*/ 4341580 w 4417162"/>
              <a:gd name="connsiteY121" fmla="*/ 5876925 h 6858000"/>
              <a:gd name="connsiteX122" fmla="*/ 4361735 w 4417162"/>
              <a:gd name="connsiteY122" fmla="*/ 5915025 h 6858000"/>
              <a:gd name="connsiteX123" fmla="*/ 4378531 w 4417162"/>
              <a:gd name="connsiteY123" fmla="*/ 5956300 h 6858000"/>
              <a:gd name="connsiteX124" fmla="*/ 4393648 w 4417162"/>
              <a:gd name="connsiteY124" fmla="*/ 6003925 h 6858000"/>
              <a:gd name="connsiteX125" fmla="*/ 4405405 w 4417162"/>
              <a:gd name="connsiteY125" fmla="*/ 6056312 h 6858000"/>
              <a:gd name="connsiteX126" fmla="*/ 4413803 w 4417162"/>
              <a:gd name="connsiteY126" fmla="*/ 6113462 h 6858000"/>
              <a:gd name="connsiteX127" fmla="*/ 4417162 w 4417162"/>
              <a:gd name="connsiteY127" fmla="*/ 6183312 h 6858000"/>
              <a:gd name="connsiteX128" fmla="*/ 4413803 w 4417162"/>
              <a:gd name="connsiteY128" fmla="*/ 6251575 h 6858000"/>
              <a:gd name="connsiteX129" fmla="*/ 4405405 w 4417162"/>
              <a:gd name="connsiteY129" fmla="*/ 6311900 h 6858000"/>
              <a:gd name="connsiteX130" fmla="*/ 4393648 w 4417162"/>
              <a:gd name="connsiteY130" fmla="*/ 6361112 h 6858000"/>
              <a:gd name="connsiteX131" fmla="*/ 4378531 w 4417162"/>
              <a:gd name="connsiteY131" fmla="*/ 6407150 h 6858000"/>
              <a:gd name="connsiteX132" fmla="*/ 4361735 w 4417162"/>
              <a:gd name="connsiteY132" fmla="*/ 6448425 h 6858000"/>
              <a:gd name="connsiteX133" fmla="*/ 4343260 w 4417162"/>
              <a:gd name="connsiteY133" fmla="*/ 6488112 h 6858000"/>
              <a:gd name="connsiteX134" fmla="*/ 4324784 w 4417162"/>
              <a:gd name="connsiteY134" fmla="*/ 6523037 h 6858000"/>
              <a:gd name="connsiteX135" fmla="*/ 4304629 w 4417162"/>
              <a:gd name="connsiteY135" fmla="*/ 6561137 h 6858000"/>
              <a:gd name="connsiteX136" fmla="*/ 4284474 w 4417162"/>
              <a:gd name="connsiteY136" fmla="*/ 6597650 h 6858000"/>
              <a:gd name="connsiteX137" fmla="*/ 4267678 w 4417162"/>
              <a:gd name="connsiteY137" fmla="*/ 6640512 h 6858000"/>
              <a:gd name="connsiteX138" fmla="*/ 4250882 w 4417162"/>
              <a:gd name="connsiteY138" fmla="*/ 6683375 h 6858000"/>
              <a:gd name="connsiteX139" fmla="*/ 4240804 w 4417162"/>
              <a:gd name="connsiteY139" fmla="*/ 6735762 h 6858000"/>
              <a:gd name="connsiteX140" fmla="*/ 4232407 w 4417162"/>
              <a:gd name="connsiteY140" fmla="*/ 6791325 h 6858000"/>
              <a:gd name="connsiteX141" fmla="*/ 4227367 w 4417162"/>
              <a:gd name="connsiteY141" fmla="*/ 6858000 h 6858000"/>
              <a:gd name="connsiteX142" fmla="*/ 2310062 w 4417162"/>
              <a:gd name="connsiteY142" fmla="*/ 6858000 h 6858000"/>
              <a:gd name="connsiteX143" fmla="*/ 144378 w 4417162"/>
              <a:gd name="connsiteY143" fmla="*/ 6858000 h 6858000"/>
              <a:gd name="connsiteX144" fmla="*/ 0 w 4417162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417162" h="6858000">
                <a:moveTo>
                  <a:pt x="0" y="0"/>
                </a:moveTo>
                <a:lnTo>
                  <a:pt x="144378" y="0"/>
                </a:lnTo>
                <a:lnTo>
                  <a:pt x="2310062" y="0"/>
                </a:lnTo>
                <a:lnTo>
                  <a:pt x="4227367" y="0"/>
                </a:lnTo>
                <a:lnTo>
                  <a:pt x="4232407" y="66675"/>
                </a:lnTo>
                <a:lnTo>
                  <a:pt x="4240804" y="122237"/>
                </a:lnTo>
                <a:lnTo>
                  <a:pt x="4250882" y="174625"/>
                </a:lnTo>
                <a:lnTo>
                  <a:pt x="4267678" y="217487"/>
                </a:lnTo>
                <a:lnTo>
                  <a:pt x="4284474" y="260350"/>
                </a:lnTo>
                <a:lnTo>
                  <a:pt x="4304629" y="296862"/>
                </a:lnTo>
                <a:lnTo>
                  <a:pt x="4324784" y="334962"/>
                </a:lnTo>
                <a:lnTo>
                  <a:pt x="4343260" y="369887"/>
                </a:lnTo>
                <a:lnTo>
                  <a:pt x="4361735" y="409575"/>
                </a:lnTo>
                <a:lnTo>
                  <a:pt x="4378531" y="450850"/>
                </a:lnTo>
                <a:lnTo>
                  <a:pt x="4393648" y="496887"/>
                </a:lnTo>
                <a:lnTo>
                  <a:pt x="4405405" y="546100"/>
                </a:lnTo>
                <a:lnTo>
                  <a:pt x="4413803" y="606425"/>
                </a:lnTo>
                <a:lnTo>
                  <a:pt x="4417162" y="673100"/>
                </a:lnTo>
                <a:lnTo>
                  <a:pt x="4413803" y="744537"/>
                </a:lnTo>
                <a:lnTo>
                  <a:pt x="4405405" y="801687"/>
                </a:lnTo>
                <a:lnTo>
                  <a:pt x="4393648" y="854075"/>
                </a:lnTo>
                <a:lnTo>
                  <a:pt x="4378531" y="901700"/>
                </a:lnTo>
                <a:lnTo>
                  <a:pt x="4361735" y="942975"/>
                </a:lnTo>
                <a:lnTo>
                  <a:pt x="4341580" y="981075"/>
                </a:lnTo>
                <a:lnTo>
                  <a:pt x="4321425" y="1017587"/>
                </a:lnTo>
                <a:lnTo>
                  <a:pt x="4301270" y="1055687"/>
                </a:lnTo>
                <a:lnTo>
                  <a:pt x="4282794" y="1095375"/>
                </a:lnTo>
                <a:lnTo>
                  <a:pt x="4264318" y="1136650"/>
                </a:lnTo>
                <a:lnTo>
                  <a:pt x="4249203" y="1182687"/>
                </a:lnTo>
                <a:lnTo>
                  <a:pt x="4239125" y="1235075"/>
                </a:lnTo>
                <a:lnTo>
                  <a:pt x="4229047" y="1295400"/>
                </a:lnTo>
                <a:lnTo>
                  <a:pt x="4227367" y="1363662"/>
                </a:lnTo>
                <a:lnTo>
                  <a:pt x="4229047" y="1431925"/>
                </a:lnTo>
                <a:lnTo>
                  <a:pt x="4239125" y="1492250"/>
                </a:lnTo>
                <a:lnTo>
                  <a:pt x="4249203" y="1544637"/>
                </a:lnTo>
                <a:lnTo>
                  <a:pt x="4264318" y="1589087"/>
                </a:lnTo>
                <a:lnTo>
                  <a:pt x="4282794" y="1631950"/>
                </a:lnTo>
                <a:lnTo>
                  <a:pt x="4301270" y="1671637"/>
                </a:lnTo>
                <a:lnTo>
                  <a:pt x="4321425" y="1708150"/>
                </a:lnTo>
                <a:lnTo>
                  <a:pt x="4341580" y="1743075"/>
                </a:lnTo>
                <a:lnTo>
                  <a:pt x="4361735" y="1782762"/>
                </a:lnTo>
                <a:lnTo>
                  <a:pt x="4378531" y="1824037"/>
                </a:lnTo>
                <a:lnTo>
                  <a:pt x="4393648" y="1870075"/>
                </a:lnTo>
                <a:lnTo>
                  <a:pt x="4405405" y="1922462"/>
                </a:lnTo>
                <a:lnTo>
                  <a:pt x="4413803" y="1982787"/>
                </a:lnTo>
                <a:lnTo>
                  <a:pt x="4417162" y="2051050"/>
                </a:lnTo>
                <a:lnTo>
                  <a:pt x="4413803" y="2119312"/>
                </a:lnTo>
                <a:lnTo>
                  <a:pt x="4405405" y="2179637"/>
                </a:lnTo>
                <a:lnTo>
                  <a:pt x="4393648" y="2232025"/>
                </a:lnTo>
                <a:lnTo>
                  <a:pt x="4378531" y="2278062"/>
                </a:lnTo>
                <a:lnTo>
                  <a:pt x="4361735" y="2319337"/>
                </a:lnTo>
                <a:lnTo>
                  <a:pt x="4341580" y="2359025"/>
                </a:lnTo>
                <a:lnTo>
                  <a:pt x="4321425" y="2395537"/>
                </a:lnTo>
                <a:lnTo>
                  <a:pt x="4301270" y="2433637"/>
                </a:lnTo>
                <a:lnTo>
                  <a:pt x="4282794" y="2471737"/>
                </a:lnTo>
                <a:lnTo>
                  <a:pt x="4264318" y="2513012"/>
                </a:lnTo>
                <a:lnTo>
                  <a:pt x="4249203" y="2560637"/>
                </a:lnTo>
                <a:lnTo>
                  <a:pt x="4239125" y="2613025"/>
                </a:lnTo>
                <a:lnTo>
                  <a:pt x="4229047" y="2671762"/>
                </a:lnTo>
                <a:lnTo>
                  <a:pt x="4227367" y="2741612"/>
                </a:lnTo>
                <a:lnTo>
                  <a:pt x="4229047" y="2809875"/>
                </a:lnTo>
                <a:lnTo>
                  <a:pt x="4239125" y="2868612"/>
                </a:lnTo>
                <a:lnTo>
                  <a:pt x="4249203" y="2922587"/>
                </a:lnTo>
                <a:lnTo>
                  <a:pt x="4264318" y="2967037"/>
                </a:lnTo>
                <a:lnTo>
                  <a:pt x="4282794" y="3009900"/>
                </a:lnTo>
                <a:lnTo>
                  <a:pt x="4301270" y="3046412"/>
                </a:lnTo>
                <a:lnTo>
                  <a:pt x="4321425" y="3084512"/>
                </a:lnTo>
                <a:lnTo>
                  <a:pt x="4341580" y="3121025"/>
                </a:lnTo>
                <a:lnTo>
                  <a:pt x="4361735" y="3160712"/>
                </a:lnTo>
                <a:lnTo>
                  <a:pt x="4378531" y="3201987"/>
                </a:lnTo>
                <a:lnTo>
                  <a:pt x="4393648" y="3248025"/>
                </a:lnTo>
                <a:lnTo>
                  <a:pt x="4405405" y="3300412"/>
                </a:lnTo>
                <a:lnTo>
                  <a:pt x="4413803" y="3360737"/>
                </a:lnTo>
                <a:lnTo>
                  <a:pt x="4417162" y="3427412"/>
                </a:lnTo>
                <a:lnTo>
                  <a:pt x="4413803" y="3497262"/>
                </a:lnTo>
                <a:lnTo>
                  <a:pt x="4405405" y="3557587"/>
                </a:lnTo>
                <a:lnTo>
                  <a:pt x="4393648" y="3609975"/>
                </a:lnTo>
                <a:lnTo>
                  <a:pt x="4378531" y="3656012"/>
                </a:lnTo>
                <a:lnTo>
                  <a:pt x="4361735" y="3697287"/>
                </a:lnTo>
                <a:lnTo>
                  <a:pt x="4341580" y="3736975"/>
                </a:lnTo>
                <a:lnTo>
                  <a:pt x="4301270" y="3811587"/>
                </a:lnTo>
                <a:lnTo>
                  <a:pt x="4282794" y="3848100"/>
                </a:lnTo>
                <a:lnTo>
                  <a:pt x="4264318" y="3890962"/>
                </a:lnTo>
                <a:lnTo>
                  <a:pt x="4249203" y="3935412"/>
                </a:lnTo>
                <a:lnTo>
                  <a:pt x="4239125" y="3987800"/>
                </a:lnTo>
                <a:lnTo>
                  <a:pt x="4229047" y="4048125"/>
                </a:lnTo>
                <a:lnTo>
                  <a:pt x="4227367" y="4116387"/>
                </a:lnTo>
                <a:lnTo>
                  <a:pt x="4229047" y="4186237"/>
                </a:lnTo>
                <a:lnTo>
                  <a:pt x="4239125" y="4244975"/>
                </a:lnTo>
                <a:lnTo>
                  <a:pt x="4249203" y="4297362"/>
                </a:lnTo>
                <a:lnTo>
                  <a:pt x="4264318" y="4343400"/>
                </a:lnTo>
                <a:lnTo>
                  <a:pt x="4282794" y="4386262"/>
                </a:lnTo>
                <a:lnTo>
                  <a:pt x="4301270" y="4424362"/>
                </a:lnTo>
                <a:lnTo>
                  <a:pt x="4341580" y="4498975"/>
                </a:lnTo>
                <a:lnTo>
                  <a:pt x="4361735" y="4537075"/>
                </a:lnTo>
                <a:lnTo>
                  <a:pt x="4378531" y="4579937"/>
                </a:lnTo>
                <a:lnTo>
                  <a:pt x="4393648" y="4625975"/>
                </a:lnTo>
                <a:lnTo>
                  <a:pt x="4405405" y="4678362"/>
                </a:lnTo>
                <a:lnTo>
                  <a:pt x="4413803" y="4738687"/>
                </a:lnTo>
                <a:lnTo>
                  <a:pt x="4417162" y="4806950"/>
                </a:lnTo>
                <a:lnTo>
                  <a:pt x="4413803" y="4875212"/>
                </a:lnTo>
                <a:lnTo>
                  <a:pt x="4405405" y="4935537"/>
                </a:lnTo>
                <a:lnTo>
                  <a:pt x="4393648" y="4987925"/>
                </a:lnTo>
                <a:lnTo>
                  <a:pt x="4378531" y="5033962"/>
                </a:lnTo>
                <a:lnTo>
                  <a:pt x="4361735" y="5075237"/>
                </a:lnTo>
                <a:lnTo>
                  <a:pt x="4341580" y="5114925"/>
                </a:lnTo>
                <a:lnTo>
                  <a:pt x="4321425" y="5149850"/>
                </a:lnTo>
                <a:lnTo>
                  <a:pt x="4301270" y="5186362"/>
                </a:lnTo>
                <a:lnTo>
                  <a:pt x="4282794" y="5226050"/>
                </a:lnTo>
                <a:lnTo>
                  <a:pt x="4264318" y="5268912"/>
                </a:lnTo>
                <a:lnTo>
                  <a:pt x="4249203" y="5313362"/>
                </a:lnTo>
                <a:lnTo>
                  <a:pt x="4239125" y="5365750"/>
                </a:lnTo>
                <a:lnTo>
                  <a:pt x="4229047" y="5426075"/>
                </a:lnTo>
                <a:lnTo>
                  <a:pt x="4227367" y="5494337"/>
                </a:lnTo>
                <a:lnTo>
                  <a:pt x="4229047" y="5562600"/>
                </a:lnTo>
                <a:lnTo>
                  <a:pt x="4239125" y="5622925"/>
                </a:lnTo>
                <a:lnTo>
                  <a:pt x="4249203" y="5675312"/>
                </a:lnTo>
                <a:lnTo>
                  <a:pt x="4264318" y="5721350"/>
                </a:lnTo>
                <a:lnTo>
                  <a:pt x="4282794" y="5762625"/>
                </a:lnTo>
                <a:lnTo>
                  <a:pt x="4301270" y="5802312"/>
                </a:lnTo>
                <a:lnTo>
                  <a:pt x="4321425" y="5840412"/>
                </a:lnTo>
                <a:lnTo>
                  <a:pt x="4341580" y="5876925"/>
                </a:lnTo>
                <a:lnTo>
                  <a:pt x="4361735" y="5915025"/>
                </a:lnTo>
                <a:lnTo>
                  <a:pt x="4378531" y="5956300"/>
                </a:lnTo>
                <a:lnTo>
                  <a:pt x="4393648" y="6003925"/>
                </a:lnTo>
                <a:lnTo>
                  <a:pt x="4405405" y="6056312"/>
                </a:lnTo>
                <a:lnTo>
                  <a:pt x="4413803" y="6113462"/>
                </a:lnTo>
                <a:lnTo>
                  <a:pt x="4417162" y="6183312"/>
                </a:lnTo>
                <a:lnTo>
                  <a:pt x="4413803" y="6251575"/>
                </a:lnTo>
                <a:lnTo>
                  <a:pt x="4405405" y="6311900"/>
                </a:lnTo>
                <a:lnTo>
                  <a:pt x="4393648" y="6361112"/>
                </a:lnTo>
                <a:lnTo>
                  <a:pt x="4378531" y="6407150"/>
                </a:lnTo>
                <a:lnTo>
                  <a:pt x="4361735" y="6448425"/>
                </a:lnTo>
                <a:lnTo>
                  <a:pt x="4343260" y="6488112"/>
                </a:lnTo>
                <a:lnTo>
                  <a:pt x="4324784" y="6523037"/>
                </a:lnTo>
                <a:lnTo>
                  <a:pt x="4304629" y="6561137"/>
                </a:lnTo>
                <a:lnTo>
                  <a:pt x="4284474" y="6597650"/>
                </a:lnTo>
                <a:lnTo>
                  <a:pt x="4267678" y="6640512"/>
                </a:lnTo>
                <a:lnTo>
                  <a:pt x="4250882" y="6683375"/>
                </a:lnTo>
                <a:lnTo>
                  <a:pt x="4240804" y="6735762"/>
                </a:lnTo>
                <a:lnTo>
                  <a:pt x="4232407" y="6791325"/>
                </a:lnTo>
                <a:lnTo>
                  <a:pt x="4227367" y="6858000"/>
                </a:lnTo>
                <a:lnTo>
                  <a:pt x="2310062" y="6858000"/>
                </a:lnTo>
                <a:lnTo>
                  <a:pt x="14437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</p:sp>
      <p:sp useBgFill="1">
        <p:nvSpPr>
          <p:cNvPr id="51" name="Freeform: Shape 50">
            <a:extLst>
              <a:ext uri="{FF2B5EF4-FFF2-40B4-BE49-F238E27FC236}">
                <a16:creationId xmlns:a16="http://schemas.microsoft.com/office/drawing/2014/main" id="{A7A4B465-FBCC-4CD4-89A1-82992A7B4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272784" cy="6858000"/>
          </a:xfrm>
          <a:custGeom>
            <a:avLst/>
            <a:gdLst>
              <a:gd name="connsiteX0" fmla="*/ 0 w 4272784"/>
              <a:gd name="connsiteY0" fmla="*/ 0 h 6858000"/>
              <a:gd name="connsiteX1" fmla="*/ 4082989 w 4272784"/>
              <a:gd name="connsiteY1" fmla="*/ 0 h 6858000"/>
              <a:gd name="connsiteX2" fmla="*/ 4088029 w 4272784"/>
              <a:gd name="connsiteY2" fmla="*/ 66675 h 6858000"/>
              <a:gd name="connsiteX3" fmla="*/ 4096426 w 4272784"/>
              <a:gd name="connsiteY3" fmla="*/ 122237 h 6858000"/>
              <a:gd name="connsiteX4" fmla="*/ 4106504 w 4272784"/>
              <a:gd name="connsiteY4" fmla="*/ 174625 h 6858000"/>
              <a:gd name="connsiteX5" fmla="*/ 4123300 w 4272784"/>
              <a:gd name="connsiteY5" fmla="*/ 217487 h 6858000"/>
              <a:gd name="connsiteX6" fmla="*/ 4140096 w 4272784"/>
              <a:gd name="connsiteY6" fmla="*/ 260350 h 6858000"/>
              <a:gd name="connsiteX7" fmla="*/ 4160251 w 4272784"/>
              <a:gd name="connsiteY7" fmla="*/ 296862 h 6858000"/>
              <a:gd name="connsiteX8" fmla="*/ 4180406 w 4272784"/>
              <a:gd name="connsiteY8" fmla="*/ 334962 h 6858000"/>
              <a:gd name="connsiteX9" fmla="*/ 4198882 w 4272784"/>
              <a:gd name="connsiteY9" fmla="*/ 369887 h 6858000"/>
              <a:gd name="connsiteX10" fmla="*/ 4217357 w 4272784"/>
              <a:gd name="connsiteY10" fmla="*/ 409575 h 6858000"/>
              <a:gd name="connsiteX11" fmla="*/ 4234153 w 4272784"/>
              <a:gd name="connsiteY11" fmla="*/ 450850 h 6858000"/>
              <a:gd name="connsiteX12" fmla="*/ 4249270 w 4272784"/>
              <a:gd name="connsiteY12" fmla="*/ 496887 h 6858000"/>
              <a:gd name="connsiteX13" fmla="*/ 4261027 w 4272784"/>
              <a:gd name="connsiteY13" fmla="*/ 546100 h 6858000"/>
              <a:gd name="connsiteX14" fmla="*/ 4269425 w 4272784"/>
              <a:gd name="connsiteY14" fmla="*/ 606425 h 6858000"/>
              <a:gd name="connsiteX15" fmla="*/ 4272784 w 4272784"/>
              <a:gd name="connsiteY15" fmla="*/ 673100 h 6858000"/>
              <a:gd name="connsiteX16" fmla="*/ 4269425 w 4272784"/>
              <a:gd name="connsiteY16" fmla="*/ 744537 h 6858000"/>
              <a:gd name="connsiteX17" fmla="*/ 4261027 w 4272784"/>
              <a:gd name="connsiteY17" fmla="*/ 801687 h 6858000"/>
              <a:gd name="connsiteX18" fmla="*/ 4249270 w 4272784"/>
              <a:gd name="connsiteY18" fmla="*/ 854075 h 6858000"/>
              <a:gd name="connsiteX19" fmla="*/ 4234153 w 4272784"/>
              <a:gd name="connsiteY19" fmla="*/ 901700 h 6858000"/>
              <a:gd name="connsiteX20" fmla="*/ 4217357 w 4272784"/>
              <a:gd name="connsiteY20" fmla="*/ 942975 h 6858000"/>
              <a:gd name="connsiteX21" fmla="*/ 4197202 w 4272784"/>
              <a:gd name="connsiteY21" fmla="*/ 981075 h 6858000"/>
              <a:gd name="connsiteX22" fmla="*/ 4177047 w 4272784"/>
              <a:gd name="connsiteY22" fmla="*/ 1017587 h 6858000"/>
              <a:gd name="connsiteX23" fmla="*/ 4156892 w 4272784"/>
              <a:gd name="connsiteY23" fmla="*/ 1055687 h 6858000"/>
              <a:gd name="connsiteX24" fmla="*/ 4138416 w 4272784"/>
              <a:gd name="connsiteY24" fmla="*/ 1095375 h 6858000"/>
              <a:gd name="connsiteX25" fmla="*/ 4119940 w 4272784"/>
              <a:gd name="connsiteY25" fmla="*/ 1136650 h 6858000"/>
              <a:gd name="connsiteX26" fmla="*/ 4104825 w 4272784"/>
              <a:gd name="connsiteY26" fmla="*/ 1182687 h 6858000"/>
              <a:gd name="connsiteX27" fmla="*/ 4094747 w 4272784"/>
              <a:gd name="connsiteY27" fmla="*/ 1235075 h 6858000"/>
              <a:gd name="connsiteX28" fmla="*/ 4084669 w 4272784"/>
              <a:gd name="connsiteY28" fmla="*/ 1295400 h 6858000"/>
              <a:gd name="connsiteX29" fmla="*/ 4082989 w 4272784"/>
              <a:gd name="connsiteY29" fmla="*/ 1363662 h 6858000"/>
              <a:gd name="connsiteX30" fmla="*/ 4084669 w 4272784"/>
              <a:gd name="connsiteY30" fmla="*/ 1431925 h 6858000"/>
              <a:gd name="connsiteX31" fmla="*/ 4094747 w 4272784"/>
              <a:gd name="connsiteY31" fmla="*/ 1492250 h 6858000"/>
              <a:gd name="connsiteX32" fmla="*/ 4104825 w 4272784"/>
              <a:gd name="connsiteY32" fmla="*/ 1544637 h 6858000"/>
              <a:gd name="connsiteX33" fmla="*/ 4119940 w 4272784"/>
              <a:gd name="connsiteY33" fmla="*/ 1589087 h 6858000"/>
              <a:gd name="connsiteX34" fmla="*/ 4138416 w 4272784"/>
              <a:gd name="connsiteY34" fmla="*/ 1631950 h 6858000"/>
              <a:gd name="connsiteX35" fmla="*/ 4156892 w 4272784"/>
              <a:gd name="connsiteY35" fmla="*/ 1671637 h 6858000"/>
              <a:gd name="connsiteX36" fmla="*/ 4177047 w 4272784"/>
              <a:gd name="connsiteY36" fmla="*/ 1708150 h 6858000"/>
              <a:gd name="connsiteX37" fmla="*/ 4197202 w 4272784"/>
              <a:gd name="connsiteY37" fmla="*/ 1743075 h 6858000"/>
              <a:gd name="connsiteX38" fmla="*/ 4217357 w 4272784"/>
              <a:gd name="connsiteY38" fmla="*/ 1782762 h 6858000"/>
              <a:gd name="connsiteX39" fmla="*/ 4234153 w 4272784"/>
              <a:gd name="connsiteY39" fmla="*/ 1824037 h 6858000"/>
              <a:gd name="connsiteX40" fmla="*/ 4249270 w 4272784"/>
              <a:gd name="connsiteY40" fmla="*/ 1870075 h 6858000"/>
              <a:gd name="connsiteX41" fmla="*/ 4261027 w 4272784"/>
              <a:gd name="connsiteY41" fmla="*/ 1922462 h 6858000"/>
              <a:gd name="connsiteX42" fmla="*/ 4269425 w 4272784"/>
              <a:gd name="connsiteY42" fmla="*/ 1982787 h 6858000"/>
              <a:gd name="connsiteX43" fmla="*/ 4272784 w 4272784"/>
              <a:gd name="connsiteY43" fmla="*/ 2051050 h 6858000"/>
              <a:gd name="connsiteX44" fmla="*/ 4269425 w 4272784"/>
              <a:gd name="connsiteY44" fmla="*/ 2119312 h 6858000"/>
              <a:gd name="connsiteX45" fmla="*/ 4261027 w 4272784"/>
              <a:gd name="connsiteY45" fmla="*/ 2179637 h 6858000"/>
              <a:gd name="connsiteX46" fmla="*/ 4249270 w 4272784"/>
              <a:gd name="connsiteY46" fmla="*/ 2232025 h 6858000"/>
              <a:gd name="connsiteX47" fmla="*/ 4234153 w 4272784"/>
              <a:gd name="connsiteY47" fmla="*/ 2278062 h 6858000"/>
              <a:gd name="connsiteX48" fmla="*/ 4217357 w 4272784"/>
              <a:gd name="connsiteY48" fmla="*/ 2319337 h 6858000"/>
              <a:gd name="connsiteX49" fmla="*/ 4197202 w 4272784"/>
              <a:gd name="connsiteY49" fmla="*/ 2359025 h 6858000"/>
              <a:gd name="connsiteX50" fmla="*/ 4177047 w 4272784"/>
              <a:gd name="connsiteY50" fmla="*/ 2395537 h 6858000"/>
              <a:gd name="connsiteX51" fmla="*/ 4156892 w 4272784"/>
              <a:gd name="connsiteY51" fmla="*/ 2433637 h 6858000"/>
              <a:gd name="connsiteX52" fmla="*/ 4138416 w 4272784"/>
              <a:gd name="connsiteY52" fmla="*/ 2471737 h 6858000"/>
              <a:gd name="connsiteX53" fmla="*/ 4119940 w 4272784"/>
              <a:gd name="connsiteY53" fmla="*/ 2513012 h 6858000"/>
              <a:gd name="connsiteX54" fmla="*/ 4104825 w 4272784"/>
              <a:gd name="connsiteY54" fmla="*/ 2560637 h 6858000"/>
              <a:gd name="connsiteX55" fmla="*/ 4094747 w 4272784"/>
              <a:gd name="connsiteY55" fmla="*/ 2613025 h 6858000"/>
              <a:gd name="connsiteX56" fmla="*/ 4084669 w 4272784"/>
              <a:gd name="connsiteY56" fmla="*/ 2671762 h 6858000"/>
              <a:gd name="connsiteX57" fmla="*/ 4082989 w 4272784"/>
              <a:gd name="connsiteY57" fmla="*/ 2741612 h 6858000"/>
              <a:gd name="connsiteX58" fmla="*/ 4084669 w 4272784"/>
              <a:gd name="connsiteY58" fmla="*/ 2809875 h 6858000"/>
              <a:gd name="connsiteX59" fmla="*/ 4094747 w 4272784"/>
              <a:gd name="connsiteY59" fmla="*/ 2868612 h 6858000"/>
              <a:gd name="connsiteX60" fmla="*/ 4104825 w 4272784"/>
              <a:gd name="connsiteY60" fmla="*/ 2922587 h 6858000"/>
              <a:gd name="connsiteX61" fmla="*/ 4119940 w 4272784"/>
              <a:gd name="connsiteY61" fmla="*/ 2967037 h 6858000"/>
              <a:gd name="connsiteX62" fmla="*/ 4138416 w 4272784"/>
              <a:gd name="connsiteY62" fmla="*/ 3009900 h 6858000"/>
              <a:gd name="connsiteX63" fmla="*/ 4156892 w 4272784"/>
              <a:gd name="connsiteY63" fmla="*/ 3046412 h 6858000"/>
              <a:gd name="connsiteX64" fmla="*/ 4177047 w 4272784"/>
              <a:gd name="connsiteY64" fmla="*/ 3084512 h 6858000"/>
              <a:gd name="connsiteX65" fmla="*/ 4197202 w 4272784"/>
              <a:gd name="connsiteY65" fmla="*/ 3121025 h 6858000"/>
              <a:gd name="connsiteX66" fmla="*/ 4217357 w 4272784"/>
              <a:gd name="connsiteY66" fmla="*/ 3160712 h 6858000"/>
              <a:gd name="connsiteX67" fmla="*/ 4234153 w 4272784"/>
              <a:gd name="connsiteY67" fmla="*/ 3201987 h 6858000"/>
              <a:gd name="connsiteX68" fmla="*/ 4249270 w 4272784"/>
              <a:gd name="connsiteY68" fmla="*/ 3248025 h 6858000"/>
              <a:gd name="connsiteX69" fmla="*/ 4261027 w 4272784"/>
              <a:gd name="connsiteY69" fmla="*/ 3300412 h 6858000"/>
              <a:gd name="connsiteX70" fmla="*/ 4269425 w 4272784"/>
              <a:gd name="connsiteY70" fmla="*/ 3360737 h 6858000"/>
              <a:gd name="connsiteX71" fmla="*/ 4272784 w 4272784"/>
              <a:gd name="connsiteY71" fmla="*/ 3427412 h 6858000"/>
              <a:gd name="connsiteX72" fmla="*/ 4269425 w 4272784"/>
              <a:gd name="connsiteY72" fmla="*/ 3497262 h 6858000"/>
              <a:gd name="connsiteX73" fmla="*/ 4261027 w 4272784"/>
              <a:gd name="connsiteY73" fmla="*/ 3557587 h 6858000"/>
              <a:gd name="connsiteX74" fmla="*/ 4249270 w 4272784"/>
              <a:gd name="connsiteY74" fmla="*/ 3609975 h 6858000"/>
              <a:gd name="connsiteX75" fmla="*/ 4234153 w 4272784"/>
              <a:gd name="connsiteY75" fmla="*/ 3656012 h 6858000"/>
              <a:gd name="connsiteX76" fmla="*/ 4217357 w 4272784"/>
              <a:gd name="connsiteY76" fmla="*/ 3697287 h 6858000"/>
              <a:gd name="connsiteX77" fmla="*/ 4197202 w 4272784"/>
              <a:gd name="connsiteY77" fmla="*/ 3736975 h 6858000"/>
              <a:gd name="connsiteX78" fmla="*/ 4156892 w 4272784"/>
              <a:gd name="connsiteY78" fmla="*/ 3811587 h 6858000"/>
              <a:gd name="connsiteX79" fmla="*/ 4138416 w 4272784"/>
              <a:gd name="connsiteY79" fmla="*/ 3848100 h 6858000"/>
              <a:gd name="connsiteX80" fmla="*/ 4119940 w 4272784"/>
              <a:gd name="connsiteY80" fmla="*/ 3890962 h 6858000"/>
              <a:gd name="connsiteX81" fmla="*/ 4104825 w 4272784"/>
              <a:gd name="connsiteY81" fmla="*/ 3935412 h 6858000"/>
              <a:gd name="connsiteX82" fmla="*/ 4094747 w 4272784"/>
              <a:gd name="connsiteY82" fmla="*/ 3987800 h 6858000"/>
              <a:gd name="connsiteX83" fmla="*/ 4084669 w 4272784"/>
              <a:gd name="connsiteY83" fmla="*/ 4048125 h 6858000"/>
              <a:gd name="connsiteX84" fmla="*/ 4082989 w 4272784"/>
              <a:gd name="connsiteY84" fmla="*/ 4116387 h 6858000"/>
              <a:gd name="connsiteX85" fmla="*/ 4084669 w 4272784"/>
              <a:gd name="connsiteY85" fmla="*/ 4186237 h 6858000"/>
              <a:gd name="connsiteX86" fmla="*/ 4094747 w 4272784"/>
              <a:gd name="connsiteY86" fmla="*/ 4244975 h 6858000"/>
              <a:gd name="connsiteX87" fmla="*/ 4104825 w 4272784"/>
              <a:gd name="connsiteY87" fmla="*/ 4297362 h 6858000"/>
              <a:gd name="connsiteX88" fmla="*/ 4119940 w 4272784"/>
              <a:gd name="connsiteY88" fmla="*/ 4343400 h 6858000"/>
              <a:gd name="connsiteX89" fmla="*/ 4138416 w 4272784"/>
              <a:gd name="connsiteY89" fmla="*/ 4386262 h 6858000"/>
              <a:gd name="connsiteX90" fmla="*/ 4156892 w 4272784"/>
              <a:gd name="connsiteY90" fmla="*/ 4424362 h 6858000"/>
              <a:gd name="connsiteX91" fmla="*/ 4197202 w 4272784"/>
              <a:gd name="connsiteY91" fmla="*/ 4498975 h 6858000"/>
              <a:gd name="connsiteX92" fmla="*/ 4217357 w 4272784"/>
              <a:gd name="connsiteY92" fmla="*/ 4537075 h 6858000"/>
              <a:gd name="connsiteX93" fmla="*/ 4234153 w 4272784"/>
              <a:gd name="connsiteY93" fmla="*/ 4579937 h 6858000"/>
              <a:gd name="connsiteX94" fmla="*/ 4249270 w 4272784"/>
              <a:gd name="connsiteY94" fmla="*/ 4625975 h 6858000"/>
              <a:gd name="connsiteX95" fmla="*/ 4261027 w 4272784"/>
              <a:gd name="connsiteY95" fmla="*/ 4678362 h 6858000"/>
              <a:gd name="connsiteX96" fmla="*/ 4269425 w 4272784"/>
              <a:gd name="connsiteY96" fmla="*/ 4738687 h 6858000"/>
              <a:gd name="connsiteX97" fmla="*/ 4272784 w 4272784"/>
              <a:gd name="connsiteY97" fmla="*/ 4806950 h 6858000"/>
              <a:gd name="connsiteX98" fmla="*/ 4269425 w 4272784"/>
              <a:gd name="connsiteY98" fmla="*/ 4875212 h 6858000"/>
              <a:gd name="connsiteX99" fmla="*/ 4261027 w 4272784"/>
              <a:gd name="connsiteY99" fmla="*/ 4935537 h 6858000"/>
              <a:gd name="connsiteX100" fmla="*/ 4249270 w 4272784"/>
              <a:gd name="connsiteY100" fmla="*/ 4987925 h 6858000"/>
              <a:gd name="connsiteX101" fmla="*/ 4234153 w 4272784"/>
              <a:gd name="connsiteY101" fmla="*/ 5033962 h 6858000"/>
              <a:gd name="connsiteX102" fmla="*/ 4217357 w 4272784"/>
              <a:gd name="connsiteY102" fmla="*/ 5075237 h 6858000"/>
              <a:gd name="connsiteX103" fmla="*/ 4197202 w 4272784"/>
              <a:gd name="connsiteY103" fmla="*/ 5114925 h 6858000"/>
              <a:gd name="connsiteX104" fmla="*/ 4177047 w 4272784"/>
              <a:gd name="connsiteY104" fmla="*/ 5149850 h 6858000"/>
              <a:gd name="connsiteX105" fmla="*/ 4156892 w 4272784"/>
              <a:gd name="connsiteY105" fmla="*/ 5186362 h 6858000"/>
              <a:gd name="connsiteX106" fmla="*/ 4138416 w 4272784"/>
              <a:gd name="connsiteY106" fmla="*/ 5226050 h 6858000"/>
              <a:gd name="connsiteX107" fmla="*/ 4119940 w 4272784"/>
              <a:gd name="connsiteY107" fmla="*/ 5268912 h 6858000"/>
              <a:gd name="connsiteX108" fmla="*/ 4104825 w 4272784"/>
              <a:gd name="connsiteY108" fmla="*/ 5313362 h 6858000"/>
              <a:gd name="connsiteX109" fmla="*/ 4094747 w 4272784"/>
              <a:gd name="connsiteY109" fmla="*/ 5365750 h 6858000"/>
              <a:gd name="connsiteX110" fmla="*/ 4084669 w 4272784"/>
              <a:gd name="connsiteY110" fmla="*/ 5426075 h 6858000"/>
              <a:gd name="connsiteX111" fmla="*/ 4082989 w 4272784"/>
              <a:gd name="connsiteY111" fmla="*/ 5494337 h 6858000"/>
              <a:gd name="connsiteX112" fmla="*/ 4084669 w 4272784"/>
              <a:gd name="connsiteY112" fmla="*/ 5562600 h 6858000"/>
              <a:gd name="connsiteX113" fmla="*/ 4094747 w 4272784"/>
              <a:gd name="connsiteY113" fmla="*/ 5622925 h 6858000"/>
              <a:gd name="connsiteX114" fmla="*/ 4104825 w 4272784"/>
              <a:gd name="connsiteY114" fmla="*/ 5675312 h 6858000"/>
              <a:gd name="connsiteX115" fmla="*/ 4119940 w 4272784"/>
              <a:gd name="connsiteY115" fmla="*/ 5721350 h 6858000"/>
              <a:gd name="connsiteX116" fmla="*/ 4138416 w 4272784"/>
              <a:gd name="connsiteY116" fmla="*/ 5762625 h 6858000"/>
              <a:gd name="connsiteX117" fmla="*/ 4156892 w 4272784"/>
              <a:gd name="connsiteY117" fmla="*/ 5802312 h 6858000"/>
              <a:gd name="connsiteX118" fmla="*/ 4177047 w 4272784"/>
              <a:gd name="connsiteY118" fmla="*/ 5840412 h 6858000"/>
              <a:gd name="connsiteX119" fmla="*/ 4197202 w 4272784"/>
              <a:gd name="connsiteY119" fmla="*/ 5876925 h 6858000"/>
              <a:gd name="connsiteX120" fmla="*/ 4217357 w 4272784"/>
              <a:gd name="connsiteY120" fmla="*/ 5915025 h 6858000"/>
              <a:gd name="connsiteX121" fmla="*/ 4234153 w 4272784"/>
              <a:gd name="connsiteY121" fmla="*/ 5956300 h 6858000"/>
              <a:gd name="connsiteX122" fmla="*/ 4249270 w 4272784"/>
              <a:gd name="connsiteY122" fmla="*/ 6003925 h 6858000"/>
              <a:gd name="connsiteX123" fmla="*/ 4261027 w 4272784"/>
              <a:gd name="connsiteY123" fmla="*/ 6056312 h 6858000"/>
              <a:gd name="connsiteX124" fmla="*/ 4269425 w 4272784"/>
              <a:gd name="connsiteY124" fmla="*/ 6113462 h 6858000"/>
              <a:gd name="connsiteX125" fmla="*/ 4272784 w 4272784"/>
              <a:gd name="connsiteY125" fmla="*/ 6183312 h 6858000"/>
              <a:gd name="connsiteX126" fmla="*/ 4269425 w 4272784"/>
              <a:gd name="connsiteY126" fmla="*/ 6251575 h 6858000"/>
              <a:gd name="connsiteX127" fmla="*/ 4261027 w 4272784"/>
              <a:gd name="connsiteY127" fmla="*/ 6311900 h 6858000"/>
              <a:gd name="connsiteX128" fmla="*/ 4249270 w 4272784"/>
              <a:gd name="connsiteY128" fmla="*/ 6361112 h 6858000"/>
              <a:gd name="connsiteX129" fmla="*/ 4234153 w 4272784"/>
              <a:gd name="connsiteY129" fmla="*/ 6407150 h 6858000"/>
              <a:gd name="connsiteX130" fmla="*/ 4217357 w 4272784"/>
              <a:gd name="connsiteY130" fmla="*/ 6448425 h 6858000"/>
              <a:gd name="connsiteX131" fmla="*/ 4198882 w 4272784"/>
              <a:gd name="connsiteY131" fmla="*/ 6488112 h 6858000"/>
              <a:gd name="connsiteX132" fmla="*/ 4180406 w 4272784"/>
              <a:gd name="connsiteY132" fmla="*/ 6523037 h 6858000"/>
              <a:gd name="connsiteX133" fmla="*/ 4160251 w 4272784"/>
              <a:gd name="connsiteY133" fmla="*/ 6561137 h 6858000"/>
              <a:gd name="connsiteX134" fmla="*/ 4140096 w 4272784"/>
              <a:gd name="connsiteY134" fmla="*/ 6597650 h 6858000"/>
              <a:gd name="connsiteX135" fmla="*/ 4123300 w 4272784"/>
              <a:gd name="connsiteY135" fmla="*/ 6640512 h 6858000"/>
              <a:gd name="connsiteX136" fmla="*/ 4106504 w 4272784"/>
              <a:gd name="connsiteY136" fmla="*/ 6683375 h 6858000"/>
              <a:gd name="connsiteX137" fmla="*/ 4096426 w 4272784"/>
              <a:gd name="connsiteY137" fmla="*/ 6735762 h 6858000"/>
              <a:gd name="connsiteX138" fmla="*/ 4088029 w 4272784"/>
              <a:gd name="connsiteY138" fmla="*/ 6791325 h 6858000"/>
              <a:gd name="connsiteX139" fmla="*/ 4082989 w 4272784"/>
              <a:gd name="connsiteY139" fmla="*/ 6858000 h 6858000"/>
              <a:gd name="connsiteX140" fmla="*/ 0 w 4272784"/>
              <a:gd name="connsiteY14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4272784" h="6858000">
                <a:moveTo>
                  <a:pt x="0" y="0"/>
                </a:moveTo>
                <a:lnTo>
                  <a:pt x="4082989" y="0"/>
                </a:lnTo>
                <a:lnTo>
                  <a:pt x="4088029" y="66675"/>
                </a:lnTo>
                <a:lnTo>
                  <a:pt x="4096426" y="122237"/>
                </a:lnTo>
                <a:lnTo>
                  <a:pt x="4106504" y="174625"/>
                </a:lnTo>
                <a:lnTo>
                  <a:pt x="4123300" y="217487"/>
                </a:lnTo>
                <a:lnTo>
                  <a:pt x="4140096" y="260350"/>
                </a:lnTo>
                <a:lnTo>
                  <a:pt x="4160251" y="296862"/>
                </a:lnTo>
                <a:lnTo>
                  <a:pt x="4180406" y="334962"/>
                </a:lnTo>
                <a:lnTo>
                  <a:pt x="4198882" y="369887"/>
                </a:lnTo>
                <a:lnTo>
                  <a:pt x="4217357" y="409575"/>
                </a:lnTo>
                <a:lnTo>
                  <a:pt x="4234153" y="450850"/>
                </a:lnTo>
                <a:lnTo>
                  <a:pt x="4249270" y="496887"/>
                </a:lnTo>
                <a:lnTo>
                  <a:pt x="4261027" y="546100"/>
                </a:lnTo>
                <a:lnTo>
                  <a:pt x="4269425" y="606425"/>
                </a:lnTo>
                <a:lnTo>
                  <a:pt x="4272784" y="673100"/>
                </a:lnTo>
                <a:lnTo>
                  <a:pt x="4269425" y="744537"/>
                </a:lnTo>
                <a:lnTo>
                  <a:pt x="4261027" y="801687"/>
                </a:lnTo>
                <a:lnTo>
                  <a:pt x="4249270" y="854075"/>
                </a:lnTo>
                <a:lnTo>
                  <a:pt x="4234153" y="901700"/>
                </a:lnTo>
                <a:lnTo>
                  <a:pt x="4217357" y="942975"/>
                </a:lnTo>
                <a:lnTo>
                  <a:pt x="4197202" y="981075"/>
                </a:lnTo>
                <a:lnTo>
                  <a:pt x="4177047" y="1017587"/>
                </a:lnTo>
                <a:lnTo>
                  <a:pt x="4156892" y="1055687"/>
                </a:lnTo>
                <a:lnTo>
                  <a:pt x="4138416" y="1095375"/>
                </a:lnTo>
                <a:lnTo>
                  <a:pt x="4119940" y="1136650"/>
                </a:lnTo>
                <a:lnTo>
                  <a:pt x="4104825" y="1182687"/>
                </a:lnTo>
                <a:lnTo>
                  <a:pt x="4094747" y="1235075"/>
                </a:lnTo>
                <a:lnTo>
                  <a:pt x="4084669" y="1295400"/>
                </a:lnTo>
                <a:lnTo>
                  <a:pt x="4082989" y="1363662"/>
                </a:lnTo>
                <a:lnTo>
                  <a:pt x="4084669" y="1431925"/>
                </a:lnTo>
                <a:lnTo>
                  <a:pt x="4094747" y="1492250"/>
                </a:lnTo>
                <a:lnTo>
                  <a:pt x="4104825" y="1544637"/>
                </a:lnTo>
                <a:lnTo>
                  <a:pt x="4119940" y="1589087"/>
                </a:lnTo>
                <a:lnTo>
                  <a:pt x="4138416" y="1631950"/>
                </a:lnTo>
                <a:lnTo>
                  <a:pt x="4156892" y="1671637"/>
                </a:lnTo>
                <a:lnTo>
                  <a:pt x="4177047" y="1708150"/>
                </a:lnTo>
                <a:lnTo>
                  <a:pt x="4197202" y="1743075"/>
                </a:lnTo>
                <a:lnTo>
                  <a:pt x="4217357" y="1782762"/>
                </a:lnTo>
                <a:lnTo>
                  <a:pt x="4234153" y="1824037"/>
                </a:lnTo>
                <a:lnTo>
                  <a:pt x="4249270" y="1870075"/>
                </a:lnTo>
                <a:lnTo>
                  <a:pt x="4261027" y="1922462"/>
                </a:lnTo>
                <a:lnTo>
                  <a:pt x="4269425" y="1982787"/>
                </a:lnTo>
                <a:lnTo>
                  <a:pt x="4272784" y="2051050"/>
                </a:lnTo>
                <a:lnTo>
                  <a:pt x="4269425" y="2119312"/>
                </a:lnTo>
                <a:lnTo>
                  <a:pt x="4261027" y="2179637"/>
                </a:lnTo>
                <a:lnTo>
                  <a:pt x="4249270" y="2232025"/>
                </a:lnTo>
                <a:lnTo>
                  <a:pt x="4234153" y="2278062"/>
                </a:lnTo>
                <a:lnTo>
                  <a:pt x="4217357" y="2319337"/>
                </a:lnTo>
                <a:lnTo>
                  <a:pt x="4197202" y="2359025"/>
                </a:lnTo>
                <a:lnTo>
                  <a:pt x="4177047" y="2395537"/>
                </a:lnTo>
                <a:lnTo>
                  <a:pt x="4156892" y="2433637"/>
                </a:lnTo>
                <a:lnTo>
                  <a:pt x="4138416" y="2471737"/>
                </a:lnTo>
                <a:lnTo>
                  <a:pt x="4119940" y="2513012"/>
                </a:lnTo>
                <a:lnTo>
                  <a:pt x="4104825" y="2560637"/>
                </a:lnTo>
                <a:lnTo>
                  <a:pt x="4094747" y="2613025"/>
                </a:lnTo>
                <a:lnTo>
                  <a:pt x="4084669" y="2671762"/>
                </a:lnTo>
                <a:lnTo>
                  <a:pt x="4082989" y="2741612"/>
                </a:lnTo>
                <a:lnTo>
                  <a:pt x="4084669" y="2809875"/>
                </a:lnTo>
                <a:lnTo>
                  <a:pt x="4094747" y="2868612"/>
                </a:lnTo>
                <a:lnTo>
                  <a:pt x="4104825" y="2922587"/>
                </a:lnTo>
                <a:lnTo>
                  <a:pt x="4119940" y="2967037"/>
                </a:lnTo>
                <a:lnTo>
                  <a:pt x="4138416" y="3009900"/>
                </a:lnTo>
                <a:lnTo>
                  <a:pt x="4156892" y="3046412"/>
                </a:lnTo>
                <a:lnTo>
                  <a:pt x="4177047" y="3084512"/>
                </a:lnTo>
                <a:lnTo>
                  <a:pt x="4197202" y="3121025"/>
                </a:lnTo>
                <a:lnTo>
                  <a:pt x="4217357" y="3160712"/>
                </a:lnTo>
                <a:lnTo>
                  <a:pt x="4234153" y="3201987"/>
                </a:lnTo>
                <a:lnTo>
                  <a:pt x="4249270" y="3248025"/>
                </a:lnTo>
                <a:lnTo>
                  <a:pt x="4261027" y="3300412"/>
                </a:lnTo>
                <a:lnTo>
                  <a:pt x="4269425" y="3360737"/>
                </a:lnTo>
                <a:lnTo>
                  <a:pt x="4272784" y="3427412"/>
                </a:lnTo>
                <a:lnTo>
                  <a:pt x="4269425" y="3497262"/>
                </a:lnTo>
                <a:lnTo>
                  <a:pt x="4261027" y="3557587"/>
                </a:lnTo>
                <a:lnTo>
                  <a:pt x="4249270" y="3609975"/>
                </a:lnTo>
                <a:lnTo>
                  <a:pt x="4234153" y="3656012"/>
                </a:lnTo>
                <a:lnTo>
                  <a:pt x="4217357" y="3697287"/>
                </a:lnTo>
                <a:lnTo>
                  <a:pt x="4197202" y="3736975"/>
                </a:lnTo>
                <a:lnTo>
                  <a:pt x="4156892" y="3811587"/>
                </a:lnTo>
                <a:lnTo>
                  <a:pt x="4138416" y="3848100"/>
                </a:lnTo>
                <a:lnTo>
                  <a:pt x="4119940" y="3890962"/>
                </a:lnTo>
                <a:lnTo>
                  <a:pt x="4104825" y="3935412"/>
                </a:lnTo>
                <a:lnTo>
                  <a:pt x="4094747" y="3987800"/>
                </a:lnTo>
                <a:lnTo>
                  <a:pt x="4084669" y="4048125"/>
                </a:lnTo>
                <a:lnTo>
                  <a:pt x="4082989" y="4116387"/>
                </a:lnTo>
                <a:lnTo>
                  <a:pt x="4084669" y="4186237"/>
                </a:lnTo>
                <a:lnTo>
                  <a:pt x="4094747" y="4244975"/>
                </a:lnTo>
                <a:lnTo>
                  <a:pt x="4104825" y="4297362"/>
                </a:lnTo>
                <a:lnTo>
                  <a:pt x="4119940" y="4343400"/>
                </a:lnTo>
                <a:lnTo>
                  <a:pt x="4138416" y="4386262"/>
                </a:lnTo>
                <a:lnTo>
                  <a:pt x="4156892" y="4424362"/>
                </a:lnTo>
                <a:lnTo>
                  <a:pt x="4197202" y="4498975"/>
                </a:lnTo>
                <a:lnTo>
                  <a:pt x="4217357" y="4537075"/>
                </a:lnTo>
                <a:lnTo>
                  <a:pt x="4234153" y="4579937"/>
                </a:lnTo>
                <a:lnTo>
                  <a:pt x="4249270" y="4625975"/>
                </a:lnTo>
                <a:lnTo>
                  <a:pt x="4261027" y="4678362"/>
                </a:lnTo>
                <a:lnTo>
                  <a:pt x="4269425" y="4738687"/>
                </a:lnTo>
                <a:lnTo>
                  <a:pt x="4272784" y="4806950"/>
                </a:lnTo>
                <a:lnTo>
                  <a:pt x="4269425" y="4875212"/>
                </a:lnTo>
                <a:lnTo>
                  <a:pt x="4261027" y="4935537"/>
                </a:lnTo>
                <a:lnTo>
                  <a:pt x="4249270" y="4987925"/>
                </a:lnTo>
                <a:lnTo>
                  <a:pt x="4234153" y="5033962"/>
                </a:lnTo>
                <a:lnTo>
                  <a:pt x="4217357" y="5075237"/>
                </a:lnTo>
                <a:lnTo>
                  <a:pt x="4197202" y="5114925"/>
                </a:lnTo>
                <a:lnTo>
                  <a:pt x="4177047" y="5149850"/>
                </a:lnTo>
                <a:lnTo>
                  <a:pt x="4156892" y="5186362"/>
                </a:lnTo>
                <a:lnTo>
                  <a:pt x="4138416" y="5226050"/>
                </a:lnTo>
                <a:lnTo>
                  <a:pt x="4119940" y="5268912"/>
                </a:lnTo>
                <a:lnTo>
                  <a:pt x="4104825" y="5313362"/>
                </a:lnTo>
                <a:lnTo>
                  <a:pt x="4094747" y="5365750"/>
                </a:lnTo>
                <a:lnTo>
                  <a:pt x="4084669" y="5426075"/>
                </a:lnTo>
                <a:lnTo>
                  <a:pt x="4082989" y="5494337"/>
                </a:lnTo>
                <a:lnTo>
                  <a:pt x="4084669" y="5562600"/>
                </a:lnTo>
                <a:lnTo>
                  <a:pt x="4094747" y="5622925"/>
                </a:lnTo>
                <a:lnTo>
                  <a:pt x="4104825" y="5675312"/>
                </a:lnTo>
                <a:lnTo>
                  <a:pt x="4119940" y="5721350"/>
                </a:lnTo>
                <a:lnTo>
                  <a:pt x="4138416" y="5762625"/>
                </a:lnTo>
                <a:lnTo>
                  <a:pt x="4156892" y="5802312"/>
                </a:lnTo>
                <a:lnTo>
                  <a:pt x="4177047" y="5840412"/>
                </a:lnTo>
                <a:lnTo>
                  <a:pt x="4197202" y="5876925"/>
                </a:lnTo>
                <a:lnTo>
                  <a:pt x="4217357" y="5915025"/>
                </a:lnTo>
                <a:lnTo>
                  <a:pt x="4234153" y="5956300"/>
                </a:lnTo>
                <a:lnTo>
                  <a:pt x="4249270" y="6003925"/>
                </a:lnTo>
                <a:lnTo>
                  <a:pt x="4261027" y="6056312"/>
                </a:lnTo>
                <a:lnTo>
                  <a:pt x="4269425" y="6113462"/>
                </a:lnTo>
                <a:lnTo>
                  <a:pt x="4272784" y="6183312"/>
                </a:lnTo>
                <a:lnTo>
                  <a:pt x="4269425" y="6251575"/>
                </a:lnTo>
                <a:lnTo>
                  <a:pt x="4261027" y="6311900"/>
                </a:lnTo>
                <a:lnTo>
                  <a:pt x="4249270" y="6361112"/>
                </a:lnTo>
                <a:lnTo>
                  <a:pt x="4234153" y="6407150"/>
                </a:lnTo>
                <a:lnTo>
                  <a:pt x="4217357" y="6448425"/>
                </a:lnTo>
                <a:lnTo>
                  <a:pt x="4198882" y="6488112"/>
                </a:lnTo>
                <a:lnTo>
                  <a:pt x="4180406" y="6523037"/>
                </a:lnTo>
                <a:lnTo>
                  <a:pt x="4160251" y="6561137"/>
                </a:lnTo>
                <a:lnTo>
                  <a:pt x="4140096" y="6597650"/>
                </a:lnTo>
                <a:lnTo>
                  <a:pt x="4123300" y="6640512"/>
                </a:lnTo>
                <a:lnTo>
                  <a:pt x="4106504" y="6683375"/>
                </a:lnTo>
                <a:lnTo>
                  <a:pt x="4096426" y="6735762"/>
                </a:lnTo>
                <a:lnTo>
                  <a:pt x="4088029" y="6791325"/>
                </a:lnTo>
                <a:lnTo>
                  <a:pt x="4082989" y="6858000"/>
                </a:lnTo>
                <a:lnTo>
                  <a:pt x="0" y="6858000"/>
                </a:lnTo>
                <a:close/>
              </a:path>
            </a:pathLst>
          </a:custGeom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909E572F-9CDC-4214-9D42-FF00176495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417162" cy="6858000"/>
          </a:xfrm>
          <a:custGeom>
            <a:avLst/>
            <a:gdLst>
              <a:gd name="connsiteX0" fmla="*/ 4417162 w 4417162"/>
              <a:gd name="connsiteY0" fmla="*/ 0 h 6858000"/>
              <a:gd name="connsiteX1" fmla="*/ 334174 w 4417162"/>
              <a:gd name="connsiteY1" fmla="*/ 0 h 6858000"/>
              <a:gd name="connsiteX2" fmla="*/ 334173 w 4417162"/>
              <a:gd name="connsiteY2" fmla="*/ 0 h 6858000"/>
              <a:gd name="connsiteX3" fmla="*/ 189795 w 4417162"/>
              <a:gd name="connsiteY3" fmla="*/ 0 h 6858000"/>
              <a:gd name="connsiteX4" fmla="*/ 184756 w 4417162"/>
              <a:gd name="connsiteY4" fmla="*/ 66675 h 6858000"/>
              <a:gd name="connsiteX5" fmla="*/ 176358 w 4417162"/>
              <a:gd name="connsiteY5" fmla="*/ 122237 h 6858000"/>
              <a:gd name="connsiteX6" fmla="*/ 166281 w 4417162"/>
              <a:gd name="connsiteY6" fmla="*/ 174625 h 6858000"/>
              <a:gd name="connsiteX7" fmla="*/ 149485 w 4417162"/>
              <a:gd name="connsiteY7" fmla="*/ 217487 h 6858000"/>
              <a:gd name="connsiteX8" fmla="*/ 132689 w 4417162"/>
              <a:gd name="connsiteY8" fmla="*/ 260350 h 6858000"/>
              <a:gd name="connsiteX9" fmla="*/ 112534 w 4417162"/>
              <a:gd name="connsiteY9" fmla="*/ 296862 h 6858000"/>
              <a:gd name="connsiteX10" fmla="*/ 92379 w 4417162"/>
              <a:gd name="connsiteY10" fmla="*/ 334962 h 6858000"/>
              <a:gd name="connsiteX11" fmla="*/ 73903 w 4417162"/>
              <a:gd name="connsiteY11" fmla="*/ 369887 h 6858000"/>
              <a:gd name="connsiteX12" fmla="*/ 55427 w 4417162"/>
              <a:gd name="connsiteY12" fmla="*/ 409575 h 6858000"/>
              <a:gd name="connsiteX13" fmla="*/ 38632 w 4417162"/>
              <a:gd name="connsiteY13" fmla="*/ 450850 h 6858000"/>
              <a:gd name="connsiteX14" fmla="*/ 23515 w 4417162"/>
              <a:gd name="connsiteY14" fmla="*/ 496887 h 6858000"/>
              <a:gd name="connsiteX15" fmla="*/ 11758 w 4417162"/>
              <a:gd name="connsiteY15" fmla="*/ 546100 h 6858000"/>
              <a:gd name="connsiteX16" fmla="*/ 3359 w 4417162"/>
              <a:gd name="connsiteY16" fmla="*/ 606425 h 6858000"/>
              <a:gd name="connsiteX17" fmla="*/ 0 w 4417162"/>
              <a:gd name="connsiteY17" fmla="*/ 673100 h 6858000"/>
              <a:gd name="connsiteX18" fmla="*/ 3359 w 4417162"/>
              <a:gd name="connsiteY18" fmla="*/ 744537 h 6858000"/>
              <a:gd name="connsiteX19" fmla="*/ 11758 w 4417162"/>
              <a:gd name="connsiteY19" fmla="*/ 801687 h 6858000"/>
              <a:gd name="connsiteX20" fmla="*/ 23515 w 4417162"/>
              <a:gd name="connsiteY20" fmla="*/ 854075 h 6858000"/>
              <a:gd name="connsiteX21" fmla="*/ 38632 w 4417162"/>
              <a:gd name="connsiteY21" fmla="*/ 901700 h 6858000"/>
              <a:gd name="connsiteX22" fmla="*/ 55427 w 4417162"/>
              <a:gd name="connsiteY22" fmla="*/ 942975 h 6858000"/>
              <a:gd name="connsiteX23" fmla="*/ 75583 w 4417162"/>
              <a:gd name="connsiteY23" fmla="*/ 981075 h 6858000"/>
              <a:gd name="connsiteX24" fmla="*/ 95738 w 4417162"/>
              <a:gd name="connsiteY24" fmla="*/ 1017587 h 6858000"/>
              <a:gd name="connsiteX25" fmla="*/ 115893 w 4417162"/>
              <a:gd name="connsiteY25" fmla="*/ 1055687 h 6858000"/>
              <a:gd name="connsiteX26" fmla="*/ 134368 w 4417162"/>
              <a:gd name="connsiteY26" fmla="*/ 1095375 h 6858000"/>
              <a:gd name="connsiteX27" fmla="*/ 152844 w 4417162"/>
              <a:gd name="connsiteY27" fmla="*/ 1136650 h 6858000"/>
              <a:gd name="connsiteX28" fmla="*/ 167960 w 4417162"/>
              <a:gd name="connsiteY28" fmla="*/ 1182687 h 6858000"/>
              <a:gd name="connsiteX29" fmla="*/ 178038 w 4417162"/>
              <a:gd name="connsiteY29" fmla="*/ 1235075 h 6858000"/>
              <a:gd name="connsiteX30" fmla="*/ 188115 w 4417162"/>
              <a:gd name="connsiteY30" fmla="*/ 1295400 h 6858000"/>
              <a:gd name="connsiteX31" fmla="*/ 189795 w 4417162"/>
              <a:gd name="connsiteY31" fmla="*/ 1363662 h 6858000"/>
              <a:gd name="connsiteX32" fmla="*/ 188115 w 4417162"/>
              <a:gd name="connsiteY32" fmla="*/ 1431925 h 6858000"/>
              <a:gd name="connsiteX33" fmla="*/ 178038 w 4417162"/>
              <a:gd name="connsiteY33" fmla="*/ 1492250 h 6858000"/>
              <a:gd name="connsiteX34" fmla="*/ 167960 w 4417162"/>
              <a:gd name="connsiteY34" fmla="*/ 1544637 h 6858000"/>
              <a:gd name="connsiteX35" fmla="*/ 152844 w 4417162"/>
              <a:gd name="connsiteY35" fmla="*/ 1589087 h 6858000"/>
              <a:gd name="connsiteX36" fmla="*/ 134368 w 4417162"/>
              <a:gd name="connsiteY36" fmla="*/ 1631950 h 6858000"/>
              <a:gd name="connsiteX37" fmla="*/ 115893 w 4417162"/>
              <a:gd name="connsiteY37" fmla="*/ 1671637 h 6858000"/>
              <a:gd name="connsiteX38" fmla="*/ 95738 w 4417162"/>
              <a:gd name="connsiteY38" fmla="*/ 1708150 h 6858000"/>
              <a:gd name="connsiteX39" fmla="*/ 75583 w 4417162"/>
              <a:gd name="connsiteY39" fmla="*/ 1743075 h 6858000"/>
              <a:gd name="connsiteX40" fmla="*/ 55427 w 4417162"/>
              <a:gd name="connsiteY40" fmla="*/ 1782762 h 6858000"/>
              <a:gd name="connsiteX41" fmla="*/ 38632 w 4417162"/>
              <a:gd name="connsiteY41" fmla="*/ 1824037 h 6858000"/>
              <a:gd name="connsiteX42" fmla="*/ 23515 w 4417162"/>
              <a:gd name="connsiteY42" fmla="*/ 1870075 h 6858000"/>
              <a:gd name="connsiteX43" fmla="*/ 11758 w 4417162"/>
              <a:gd name="connsiteY43" fmla="*/ 1922462 h 6858000"/>
              <a:gd name="connsiteX44" fmla="*/ 3359 w 4417162"/>
              <a:gd name="connsiteY44" fmla="*/ 1982787 h 6858000"/>
              <a:gd name="connsiteX45" fmla="*/ 0 w 4417162"/>
              <a:gd name="connsiteY45" fmla="*/ 2051050 h 6858000"/>
              <a:gd name="connsiteX46" fmla="*/ 3359 w 4417162"/>
              <a:gd name="connsiteY46" fmla="*/ 2119312 h 6858000"/>
              <a:gd name="connsiteX47" fmla="*/ 11758 w 4417162"/>
              <a:gd name="connsiteY47" fmla="*/ 2179637 h 6858000"/>
              <a:gd name="connsiteX48" fmla="*/ 23515 w 4417162"/>
              <a:gd name="connsiteY48" fmla="*/ 2232025 h 6858000"/>
              <a:gd name="connsiteX49" fmla="*/ 38632 w 4417162"/>
              <a:gd name="connsiteY49" fmla="*/ 2278062 h 6858000"/>
              <a:gd name="connsiteX50" fmla="*/ 55427 w 4417162"/>
              <a:gd name="connsiteY50" fmla="*/ 2319337 h 6858000"/>
              <a:gd name="connsiteX51" fmla="*/ 75583 w 4417162"/>
              <a:gd name="connsiteY51" fmla="*/ 2359025 h 6858000"/>
              <a:gd name="connsiteX52" fmla="*/ 95738 w 4417162"/>
              <a:gd name="connsiteY52" fmla="*/ 2395537 h 6858000"/>
              <a:gd name="connsiteX53" fmla="*/ 115893 w 4417162"/>
              <a:gd name="connsiteY53" fmla="*/ 2433637 h 6858000"/>
              <a:gd name="connsiteX54" fmla="*/ 134368 w 4417162"/>
              <a:gd name="connsiteY54" fmla="*/ 2471737 h 6858000"/>
              <a:gd name="connsiteX55" fmla="*/ 152844 w 4417162"/>
              <a:gd name="connsiteY55" fmla="*/ 2513012 h 6858000"/>
              <a:gd name="connsiteX56" fmla="*/ 167960 w 4417162"/>
              <a:gd name="connsiteY56" fmla="*/ 2560637 h 6858000"/>
              <a:gd name="connsiteX57" fmla="*/ 178038 w 4417162"/>
              <a:gd name="connsiteY57" fmla="*/ 2613025 h 6858000"/>
              <a:gd name="connsiteX58" fmla="*/ 188115 w 4417162"/>
              <a:gd name="connsiteY58" fmla="*/ 2671762 h 6858000"/>
              <a:gd name="connsiteX59" fmla="*/ 189795 w 4417162"/>
              <a:gd name="connsiteY59" fmla="*/ 2741612 h 6858000"/>
              <a:gd name="connsiteX60" fmla="*/ 188115 w 4417162"/>
              <a:gd name="connsiteY60" fmla="*/ 2809875 h 6858000"/>
              <a:gd name="connsiteX61" fmla="*/ 178038 w 4417162"/>
              <a:gd name="connsiteY61" fmla="*/ 2868612 h 6858000"/>
              <a:gd name="connsiteX62" fmla="*/ 167960 w 4417162"/>
              <a:gd name="connsiteY62" fmla="*/ 2922587 h 6858000"/>
              <a:gd name="connsiteX63" fmla="*/ 152844 w 4417162"/>
              <a:gd name="connsiteY63" fmla="*/ 2967037 h 6858000"/>
              <a:gd name="connsiteX64" fmla="*/ 134368 w 4417162"/>
              <a:gd name="connsiteY64" fmla="*/ 3009900 h 6858000"/>
              <a:gd name="connsiteX65" fmla="*/ 115893 w 4417162"/>
              <a:gd name="connsiteY65" fmla="*/ 3046412 h 6858000"/>
              <a:gd name="connsiteX66" fmla="*/ 95738 w 4417162"/>
              <a:gd name="connsiteY66" fmla="*/ 3084512 h 6858000"/>
              <a:gd name="connsiteX67" fmla="*/ 75583 w 4417162"/>
              <a:gd name="connsiteY67" fmla="*/ 3121025 h 6858000"/>
              <a:gd name="connsiteX68" fmla="*/ 55427 w 4417162"/>
              <a:gd name="connsiteY68" fmla="*/ 3160712 h 6858000"/>
              <a:gd name="connsiteX69" fmla="*/ 38632 w 4417162"/>
              <a:gd name="connsiteY69" fmla="*/ 3201987 h 6858000"/>
              <a:gd name="connsiteX70" fmla="*/ 23515 w 4417162"/>
              <a:gd name="connsiteY70" fmla="*/ 3248025 h 6858000"/>
              <a:gd name="connsiteX71" fmla="*/ 11758 w 4417162"/>
              <a:gd name="connsiteY71" fmla="*/ 3300412 h 6858000"/>
              <a:gd name="connsiteX72" fmla="*/ 3359 w 4417162"/>
              <a:gd name="connsiteY72" fmla="*/ 3360737 h 6858000"/>
              <a:gd name="connsiteX73" fmla="*/ 0 w 4417162"/>
              <a:gd name="connsiteY73" fmla="*/ 3427412 h 6858000"/>
              <a:gd name="connsiteX74" fmla="*/ 3359 w 4417162"/>
              <a:gd name="connsiteY74" fmla="*/ 3497262 h 6858000"/>
              <a:gd name="connsiteX75" fmla="*/ 11758 w 4417162"/>
              <a:gd name="connsiteY75" fmla="*/ 3557587 h 6858000"/>
              <a:gd name="connsiteX76" fmla="*/ 23515 w 4417162"/>
              <a:gd name="connsiteY76" fmla="*/ 3609975 h 6858000"/>
              <a:gd name="connsiteX77" fmla="*/ 38632 w 4417162"/>
              <a:gd name="connsiteY77" fmla="*/ 3656012 h 6858000"/>
              <a:gd name="connsiteX78" fmla="*/ 55427 w 4417162"/>
              <a:gd name="connsiteY78" fmla="*/ 3697287 h 6858000"/>
              <a:gd name="connsiteX79" fmla="*/ 75583 w 4417162"/>
              <a:gd name="connsiteY79" fmla="*/ 3736975 h 6858000"/>
              <a:gd name="connsiteX80" fmla="*/ 115893 w 4417162"/>
              <a:gd name="connsiteY80" fmla="*/ 3811587 h 6858000"/>
              <a:gd name="connsiteX81" fmla="*/ 134368 w 4417162"/>
              <a:gd name="connsiteY81" fmla="*/ 3848100 h 6858000"/>
              <a:gd name="connsiteX82" fmla="*/ 152844 w 4417162"/>
              <a:gd name="connsiteY82" fmla="*/ 3890962 h 6858000"/>
              <a:gd name="connsiteX83" fmla="*/ 167960 w 4417162"/>
              <a:gd name="connsiteY83" fmla="*/ 3935412 h 6858000"/>
              <a:gd name="connsiteX84" fmla="*/ 178038 w 4417162"/>
              <a:gd name="connsiteY84" fmla="*/ 3987800 h 6858000"/>
              <a:gd name="connsiteX85" fmla="*/ 188115 w 4417162"/>
              <a:gd name="connsiteY85" fmla="*/ 4048125 h 6858000"/>
              <a:gd name="connsiteX86" fmla="*/ 189795 w 4417162"/>
              <a:gd name="connsiteY86" fmla="*/ 4116387 h 6858000"/>
              <a:gd name="connsiteX87" fmla="*/ 188115 w 4417162"/>
              <a:gd name="connsiteY87" fmla="*/ 4186237 h 6858000"/>
              <a:gd name="connsiteX88" fmla="*/ 178038 w 4417162"/>
              <a:gd name="connsiteY88" fmla="*/ 4244975 h 6858000"/>
              <a:gd name="connsiteX89" fmla="*/ 167960 w 4417162"/>
              <a:gd name="connsiteY89" fmla="*/ 4297362 h 6858000"/>
              <a:gd name="connsiteX90" fmla="*/ 152844 w 4417162"/>
              <a:gd name="connsiteY90" fmla="*/ 4343400 h 6858000"/>
              <a:gd name="connsiteX91" fmla="*/ 134368 w 4417162"/>
              <a:gd name="connsiteY91" fmla="*/ 4386262 h 6858000"/>
              <a:gd name="connsiteX92" fmla="*/ 115893 w 4417162"/>
              <a:gd name="connsiteY92" fmla="*/ 4424362 h 6858000"/>
              <a:gd name="connsiteX93" fmla="*/ 75583 w 4417162"/>
              <a:gd name="connsiteY93" fmla="*/ 4498975 h 6858000"/>
              <a:gd name="connsiteX94" fmla="*/ 55427 w 4417162"/>
              <a:gd name="connsiteY94" fmla="*/ 4537075 h 6858000"/>
              <a:gd name="connsiteX95" fmla="*/ 38632 w 4417162"/>
              <a:gd name="connsiteY95" fmla="*/ 4579937 h 6858000"/>
              <a:gd name="connsiteX96" fmla="*/ 23515 w 4417162"/>
              <a:gd name="connsiteY96" fmla="*/ 4625975 h 6858000"/>
              <a:gd name="connsiteX97" fmla="*/ 11758 w 4417162"/>
              <a:gd name="connsiteY97" fmla="*/ 4678362 h 6858000"/>
              <a:gd name="connsiteX98" fmla="*/ 3359 w 4417162"/>
              <a:gd name="connsiteY98" fmla="*/ 4738687 h 6858000"/>
              <a:gd name="connsiteX99" fmla="*/ 0 w 4417162"/>
              <a:gd name="connsiteY99" fmla="*/ 4806950 h 6858000"/>
              <a:gd name="connsiteX100" fmla="*/ 3359 w 4417162"/>
              <a:gd name="connsiteY100" fmla="*/ 4875212 h 6858000"/>
              <a:gd name="connsiteX101" fmla="*/ 11758 w 4417162"/>
              <a:gd name="connsiteY101" fmla="*/ 4935537 h 6858000"/>
              <a:gd name="connsiteX102" fmla="*/ 23515 w 4417162"/>
              <a:gd name="connsiteY102" fmla="*/ 4987925 h 6858000"/>
              <a:gd name="connsiteX103" fmla="*/ 38632 w 4417162"/>
              <a:gd name="connsiteY103" fmla="*/ 5033962 h 6858000"/>
              <a:gd name="connsiteX104" fmla="*/ 55427 w 4417162"/>
              <a:gd name="connsiteY104" fmla="*/ 5075237 h 6858000"/>
              <a:gd name="connsiteX105" fmla="*/ 75583 w 4417162"/>
              <a:gd name="connsiteY105" fmla="*/ 5114925 h 6858000"/>
              <a:gd name="connsiteX106" fmla="*/ 95738 w 4417162"/>
              <a:gd name="connsiteY106" fmla="*/ 5149850 h 6858000"/>
              <a:gd name="connsiteX107" fmla="*/ 115893 w 4417162"/>
              <a:gd name="connsiteY107" fmla="*/ 5186362 h 6858000"/>
              <a:gd name="connsiteX108" fmla="*/ 134368 w 4417162"/>
              <a:gd name="connsiteY108" fmla="*/ 5226050 h 6858000"/>
              <a:gd name="connsiteX109" fmla="*/ 152844 w 4417162"/>
              <a:gd name="connsiteY109" fmla="*/ 5268912 h 6858000"/>
              <a:gd name="connsiteX110" fmla="*/ 167960 w 4417162"/>
              <a:gd name="connsiteY110" fmla="*/ 5313362 h 6858000"/>
              <a:gd name="connsiteX111" fmla="*/ 178038 w 4417162"/>
              <a:gd name="connsiteY111" fmla="*/ 5365750 h 6858000"/>
              <a:gd name="connsiteX112" fmla="*/ 188115 w 4417162"/>
              <a:gd name="connsiteY112" fmla="*/ 5426075 h 6858000"/>
              <a:gd name="connsiteX113" fmla="*/ 189795 w 4417162"/>
              <a:gd name="connsiteY113" fmla="*/ 5494337 h 6858000"/>
              <a:gd name="connsiteX114" fmla="*/ 188115 w 4417162"/>
              <a:gd name="connsiteY114" fmla="*/ 5562600 h 6858000"/>
              <a:gd name="connsiteX115" fmla="*/ 178038 w 4417162"/>
              <a:gd name="connsiteY115" fmla="*/ 5622925 h 6858000"/>
              <a:gd name="connsiteX116" fmla="*/ 167960 w 4417162"/>
              <a:gd name="connsiteY116" fmla="*/ 5675312 h 6858000"/>
              <a:gd name="connsiteX117" fmla="*/ 152844 w 4417162"/>
              <a:gd name="connsiteY117" fmla="*/ 5721350 h 6858000"/>
              <a:gd name="connsiteX118" fmla="*/ 134368 w 4417162"/>
              <a:gd name="connsiteY118" fmla="*/ 5762625 h 6858000"/>
              <a:gd name="connsiteX119" fmla="*/ 115893 w 4417162"/>
              <a:gd name="connsiteY119" fmla="*/ 5802312 h 6858000"/>
              <a:gd name="connsiteX120" fmla="*/ 95738 w 4417162"/>
              <a:gd name="connsiteY120" fmla="*/ 5840412 h 6858000"/>
              <a:gd name="connsiteX121" fmla="*/ 75583 w 4417162"/>
              <a:gd name="connsiteY121" fmla="*/ 5876925 h 6858000"/>
              <a:gd name="connsiteX122" fmla="*/ 55427 w 4417162"/>
              <a:gd name="connsiteY122" fmla="*/ 5915025 h 6858000"/>
              <a:gd name="connsiteX123" fmla="*/ 38632 w 4417162"/>
              <a:gd name="connsiteY123" fmla="*/ 5956300 h 6858000"/>
              <a:gd name="connsiteX124" fmla="*/ 23515 w 4417162"/>
              <a:gd name="connsiteY124" fmla="*/ 6003925 h 6858000"/>
              <a:gd name="connsiteX125" fmla="*/ 11758 w 4417162"/>
              <a:gd name="connsiteY125" fmla="*/ 6056312 h 6858000"/>
              <a:gd name="connsiteX126" fmla="*/ 3359 w 4417162"/>
              <a:gd name="connsiteY126" fmla="*/ 6113462 h 6858000"/>
              <a:gd name="connsiteX127" fmla="*/ 0 w 4417162"/>
              <a:gd name="connsiteY127" fmla="*/ 6183312 h 6858000"/>
              <a:gd name="connsiteX128" fmla="*/ 3359 w 4417162"/>
              <a:gd name="connsiteY128" fmla="*/ 6251575 h 6858000"/>
              <a:gd name="connsiteX129" fmla="*/ 11758 w 4417162"/>
              <a:gd name="connsiteY129" fmla="*/ 6311900 h 6858000"/>
              <a:gd name="connsiteX130" fmla="*/ 23515 w 4417162"/>
              <a:gd name="connsiteY130" fmla="*/ 6361112 h 6858000"/>
              <a:gd name="connsiteX131" fmla="*/ 38632 w 4417162"/>
              <a:gd name="connsiteY131" fmla="*/ 6407150 h 6858000"/>
              <a:gd name="connsiteX132" fmla="*/ 55427 w 4417162"/>
              <a:gd name="connsiteY132" fmla="*/ 6448425 h 6858000"/>
              <a:gd name="connsiteX133" fmla="*/ 73903 w 4417162"/>
              <a:gd name="connsiteY133" fmla="*/ 6488112 h 6858000"/>
              <a:gd name="connsiteX134" fmla="*/ 92379 w 4417162"/>
              <a:gd name="connsiteY134" fmla="*/ 6523037 h 6858000"/>
              <a:gd name="connsiteX135" fmla="*/ 112534 w 4417162"/>
              <a:gd name="connsiteY135" fmla="*/ 6561137 h 6858000"/>
              <a:gd name="connsiteX136" fmla="*/ 132689 w 4417162"/>
              <a:gd name="connsiteY136" fmla="*/ 6597650 h 6858000"/>
              <a:gd name="connsiteX137" fmla="*/ 149485 w 4417162"/>
              <a:gd name="connsiteY137" fmla="*/ 6640512 h 6858000"/>
              <a:gd name="connsiteX138" fmla="*/ 166281 w 4417162"/>
              <a:gd name="connsiteY138" fmla="*/ 6683375 h 6858000"/>
              <a:gd name="connsiteX139" fmla="*/ 176358 w 4417162"/>
              <a:gd name="connsiteY139" fmla="*/ 6735762 h 6858000"/>
              <a:gd name="connsiteX140" fmla="*/ 184756 w 4417162"/>
              <a:gd name="connsiteY140" fmla="*/ 6791325 h 6858000"/>
              <a:gd name="connsiteX141" fmla="*/ 189795 w 4417162"/>
              <a:gd name="connsiteY141" fmla="*/ 6858000 h 6858000"/>
              <a:gd name="connsiteX142" fmla="*/ 334173 w 4417162"/>
              <a:gd name="connsiteY142" fmla="*/ 6858000 h 6858000"/>
              <a:gd name="connsiteX143" fmla="*/ 334174 w 4417162"/>
              <a:gd name="connsiteY143" fmla="*/ 6858000 h 6858000"/>
              <a:gd name="connsiteX144" fmla="*/ 4417162 w 4417162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417162" h="6858000">
                <a:moveTo>
                  <a:pt x="4417162" y="0"/>
                </a:moveTo>
                <a:lnTo>
                  <a:pt x="334174" y="0"/>
                </a:lnTo>
                <a:lnTo>
                  <a:pt x="334173" y="0"/>
                </a:lnTo>
                <a:lnTo>
                  <a:pt x="189795" y="0"/>
                </a:lnTo>
                <a:lnTo>
                  <a:pt x="184756" y="66675"/>
                </a:lnTo>
                <a:lnTo>
                  <a:pt x="176358" y="122237"/>
                </a:lnTo>
                <a:lnTo>
                  <a:pt x="166281" y="174625"/>
                </a:lnTo>
                <a:lnTo>
                  <a:pt x="149485" y="217487"/>
                </a:lnTo>
                <a:lnTo>
                  <a:pt x="132689" y="260350"/>
                </a:lnTo>
                <a:lnTo>
                  <a:pt x="112534" y="296862"/>
                </a:lnTo>
                <a:lnTo>
                  <a:pt x="92379" y="334962"/>
                </a:lnTo>
                <a:lnTo>
                  <a:pt x="73903" y="369887"/>
                </a:lnTo>
                <a:lnTo>
                  <a:pt x="55427" y="409575"/>
                </a:lnTo>
                <a:lnTo>
                  <a:pt x="38632" y="450850"/>
                </a:lnTo>
                <a:lnTo>
                  <a:pt x="23515" y="496887"/>
                </a:lnTo>
                <a:lnTo>
                  <a:pt x="11758" y="546100"/>
                </a:lnTo>
                <a:lnTo>
                  <a:pt x="3359" y="606425"/>
                </a:lnTo>
                <a:lnTo>
                  <a:pt x="0" y="673100"/>
                </a:lnTo>
                <a:lnTo>
                  <a:pt x="3359" y="744537"/>
                </a:lnTo>
                <a:lnTo>
                  <a:pt x="11758" y="801687"/>
                </a:lnTo>
                <a:lnTo>
                  <a:pt x="23515" y="854075"/>
                </a:lnTo>
                <a:lnTo>
                  <a:pt x="38632" y="901700"/>
                </a:lnTo>
                <a:lnTo>
                  <a:pt x="55427" y="942975"/>
                </a:lnTo>
                <a:lnTo>
                  <a:pt x="75583" y="981075"/>
                </a:lnTo>
                <a:lnTo>
                  <a:pt x="95738" y="1017587"/>
                </a:lnTo>
                <a:lnTo>
                  <a:pt x="115893" y="1055687"/>
                </a:lnTo>
                <a:lnTo>
                  <a:pt x="134368" y="1095375"/>
                </a:lnTo>
                <a:lnTo>
                  <a:pt x="152844" y="1136650"/>
                </a:lnTo>
                <a:lnTo>
                  <a:pt x="167960" y="1182687"/>
                </a:lnTo>
                <a:lnTo>
                  <a:pt x="178038" y="1235075"/>
                </a:lnTo>
                <a:lnTo>
                  <a:pt x="188115" y="1295400"/>
                </a:lnTo>
                <a:lnTo>
                  <a:pt x="189795" y="1363662"/>
                </a:lnTo>
                <a:lnTo>
                  <a:pt x="188115" y="1431925"/>
                </a:lnTo>
                <a:lnTo>
                  <a:pt x="178038" y="1492250"/>
                </a:lnTo>
                <a:lnTo>
                  <a:pt x="167960" y="1544637"/>
                </a:lnTo>
                <a:lnTo>
                  <a:pt x="152844" y="1589087"/>
                </a:lnTo>
                <a:lnTo>
                  <a:pt x="134368" y="1631950"/>
                </a:lnTo>
                <a:lnTo>
                  <a:pt x="115893" y="1671637"/>
                </a:lnTo>
                <a:lnTo>
                  <a:pt x="95738" y="1708150"/>
                </a:lnTo>
                <a:lnTo>
                  <a:pt x="75583" y="1743075"/>
                </a:lnTo>
                <a:lnTo>
                  <a:pt x="55427" y="1782762"/>
                </a:lnTo>
                <a:lnTo>
                  <a:pt x="38632" y="1824037"/>
                </a:lnTo>
                <a:lnTo>
                  <a:pt x="23515" y="1870075"/>
                </a:lnTo>
                <a:lnTo>
                  <a:pt x="11758" y="1922462"/>
                </a:lnTo>
                <a:lnTo>
                  <a:pt x="3359" y="1982787"/>
                </a:lnTo>
                <a:lnTo>
                  <a:pt x="0" y="2051050"/>
                </a:lnTo>
                <a:lnTo>
                  <a:pt x="3359" y="2119312"/>
                </a:lnTo>
                <a:lnTo>
                  <a:pt x="11758" y="2179637"/>
                </a:lnTo>
                <a:lnTo>
                  <a:pt x="23515" y="2232025"/>
                </a:lnTo>
                <a:lnTo>
                  <a:pt x="38632" y="2278062"/>
                </a:lnTo>
                <a:lnTo>
                  <a:pt x="55427" y="2319337"/>
                </a:lnTo>
                <a:lnTo>
                  <a:pt x="75583" y="2359025"/>
                </a:lnTo>
                <a:lnTo>
                  <a:pt x="95738" y="2395537"/>
                </a:lnTo>
                <a:lnTo>
                  <a:pt x="115893" y="2433637"/>
                </a:lnTo>
                <a:lnTo>
                  <a:pt x="134368" y="2471737"/>
                </a:lnTo>
                <a:lnTo>
                  <a:pt x="152844" y="2513012"/>
                </a:lnTo>
                <a:lnTo>
                  <a:pt x="167960" y="2560637"/>
                </a:lnTo>
                <a:lnTo>
                  <a:pt x="178038" y="2613025"/>
                </a:lnTo>
                <a:lnTo>
                  <a:pt x="188115" y="2671762"/>
                </a:lnTo>
                <a:lnTo>
                  <a:pt x="189795" y="2741612"/>
                </a:lnTo>
                <a:lnTo>
                  <a:pt x="188115" y="2809875"/>
                </a:lnTo>
                <a:lnTo>
                  <a:pt x="178038" y="2868612"/>
                </a:lnTo>
                <a:lnTo>
                  <a:pt x="167960" y="2922587"/>
                </a:lnTo>
                <a:lnTo>
                  <a:pt x="152844" y="2967037"/>
                </a:lnTo>
                <a:lnTo>
                  <a:pt x="134368" y="3009900"/>
                </a:lnTo>
                <a:lnTo>
                  <a:pt x="115893" y="3046412"/>
                </a:lnTo>
                <a:lnTo>
                  <a:pt x="95738" y="3084512"/>
                </a:lnTo>
                <a:lnTo>
                  <a:pt x="75583" y="3121025"/>
                </a:lnTo>
                <a:lnTo>
                  <a:pt x="55427" y="3160712"/>
                </a:lnTo>
                <a:lnTo>
                  <a:pt x="38632" y="3201987"/>
                </a:lnTo>
                <a:lnTo>
                  <a:pt x="23515" y="3248025"/>
                </a:lnTo>
                <a:lnTo>
                  <a:pt x="11758" y="3300412"/>
                </a:lnTo>
                <a:lnTo>
                  <a:pt x="3359" y="3360737"/>
                </a:lnTo>
                <a:lnTo>
                  <a:pt x="0" y="3427412"/>
                </a:lnTo>
                <a:lnTo>
                  <a:pt x="3359" y="3497262"/>
                </a:lnTo>
                <a:lnTo>
                  <a:pt x="11758" y="3557587"/>
                </a:lnTo>
                <a:lnTo>
                  <a:pt x="23515" y="3609975"/>
                </a:lnTo>
                <a:lnTo>
                  <a:pt x="38632" y="3656012"/>
                </a:lnTo>
                <a:lnTo>
                  <a:pt x="55427" y="3697287"/>
                </a:lnTo>
                <a:lnTo>
                  <a:pt x="75583" y="3736975"/>
                </a:lnTo>
                <a:lnTo>
                  <a:pt x="115893" y="3811587"/>
                </a:lnTo>
                <a:lnTo>
                  <a:pt x="134368" y="3848100"/>
                </a:lnTo>
                <a:lnTo>
                  <a:pt x="152844" y="3890962"/>
                </a:lnTo>
                <a:lnTo>
                  <a:pt x="167960" y="3935412"/>
                </a:lnTo>
                <a:lnTo>
                  <a:pt x="178038" y="3987800"/>
                </a:lnTo>
                <a:lnTo>
                  <a:pt x="188115" y="4048125"/>
                </a:lnTo>
                <a:lnTo>
                  <a:pt x="189795" y="4116387"/>
                </a:lnTo>
                <a:lnTo>
                  <a:pt x="188115" y="4186237"/>
                </a:lnTo>
                <a:lnTo>
                  <a:pt x="178038" y="4244975"/>
                </a:lnTo>
                <a:lnTo>
                  <a:pt x="167960" y="4297362"/>
                </a:lnTo>
                <a:lnTo>
                  <a:pt x="152844" y="4343400"/>
                </a:lnTo>
                <a:lnTo>
                  <a:pt x="134368" y="4386262"/>
                </a:lnTo>
                <a:lnTo>
                  <a:pt x="115893" y="4424362"/>
                </a:lnTo>
                <a:lnTo>
                  <a:pt x="75583" y="4498975"/>
                </a:lnTo>
                <a:lnTo>
                  <a:pt x="55427" y="4537075"/>
                </a:lnTo>
                <a:lnTo>
                  <a:pt x="38632" y="4579937"/>
                </a:lnTo>
                <a:lnTo>
                  <a:pt x="23515" y="4625975"/>
                </a:lnTo>
                <a:lnTo>
                  <a:pt x="11758" y="4678362"/>
                </a:lnTo>
                <a:lnTo>
                  <a:pt x="3359" y="4738687"/>
                </a:lnTo>
                <a:lnTo>
                  <a:pt x="0" y="4806950"/>
                </a:lnTo>
                <a:lnTo>
                  <a:pt x="3359" y="4875212"/>
                </a:lnTo>
                <a:lnTo>
                  <a:pt x="11758" y="4935537"/>
                </a:lnTo>
                <a:lnTo>
                  <a:pt x="23515" y="4987925"/>
                </a:lnTo>
                <a:lnTo>
                  <a:pt x="38632" y="5033962"/>
                </a:lnTo>
                <a:lnTo>
                  <a:pt x="55427" y="5075237"/>
                </a:lnTo>
                <a:lnTo>
                  <a:pt x="75583" y="5114925"/>
                </a:lnTo>
                <a:lnTo>
                  <a:pt x="95738" y="5149850"/>
                </a:lnTo>
                <a:lnTo>
                  <a:pt x="115893" y="5186362"/>
                </a:lnTo>
                <a:lnTo>
                  <a:pt x="134368" y="5226050"/>
                </a:lnTo>
                <a:lnTo>
                  <a:pt x="152844" y="5268912"/>
                </a:lnTo>
                <a:lnTo>
                  <a:pt x="167960" y="5313362"/>
                </a:lnTo>
                <a:lnTo>
                  <a:pt x="178038" y="5365750"/>
                </a:lnTo>
                <a:lnTo>
                  <a:pt x="188115" y="5426075"/>
                </a:lnTo>
                <a:lnTo>
                  <a:pt x="189795" y="5494337"/>
                </a:lnTo>
                <a:lnTo>
                  <a:pt x="188115" y="5562600"/>
                </a:lnTo>
                <a:lnTo>
                  <a:pt x="178038" y="5622925"/>
                </a:lnTo>
                <a:lnTo>
                  <a:pt x="167960" y="5675312"/>
                </a:lnTo>
                <a:lnTo>
                  <a:pt x="152844" y="5721350"/>
                </a:lnTo>
                <a:lnTo>
                  <a:pt x="134368" y="5762625"/>
                </a:lnTo>
                <a:lnTo>
                  <a:pt x="115893" y="5802312"/>
                </a:lnTo>
                <a:lnTo>
                  <a:pt x="95738" y="5840412"/>
                </a:lnTo>
                <a:lnTo>
                  <a:pt x="75583" y="5876925"/>
                </a:lnTo>
                <a:lnTo>
                  <a:pt x="55427" y="5915025"/>
                </a:lnTo>
                <a:lnTo>
                  <a:pt x="38632" y="5956300"/>
                </a:lnTo>
                <a:lnTo>
                  <a:pt x="23515" y="6003925"/>
                </a:lnTo>
                <a:lnTo>
                  <a:pt x="11758" y="6056312"/>
                </a:lnTo>
                <a:lnTo>
                  <a:pt x="3359" y="6113462"/>
                </a:lnTo>
                <a:lnTo>
                  <a:pt x="0" y="6183312"/>
                </a:lnTo>
                <a:lnTo>
                  <a:pt x="3359" y="6251575"/>
                </a:lnTo>
                <a:lnTo>
                  <a:pt x="11758" y="6311900"/>
                </a:lnTo>
                <a:lnTo>
                  <a:pt x="23515" y="6361112"/>
                </a:lnTo>
                <a:lnTo>
                  <a:pt x="38632" y="6407150"/>
                </a:lnTo>
                <a:lnTo>
                  <a:pt x="55427" y="6448425"/>
                </a:lnTo>
                <a:lnTo>
                  <a:pt x="73903" y="6488112"/>
                </a:lnTo>
                <a:lnTo>
                  <a:pt x="92379" y="6523037"/>
                </a:lnTo>
                <a:lnTo>
                  <a:pt x="112534" y="6561137"/>
                </a:lnTo>
                <a:lnTo>
                  <a:pt x="132689" y="6597650"/>
                </a:lnTo>
                <a:lnTo>
                  <a:pt x="149485" y="6640512"/>
                </a:lnTo>
                <a:lnTo>
                  <a:pt x="166281" y="6683375"/>
                </a:lnTo>
                <a:lnTo>
                  <a:pt x="176358" y="6735762"/>
                </a:lnTo>
                <a:lnTo>
                  <a:pt x="184756" y="6791325"/>
                </a:lnTo>
                <a:lnTo>
                  <a:pt x="189795" y="6858000"/>
                </a:lnTo>
                <a:lnTo>
                  <a:pt x="334173" y="6858000"/>
                </a:lnTo>
                <a:lnTo>
                  <a:pt x="334174" y="6858000"/>
                </a:lnTo>
                <a:lnTo>
                  <a:pt x="4417162" y="6858000"/>
                </a:lnTo>
                <a:close/>
              </a:path>
            </a:pathLst>
          </a:custGeom>
          <a:solidFill>
            <a:schemeClr val="accent1">
              <a:lumMod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E19BF1C0-EE32-4EEE-9539-CE8473AA2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1572" y="220898"/>
            <a:ext cx="3234018" cy="382672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5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Design2</a:t>
            </a:r>
          </a:p>
        </p:txBody>
      </p:sp>
      <p:sp>
        <p:nvSpPr>
          <p:cNvPr id="31" name="Slide Number Placeholder 30">
            <a:extLst>
              <a:ext uri="{FF2B5EF4-FFF2-40B4-BE49-F238E27FC236}">
                <a16:creationId xmlns:a16="http://schemas.microsoft.com/office/drawing/2014/main" id="{AD175D2A-0058-45E0-AAF6-7260876F00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z="1200">
                <a:solidFill>
                  <a:srgbClr val="000000">
                    <a:alpha val="60000"/>
                  </a:srgbClr>
                </a:solidFill>
                <a:latin typeface="+mn-lt"/>
                <a:cs typeface="+mn-cs"/>
              </a:rPr>
              <a:pPr>
                <a:spcAft>
                  <a:spcPts val="600"/>
                </a:spcAft>
              </a:pPr>
              <a:t>15</a:t>
            </a:fld>
            <a:endParaRPr lang="en-US" sz="1200">
              <a:solidFill>
                <a:srgbClr val="000000">
                  <a:alpha val="60000"/>
                </a:srgbClr>
              </a:solidFill>
              <a:latin typeface="+mn-lt"/>
              <a:cs typeface="+mn-cs"/>
            </a:endParaRPr>
          </a:p>
        </p:txBody>
      </p:sp>
      <p:pic>
        <p:nvPicPr>
          <p:cNvPr id="7" name="Picture 6" descr="A picture containing shape&#10;&#10;Description automatically generated">
            <a:extLst>
              <a:ext uri="{FF2B5EF4-FFF2-40B4-BE49-F238E27FC236}">
                <a16:creationId xmlns:a16="http://schemas.microsoft.com/office/drawing/2014/main" id="{4A34C2C6-FCA8-984D-FA74-85D6D2985D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9985" y="3968786"/>
            <a:ext cx="3705485" cy="1945464"/>
          </a:xfrm>
          <a:prstGeom prst="rect">
            <a:avLst/>
          </a:prstGeom>
        </p:spPr>
      </p:pic>
      <p:pic>
        <p:nvPicPr>
          <p:cNvPr id="10" name="Picture 9" descr="A picture containing wall, projector&#10;&#10;Description automatically generated">
            <a:extLst>
              <a:ext uri="{FF2B5EF4-FFF2-40B4-BE49-F238E27FC236}">
                <a16:creationId xmlns:a16="http://schemas.microsoft.com/office/drawing/2014/main" id="{58D1B5E9-FA3E-4CC0-65E6-DFB490E2B1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9095" y="943750"/>
            <a:ext cx="3705486" cy="1945464"/>
          </a:xfrm>
          <a:prstGeom prst="rect">
            <a:avLst/>
          </a:prstGeom>
        </p:spPr>
      </p:pic>
      <p:pic>
        <p:nvPicPr>
          <p:cNvPr id="12" name="Picture 11" descr="Logo&#10;&#10;Description automatically generated">
            <a:extLst>
              <a:ext uri="{FF2B5EF4-FFF2-40B4-BE49-F238E27FC236}">
                <a16:creationId xmlns:a16="http://schemas.microsoft.com/office/drawing/2014/main" id="{176384C6-411A-07EA-4F46-BD46C3FAD1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2452" y="2023322"/>
            <a:ext cx="3705486" cy="1945464"/>
          </a:xfrm>
          <a:prstGeom prst="rect">
            <a:avLst/>
          </a:prstGeom>
        </p:spPr>
      </p:pic>
      <p:pic>
        <p:nvPicPr>
          <p:cNvPr id="13" name="Google Shape;82;p1">
            <a:extLst>
              <a:ext uri="{FF2B5EF4-FFF2-40B4-BE49-F238E27FC236}">
                <a16:creationId xmlns:a16="http://schemas.microsoft.com/office/drawing/2014/main" id="{5F481899-5641-8C06-24B9-A66116D9CB99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0309" y="95795"/>
            <a:ext cx="902526" cy="5249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45842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1825AC39-5F85-4CAA-8A81-A1287086B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95DA4D23-37FC-4B90-8188-F0377C5FF4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417162" cy="6858000"/>
          </a:xfrm>
          <a:custGeom>
            <a:avLst/>
            <a:gdLst>
              <a:gd name="connsiteX0" fmla="*/ 0 w 4417162"/>
              <a:gd name="connsiteY0" fmla="*/ 0 h 6858000"/>
              <a:gd name="connsiteX1" fmla="*/ 144378 w 4417162"/>
              <a:gd name="connsiteY1" fmla="*/ 0 h 6858000"/>
              <a:gd name="connsiteX2" fmla="*/ 2310062 w 4417162"/>
              <a:gd name="connsiteY2" fmla="*/ 0 h 6858000"/>
              <a:gd name="connsiteX3" fmla="*/ 4227367 w 4417162"/>
              <a:gd name="connsiteY3" fmla="*/ 0 h 6858000"/>
              <a:gd name="connsiteX4" fmla="*/ 4232407 w 4417162"/>
              <a:gd name="connsiteY4" fmla="*/ 66675 h 6858000"/>
              <a:gd name="connsiteX5" fmla="*/ 4240804 w 4417162"/>
              <a:gd name="connsiteY5" fmla="*/ 122237 h 6858000"/>
              <a:gd name="connsiteX6" fmla="*/ 4250882 w 4417162"/>
              <a:gd name="connsiteY6" fmla="*/ 174625 h 6858000"/>
              <a:gd name="connsiteX7" fmla="*/ 4267678 w 4417162"/>
              <a:gd name="connsiteY7" fmla="*/ 217487 h 6858000"/>
              <a:gd name="connsiteX8" fmla="*/ 4284474 w 4417162"/>
              <a:gd name="connsiteY8" fmla="*/ 260350 h 6858000"/>
              <a:gd name="connsiteX9" fmla="*/ 4304629 w 4417162"/>
              <a:gd name="connsiteY9" fmla="*/ 296862 h 6858000"/>
              <a:gd name="connsiteX10" fmla="*/ 4324784 w 4417162"/>
              <a:gd name="connsiteY10" fmla="*/ 334962 h 6858000"/>
              <a:gd name="connsiteX11" fmla="*/ 4343260 w 4417162"/>
              <a:gd name="connsiteY11" fmla="*/ 369887 h 6858000"/>
              <a:gd name="connsiteX12" fmla="*/ 4361735 w 4417162"/>
              <a:gd name="connsiteY12" fmla="*/ 409575 h 6858000"/>
              <a:gd name="connsiteX13" fmla="*/ 4378531 w 4417162"/>
              <a:gd name="connsiteY13" fmla="*/ 450850 h 6858000"/>
              <a:gd name="connsiteX14" fmla="*/ 4393648 w 4417162"/>
              <a:gd name="connsiteY14" fmla="*/ 496887 h 6858000"/>
              <a:gd name="connsiteX15" fmla="*/ 4405405 w 4417162"/>
              <a:gd name="connsiteY15" fmla="*/ 546100 h 6858000"/>
              <a:gd name="connsiteX16" fmla="*/ 4413803 w 4417162"/>
              <a:gd name="connsiteY16" fmla="*/ 606425 h 6858000"/>
              <a:gd name="connsiteX17" fmla="*/ 4417162 w 4417162"/>
              <a:gd name="connsiteY17" fmla="*/ 673100 h 6858000"/>
              <a:gd name="connsiteX18" fmla="*/ 4413803 w 4417162"/>
              <a:gd name="connsiteY18" fmla="*/ 744537 h 6858000"/>
              <a:gd name="connsiteX19" fmla="*/ 4405405 w 4417162"/>
              <a:gd name="connsiteY19" fmla="*/ 801687 h 6858000"/>
              <a:gd name="connsiteX20" fmla="*/ 4393648 w 4417162"/>
              <a:gd name="connsiteY20" fmla="*/ 854075 h 6858000"/>
              <a:gd name="connsiteX21" fmla="*/ 4378531 w 4417162"/>
              <a:gd name="connsiteY21" fmla="*/ 901700 h 6858000"/>
              <a:gd name="connsiteX22" fmla="*/ 4361735 w 4417162"/>
              <a:gd name="connsiteY22" fmla="*/ 942975 h 6858000"/>
              <a:gd name="connsiteX23" fmla="*/ 4341580 w 4417162"/>
              <a:gd name="connsiteY23" fmla="*/ 981075 h 6858000"/>
              <a:gd name="connsiteX24" fmla="*/ 4321425 w 4417162"/>
              <a:gd name="connsiteY24" fmla="*/ 1017587 h 6858000"/>
              <a:gd name="connsiteX25" fmla="*/ 4301270 w 4417162"/>
              <a:gd name="connsiteY25" fmla="*/ 1055687 h 6858000"/>
              <a:gd name="connsiteX26" fmla="*/ 4282794 w 4417162"/>
              <a:gd name="connsiteY26" fmla="*/ 1095375 h 6858000"/>
              <a:gd name="connsiteX27" fmla="*/ 4264318 w 4417162"/>
              <a:gd name="connsiteY27" fmla="*/ 1136650 h 6858000"/>
              <a:gd name="connsiteX28" fmla="*/ 4249203 w 4417162"/>
              <a:gd name="connsiteY28" fmla="*/ 1182687 h 6858000"/>
              <a:gd name="connsiteX29" fmla="*/ 4239125 w 4417162"/>
              <a:gd name="connsiteY29" fmla="*/ 1235075 h 6858000"/>
              <a:gd name="connsiteX30" fmla="*/ 4229047 w 4417162"/>
              <a:gd name="connsiteY30" fmla="*/ 1295400 h 6858000"/>
              <a:gd name="connsiteX31" fmla="*/ 4227367 w 4417162"/>
              <a:gd name="connsiteY31" fmla="*/ 1363662 h 6858000"/>
              <a:gd name="connsiteX32" fmla="*/ 4229047 w 4417162"/>
              <a:gd name="connsiteY32" fmla="*/ 1431925 h 6858000"/>
              <a:gd name="connsiteX33" fmla="*/ 4239125 w 4417162"/>
              <a:gd name="connsiteY33" fmla="*/ 1492250 h 6858000"/>
              <a:gd name="connsiteX34" fmla="*/ 4249203 w 4417162"/>
              <a:gd name="connsiteY34" fmla="*/ 1544637 h 6858000"/>
              <a:gd name="connsiteX35" fmla="*/ 4264318 w 4417162"/>
              <a:gd name="connsiteY35" fmla="*/ 1589087 h 6858000"/>
              <a:gd name="connsiteX36" fmla="*/ 4282794 w 4417162"/>
              <a:gd name="connsiteY36" fmla="*/ 1631950 h 6858000"/>
              <a:gd name="connsiteX37" fmla="*/ 4301270 w 4417162"/>
              <a:gd name="connsiteY37" fmla="*/ 1671637 h 6858000"/>
              <a:gd name="connsiteX38" fmla="*/ 4321425 w 4417162"/>
              <a:gd name="connsiteY38" fmla="*/ 1708150 h 6858000"/>
              <a:gd name="connsiteX39" fmla="*/ 4341580 w 4417162"/>
              <a:gd name="connsiteY39" fmla="*/ 1743075 h 6858000"/>
              <a:gd name="connsiteX40" fmla="*/ 4361735 w 4417162"/>
              <a:gd name="connsiteY40" fmla="*/ 1782762 h 6858000"/>
              <a:gd name="connsiteX41" fmla="*/ 4378531 w 4417162"/>
              <a:gd name="connsiteY41" fmla="*/ 1824037 h 6858000"/>
              <a:gd name="connsiteX42" fmla="*/ 4393648 w 4417162"/>
              <a:gd name="connsiteY42" fmla="*/ 1870075 h 6858000"/>
              <a:gd name="connsiteX43" fmla="*/ 4405405 w 4417162"/>
              <a:gd name="connsiteY43" fmla="*/ 1922462 h 6858000"/>
              <a:gd name="connsiteX44" fmla="*/ 4413803 w 4417162"/>
              <a:gd name="connsiteY44" fmla="*/ 1982787 h 6858000"/>
              <a:gd name="connsiteX45" fmla="*/ 4417162 w 4417162"/>
              <a:gd name="connsiteY45" fmla="*/ 2051050 h 6858000"/>
              <a:gd name="connsiteX46" fmla="*/ 4413803 w 4417162"/>
              <a:gd name="connsiteY46" fmla="*/ 2119312 h 6858000"/>
              <a:gd name="connsiteX47" fmla="*/ 4405405 w 4417162"/>
              <a:gd name="connsiteY47" fmla="*/ 2179637 h 6858000"/>
              <a:gd name="connsiteX48" fmla="*/ 4393648 w 4417162"/>
              <a:gd name="connsiteY48" fmla="*/ 2232025 h 6858000"/>
              <a:gd name="connsiteX49" fmla="*/ 4378531 w 4417162"/>
              <a:gd name="connsiteY49" fmla="*/ 2278062 h 6858000"/>
              <a:gd name="connsiteX50" fmla="*/ 4361735 w 4417162"/>
              <a:gd name="connsiteY50" fmla="*/ 2319337 h 6858000"/>
              <a:gd name="connsiteX51" fmla="*/ 4341580 w 4417162"/>
              <a:gd name="connsiteY51" fmla="*/ 2359025 h 6858000"/>
              <a:gd name="connsiteX52" fmla="*/ 4321425 w 4417162"/>
              <a:gd name="connsiteY52" fmla="*/ 2395537 h 6858000"/>
              <a:gd name="connsiteX53" fmla="*/ 4301270 w 4417162"/>
              <a:gd name="connsiteY53" fmla="*/ 2433637 h 6858000"/>
              <a:gd name="connsiteX54" fmla="*/ 4282794 w 4417162"/>
              <a:gd name="connsiteY54" fmla="*/ 2471737 h 6858000"/>
              <a:gd name="connsiteX55" fmla="*/ 4264318 w 4417162"/>
              <a:gd name="connsiteY55" fmla="*/ 2513012 h 6858000"/>
              <a:gd name="connsiteX56" fmla="*/ 4249203 w 4417162"/>
              <a:gd name="connsiteY56" fmla="*/ 2560637 h 6858000"/>
              <a:gd name="connsiteX57" fmla="*/ 4239125 w 4417162"/>
              <a:gd name="connsiteY57" fmla="*/ 2613025 h 6858000"/>
              <a:gd name="connsiteX58" fmla="*/ 4229047 w 4417162"/>
              <a:gd name="connsiteY58" fmla="*/ 2671762 h 6858000"/>
              <a:gd name="connsiteX59" fmla="*/ 4227367 w 4417162"/>
              <a:gd name="connsiteY59" fmla="*/ 2741612 h 6858000"/>
              <a:gd name="connsiteX60" fmla="*/ 4229047 w 4417162"/>
              <a:gd name="connsiteY60" fmla="*/ 2809875 h 6858000"/>
              <a:gd name="connsiteX61" fmla="*/ 4239125 w 4417162"/>
              <a:gd name="connsiteY61" fmla="*/ 2868612 h 6858000"/>
              <a:gd name="connsiteX62" fmla="*/ 4249203 w 4417162"/>
              <a:gd name="connsiteY62" fmla="*/ 2922587 h 6858000"/>
              <a:gd name="connsiteX63" fmla="*/ 4264318 w 4417162"/>
              <a:gd name="connsiteY63" fmla="*/ 2967037 h 6858000"/>
              <a:gd name="connsiteX64" fmla="*/ 4282794 w 4417162"/>
              <a:gd name="connsiteY64" fmla="*/ 3009900 h 6858000"/>
              <a:gd name="connsiteX65" fmla="*/ 4301270 w 4417162"/>
              <a:gd name="connsiteY65" fmla="*/ 3046412 h 6858000"/>
              <a:gd name="connsiteX66" fmla="*/ 4321425 w 4417162"/>
              <a:gd name="connsiteY66" fmla="*/ 3084512 h 6858000"/>
              <a:gd name="connsiteX67" fmla="*/ 4341580 w 4417162"/>
              <a:gd name="connsiteY67" fmla="*/ 3121025 h 6858000"/>
              <a:gd name="connsiteX68" fmla="*/ 4361735 w 4417162"/>
              <a:gd name="connsiteY68" fmla="*/ 3160712 h 6858000"/>
              <a:gd name="connsiteX69" fmla="*/ 4378531 w 4417162"/>
              <a:gd name="connsiteY69" fmla="*/ 3201987 h 6858000"/>
              <a:gd name="connsiteX70" fmla="*/ 4393648 w 4417162"/>
              <a:gd name="connsiteY70" fmla="*/ 3248025 h 6858000"/>
              <a:gd name="connsiteX71" fmla="*/ 4405405 w 4417162"/>
              <a:gd name="connsiteY71" fmla="*/ 3300412 h 6858000"/>
              <a:gd name="connsiteX72" fmla="*/ 4413803 w 4417162"/>
              <a:gd name="connsiteY72" fmla="*/ 3360737 h 6858000"/>
              <a:gd name="connsiteX73" fmla="*/ 4417162 w 4417162"/>
              <a:gd name="connsiteY73" fmla="*/ 3427412 h 6858000"/>
              <a:gd name="connsiteX74" fmla="*/ 4413803 w 4417162"/>
              <a:gd name="connsiteY74" fmla="*/ 3497262 h 6858000"/>
              <a:gd name="connsiteX75" fmla="*/ 4405405 w 4417162"/>
              <a:gd name="connsiteY75" fmla="*/ 3557587 h 6858000"/>
              <a:gd name="connsiteX76" fmla="*/ 4393648 w 4417162"/>
              <a:gd name="connsiteY76" fmla="*/ 3609975 h 6858000"/>
              <a:gd name="connsiteX77" fmla="*/ 4378531 w 4417162"/>
              <a:gd name="connsiteY77" fmla="*/ 3656012 h 6858000"/>
              <a:gd name="connsiteX78" fmla="*/ 4361735 w 4417162"/>
              <a:gd name="connsiteY78" fmla="*/ 3697287 h 6858000"/>
              <a:gd name="connsiteX79" fmla="*/ 4341580 w 4417162"/>
              <a:gd name="connsiteY79" fmla="*/ 3736975 h 6858000"/>
              <a:gd name="connsiteX80" fmla="*/ 4301270 w 4417162"/>
              <a:gd name="connsiteY80" fmla="*/ 3811587 h 6858000"/>
              <a:gd name="connsiteX81" fmla="*/ 4282794 w 4417162"/>
              <a:gd name="connsiteY81" fmla="*/ 3848100 h 6858000"/>
              <a:gd name="connsiteX82" fmla="*/ 4264318 w 4417162"/>
              <a:gd name="connsiteY82" fmla="*/ 3890962 h 6858000"/>
              <a:gd name="connsiteX83" fmla="*/ 4249203 w 4417162"/>
              <a:gd name="connsiteY83" fmla="*/ 3935412 h 6858000"/>
              <a:gd name="connsiteX84" fmla="*/ 4239125 w 4417162"/>
              <a:gd name="connsiteY84" fmla="*/ 3987800 h 6858000"/>
              <a:gd name="connsiteX85" fmla="*/ 4229047 w 4417162"/>
              <a:gd name="connsiteY85" fmla="*/ 4048125 h 6858000"/>
              <a:gd name="connsiteX86" fmla="*/ 4227367 w 4417162"/>
              <a:gd name="connsiteY86" fmla="*/ 4116387 h 6858000"/>
              <a:gd name="connsiteX87" fmla="*/ 4229047 w 4417162"/>
              <a:gd name="connsiteY87" fmla="*/ 4186237 h 6858000"/>
              <a:gd name="connsiteX88" fmla="*/ 4239125 w 4417162"/>
              <a:gd name="connsiteY88" fmla="*/ 4244975 h 6858000"/>
              <a:gd name="connsiteX89" fmla="*/ 4249203 w 4417162"/>
              <a:gd name="connsiteY89" fmla="*/ 4297362 h 6858000"/>
              <a:gd name="connsiteX90" fmla="*/ 4264318 w 4417162"/>
              <a:gd name="connsiteY90" fmla="*/ 4343400 h 6858000"/>
              <a:gd name="connsiteX91" fmla="*/ 4282794 w 4417162"/>
              <a:gd name="connsiteY91" fmla="*/ 4386262 h 6858000"/>
              <a:gd name="connsiteX92" fmla="*/ 4301270 w 4417162"/>
              <a:gd name="connsiteY92" fmla="*/ 4424362 h 6858000"/>
              <a:gd name="connsiteX93" fmla="*/ 4341580 w 4417162"/>
              <a:gd name="connsiteY93" fmla="*/ 4498975 h 6858000"/>
              <a:gd name="connsiteX94" fmla="*/ 4361735 w 4417162"/>
              <a:gd name="connsiteY94" fmla="*/ 4537075 h 6858000"/>
              <a:gd name="connsiteX95" fmla="*/ 4378531 w 4417162"/>
              <a:gd name="connsiteY95" fmla="*/ 4579937 h 6858000"/>
              <a:gd name="connsiteX96" fmla="*/ 4393648 w 4417162"/>
              <a:gd name="connsiteY96" fmla="*/ 4625975 h 6858000"/>
              <a:gd name="connsiteX97" fmla="*/ 4405405 w 4417162"/>
              <a:gd name="connsiteY97" fmla="*/ 4678362 h 6858000"/>
              <a:gd name="connsiteX98" fmla="*/ 4413803 w 4417162"/>
              <a:gd name="connsiteY98" fmla="*/ 4738687 h 6858000"/>
              <a:gd name="connsiteX99" fmla="*/ 4417162 w 4417162"/>
              <a:gd name="connsiteY99" fmla="*/ 4806950 h 6858000"/>
              <a:gd name="connsiteX100" fmla="*/ 4413803 w 4417162"/>
              <a:gd name="connsiteY100" fmla="*/ 4875212 h 6858000"/>
              <a:gd name="connsiteX101" fmla="*/ 4405405 w 4417162"/>
              <a:gd name="connsiteY101" fmla="*/ 4935537 h 6858000"/>
              <a:gd name="connsiteX102" fmla="*/ 4393648 w 4417162"/>
              <a:gd name="connsiteY102" fmla="*/ 4987925 h 6858000"/>
              <a:gd name="connsiteX103" fmla="*/ 4378531 w 4417162"/>
              <a:gd name="connsiteY103" fmla="*/ 5033962 h 6858000"/>
              <a:gd name="connsiteX104" fmla="*/ 4361735 w 4417162"/>
              <a:gd name="connsiteY104" fmla="*/ 5075237 h 6858000"/>
              <a:gd name="connsiteX105" fmla="*/ 4341580 w 4417162"/>
              <a:gd name="connsiteY105" fmla="*/ 5114925 h 6858000"/>
              <a:gd name="connsiteX106" fmla="*/ 4321425 w 4417162"/>
              <a:gd name="connsiteY106" fmla="*/ 5149850 h 6858000"/>
              <a:gd name="connsiteX107" fmla="*/ 4301270 w 4417162"/>
              <a:gd name="connsiteY107" fmla="*/ 5186362 h 6858000"/>
              <a:gd name="connsiteX108" fmla="*/ 4282794 w 4417162"/>
              <a:gd name="connsiteY108" fmla="*/ 5226050 h 6858000"/>
              <a:gd name="connsiteX109" fmla="*/ 4264318 w 4417162"/>
              <a:gd name="connsiteY109" fmla="*/ 5268912 h 6858000"/>
              <a:gd name="connsiteX110" fmla="*/ 4249203 w 4417162"/>
              <a:gd name="connsiteY110" fmla="*/ 5313362 h 6858000"/>
              <a:gd name="connsiteX111" fmla="*/ 4239125 w 4417162"/>
              <a:gd name="connsiteY111" fmla="*/ 5365750 h 6858000"/>
              <a:gd name="connsiteX112" fmla="*/ 4229047 w 4417162"/>
              <a:gd name="connsiteY112" fmla="*/ 5426075 h 6858000"/>
              <a:gd name="connsiteX113" fmla="*/ 4227367 w 4417162"/>
              <a:gd name="connsiteY113" fmla="*/ 5494337 h 6858000"/>
              <a:gd name="connsiteX114" fmla="*/ 4229047 w 4417162"/>
              <a:gd name="connsiteY114" fmla="*/ 5562600 h 6858000"/>
              <a:gd name="connsiteX115" fmla="*/ 4239125 w 4417162"/>
              <a:gd name="connsiteY115" fmla="*/ 5622925 h 6858000"/>
              <a:gd name="connsiteX116" fmla="*/ 4249203 w 4417162"/>
              <a:gd name="connsiteY116" fmla="*/ 5675312 h 6858000"/>
              <a:gd name="connsiteX117" fmla="*/ 4264318 w 4417162"/>
              <a:gd name="connsiteY117" fmla="*/ 5721350 h 6858000"/>
              <a:gd name="connsiteX118" fmla="*/ 4282794 w 4417162"/>
              <a:gd name="connsiteY118" fmla="*/ 5762625 h 6858000"/>
              <a:gd name="connsiteX119" fmla="*/ 4301270 w 4417162"/>
              <a:gd name="connsiteY119" fmla="*/ 5802312 h 6858000"/>
              <a:gd name="connsiteX120" fmla="*/ 4321425 w 4417162"/>
              <a:gd name="connsiteY120" fmla="*/ 5840412 h 6858000"/>
              <a:gd name="connsiteX121" fmla="*/ 4341580 w 4417162"/>
              <a:gd name="connsiteY121" fmla="*/ 5876925 h 6858000"/>
              <a:gd name="connsiteX122" fmla="*/ 4361735 w 4417162"/>
              <a:gd name="connsiteY122" fmla="*/ 5915025 h 6858000"/>
              <a:gd name="connsiteX123" fmla="*/ 4378531 w 4417162"/>
              <a:gd name="connsiteY123" fmla="*/ 5956300 h 6858000"/>
              <a:gd name="connsiteX124" fmla="*/ 4393648 w 4417162"/>
              <a:gd name="connsiteY124" fmla="*/ 6003925 h 6858000"/>
              <a:gd name="connsiteX125" fmla="*/ 4405405 w 4417162"/>
              <a:gd name="connsiteY125" fmla="*/ 6056312 h 6858000"/>
              <a:gd name="connsiteX126" fmla="*/ 4413803 w 4417162"/>
              <a:gd name="connsiteY126" fmla="*/ 6113462 h 6858000"/>
              <a:gd name="connsiteX127" fmla="*/ 4417162 w 4417162"/>
              <a:gd name="connsiteY127" fmla="*/ 6183312 h 6858000"/>
              <a:gd name="connsiteX128" fmla="*/ 4413803 w 4417162"/>
              <a:gd name="connsiteY128" fmla="*/ 6251575 h 6858000"/>
              <a:gd name="connsiteX129" fmla="*/ 4405405 w 4417162"/>
              <a:gd name="connsiteY129" fmla="*/ 6311900 h 6858000"/>
              <a:gd name="connsiteX130" fmla="*/ 4393648 w 4417162"/>
              <a:gd name="connsiteY130" fmla="*/ 6361112 h 6858000"/>
              <a:gd name="connsiteX131" fmla="*/ 4378531 w 4417162"/>
              <a:gd name="connsiteY131" fmla="*/ 6407150 h 6858000"/>
              <a:gd name="connsiteX132" fmla="*/ 4361735 w 4417162"/>
              <a:gd name="connsiteY132" fmla="*/ 6448425 h 6858000"/>
              <a:gd name="connsiteX133" fmla="*/ 4343260 w 4417162"/>
              <a:gd name="connsiteY133" fmla="*/ 6488112 h 6858000"/>
              <a:gd name="connsiteX134" fmla="*/ 4324784 w 4417162"/>
              <a:gd name="connsiteY134" fmla="*/ 6523037 h 6858000"/>
              <a:gd name="connsiteX135" fmla="*/ 4304629 w 4417162"/>
              <a:gd name="connsiteY135" fmla="*/ 6561137 h 6858000"/>
              <a:gd name="connsiteX136" fmla="*/ 4284474 w 4417162"/>
              <a:gd name="connsiteY136" fmla="*/ 6597650 h 6858000"/>
              <a:gd name="connsiteX137" fmla="*/ 4267678 w 4417162"/>
              <a:gd name="connsiteY137" fmla="*/ 6640512 h 6858000"/>
              <a:gd name="connsiteX138" fmla="*/ 4250882 w 4417162"/>
              <a:gd name="connsiteY138" fmla="*/ 6683375 h 6858000"/>
              <a:gd name="connsiteX139" fmla="*/ 4240804 w 4417162"/>
              <a:gd name="connsiteY139" fmla="*/ 6735762 h 6858000"/>
              <a:gd name="connsiteX140" fmla="*/ 4232407 w 4417162"/>
              <a:gd name="connsiteY140" fmla="*/ 6791325 h 6858000"/>
              <a:gd name="connsiteX141" fmla="*/ 4227367 w 4417162"/>
              <a:gd name="connsiteY141" fmla="*/ 6858000 h 6858000"/>
              <a:gd name="connsiteX142" fmla="*/ 2310062 w 4417162"/>
              <a:gd name="connsiteY142" fmla="*/ 6858000 h 6858000"/>
              <a:gd name="connsiteX143" fmla="*/ 144378 w 4417162"/>
              <a:gd name="connsiteY143" fmla="*/ 6858000 h 6858000"/>
              <a:gd name="connsiteX144" fmla="*/ 0 w 4417162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417162" h="6858000">
                <a:moveTo>
                  <a:pt x="0" y="0"/>
                </a:moveTo>
                <a:lnTo>
                  <a:pt x="144378" y="0"/>
                </a:lnTo>
                <a:lnTo>
                  <a:pt x="2310062" y="0"/>
                </a:lnTo>
                <a:lnTo>
                  <a:pt x="4227367" y="0"/>
                </a:lnTo>
                <a:lnTo>
                  <a:pt x="4232407" y="66675"/>
                </a:lnTo>
                <a:lnTo>
                  <a:pt x="4240804" y="122237"/>
                </a:lnTo>
                <a:lnTo>
                  <a:pt x="4250882" y="174625"/>
                </a:lnTo>
                <a:lnTo>
                  <a:pt x="4267678" y="217487"/>
                </a:lnTo>
                <a:lnTo>
                  <a:pt x="4284474" y="260350"/>
                </a:lnTo>
                <a:lnTo>
                  <a:pt x="4304629" y="296862"/>
                </a:lnTo>
                <a:lnTo>
                  <a:pt x="4324784" y="334962"/>
                </a:lnTo>
                <a:lnTo>
                  <a:pt x="4343260" y="369887"/>
                </a:lnTo>
                <a:lnTo>
                  <a:pt x="4361735" y="409575"/>
                </a:lnTo>
                <a:lnTo>
                  <a:pt x="4378531" y="450850"/>
                </a:lnTo>
                <a:lnTo>
                  <a:pt x="4393648" y="496887"/>
                </a:lnTo>
                <a:lnTo>
                  <a:pt x="4405405" y="546100"/>
                </a:lnTo>
                <a:lnTo>
                  <a:pt x="4413803" y="606425"/>
                </a:lnTo>
                <a:lnTo>
                  <a:pt x="4417162" y="673100"/>
                </a:lnTo>
                <a:lnTo>
                  <a:pt x="4413803" y="744537"/>
                </a:lnTo>
                <a:lnTo>
                  <a:pt x="4405405" y="801687"/>
                </a:lnTo>
                <a:lnTo>
                  <a:pt x="4393648" y="854075"/>
                </a:lnTo>
                <a:lnTo>
                  <a:pt x="4378531" y="901700"/>
                </a:lnTo>
                <a:lnTo>
                  <a:pt x="4361735" y="942975"/>
                </a:lnTo>
                <a:lnTo>
                  <a:pt x="4341580" y="981075"/>
                </a:lnTo>
                <a:lnTo>
                  <a:pt x="4321425" y="1017587"/>
                </a:lnTo>
                <a:lnTo>
                  <a:pt x="4301270" y="1055687"/>
                </a:lnTo>
                <a:lnTo>
                  <a:pt x="4282794" y="1095375"/>
                </a:lnTo>
                <a:lnTo>
                  <a:pt x="4264318" y="1136650"/>
                </a:lnTo>
                <a:lnTo>
                  <a:pt x="4249203" y="1182687"/>
                </a:lnTo>
                <a:lnTo>
                  <a:pt x="4239125" y="1235075"/>
                </a:lnTo>
                <a:lnTo>
                  <a:pt x="4229047" y="1295400"/>
                </a:lnTo>
                <a:lnTo>
                  <a:pt x="4227367" y="1363662"/>
                </a:lnTo>
                <a:lnTo>
                  <a:pt x="4229047" y="1431925"/>
                </a:lnTo>
                <a:lnTo>
                  <a:pt x="4239125" y="1492250"/>
                </a:lnTo>
                <a:lnTo>
                  <a:pt x="4249203" y="1544637"/>
                </a:lnTo>
                <a:lnTo>
                  <a:pt x="4264318" y="1589087"/>
                </a:lnTo>
                <a:lnTo>
                  <a:pt x="4282794" y="1631950"/>
                </a:lnTo>
                <a:lnTo>
                  <a:pt x="4301270" y="1671637"/>
                </a:lnTo>
                <a:lnTo>
                  <a:pt x="4321425" y="1708150"/>
                </a:lnTo>
                <a:lnTo>
                  <a:pt x="4341580" y="1743075"/>
                </a:lnTo>
                <a:lnTo>
                  <a:pt x="4361735" y="1782762"/>
                </a:lnTo>
                <a:lnTo>
                  <a:pt x="4378531" y="1824037"/>
                </a:lnTo>
                <a:lnTo>
                  <a:pt x="4393648" y="1870075"/>
                </a:lnTo>
                <a:lnTo>
                  <a:pt x="4405405" y="1922462"/>
                </a:lnTo>
                <a:lnTo>
                  <a:pt x="4413803" y="1982787"/>
                </a:lnTo>
                <a:lnTo>
                  <a:pt x="4417162" y="2051050"/>
                </a:lnTo>
                <a:lnTo>
                  <a:pt x="4413803" y="2119312"/>
                </a:lnTo>
                <a:lnTo>
                  <a:pt x="4405405" y="2179637"/>
                </a:lnTo>
                <a:lnTo>
                  <a:pt x="4393648" y="2232025"/>
                </a:lnTo>
                <a:lnTo>
                  <a:pt x="4378531" y="2278062"/>
                </a:lnTo>
                <a:lnTo>
                  <a:pt x="4361735" y="2319337"/>
                </a:lnTo>
                <a:lnTo>
                  <a:pt x="4341580" y="2359025"/>
                </a:lnTo>
                <a:lnTo>
                  <a:pt x="4321425" y="2395537"/>
                </a:lnTo>
                <a:lnTo>
                  <a:pt x="4301270" y="2433637"/>
                </a:lnTo>
                <a:lnTo>
                  <a:pt x="4282794" y="2471737"/>
                </a:lnTo>
                <a:lnTo>
                  <a:pt x="4264318" y="2513012"/>
                </a:lnTo>
                <a:lnTo>
                  <a:pt x="4249203" y="2560637"/>
                </a:lnTo>
                <a:lnTo>
                  <a:pt x="4239125" y="2613025"/>
                </a:lnTo>
                <a:lnTo>
                  <a:pt x="4229047" y="2671762"/>
                </a:lnTo>
                <a:lnTo>
                  <a:pt x="4227367" y="2741612"/>
                </a:lnTo>
                <a:lnTo>
                  <a:pt x="4229047" y="2809875"/>
                </a:lnTo>
                <a:lnTo>
                  <a:pt x="4239125" y="2868612"/>
                </a:lnTo>
                <a:lnTo>
                  <a:pt x="4249203" y="2922587"/>
                </a:lnTo>
                <a:lnTo>
                  <a:pt x="4264318" y="2967037"/>
                </a:lnTo>
                <a:lnTo>
                  <a:pt x="4282794" y="3009900"/>
                </a:lnTo>
                <a:lnTo>
                  <a:pt x="4301270" y="3046412"/>
                </a:lnTo>
                <a:lnTo>
                  <a:pt x="4321425" y="3084512"/>
                </a:lnTo>
                <a:lnTo>
                  <a:pt x="4341580" y="3121025"/>
                </a:lnTo>
                <a:lnTo>
                  <a:pt x="4361735" y="3160712"/>
                </a:lnTo>
                <a:lnTo>
                  <a:pt x="4378531" y="3201987"/>
                </a:lnTo>
                <a:lnTo>
                  <a:pt x="4393648" y="3248025"/>
                </a:lnTo>
                <a:lnTo>
                  <a:pt x="4405405" y="3300412"/>
                </a:lnTo>
                <a:lnTo>
                  <a:pt x="4413803" y="3360737"/>
                </a:lnTo>
                <a:lnTo>
                  <a:pt x="4417162" y="3427412"/>
                </a:lnTo>
                <a:lnTo>
                  <a:pt x="4413803" y="3497262"/>
                </a:lnTo>
                <a:lnTo>
                  <a:pt x="4405405" y="3557587"/>
                </a:lnTo>
                <a:lnTo>
                  <a:pt x="4393648" y="3609975"/>
                </a:lnTo>
                <a:lnTo>
                  <a:pt x="4378531" y="3656012"/>
                </a:lnTo>
                <a:lnTo>
                  <a:pt x="4361735" y="3697287"/>
                </a:lnTo>
                <a:lnTo>
                  <a:pt x="4341580" y="3736975"/>
                </a:lnTo>
                <a:lnTo>
                  <a:pt x="4301270" y="3811587"/>
                </a:lnTo>
                <a:lnTo>
                  <a:pt x="4282794" y="3848100"/>
                </a:lnTo>
                <a:lnTo>
                  <a:pt x="4264318" y="3890962"/>
                </a:lnTo>
                <a:lnTo>
                  <a:pt x="4249203" y="3935412"/>
                </a:lnTo>
                <a:lnTo>
                  <a:pt x="4239125" y="3987800"/>
                </a:lnTo>
                <a:lnTo>
                  <a:pt x="4229047" y="4048125"/>
                </a:lnTo>
                <a:lnTo>
                  <a:pt x="4227367" y="4116387"/>
                </a:lnTo>
                <a:lnTo>
                  <a:pt x="4229047" y="4186237"/>
                </a:lnTo>
                <a:lnTo>
                  <a:pt x="4239125" y="4244975"/>
                </a:lnTo>
                <a:lnTo>
                  <a:pt x="4249203" y="4297362"/>
                </a:lnTo>
                <a:lnTo>
                  <a:pt x="4264318" y="4343400"/>
                </a:lnTo>
                <a:lnTo>
                  <a:pt x="4282794" y="4386262"/>
                </a:lnTo>
                <a:lnTo>
                  <a:pt x="4301270" y="4424362"/>
                </a:lnTo>
                <a:lnTo>
                  <a:pt x="4341580" y="4498975"/>
                </a:lnTo>
                <a:lnTo>
                  <a:pt x="4361735" y="4537075"/>
                </a:lnTo>
                <a:lnTo>
                  <a:pt x="4378531" y="4579937"/>
                </a:lnTo>
                <a:lnTo>
                  <a:pt x="4393648" y="4625975"/>
                </a:lnTo>
                <a:lnTo>
                  <a:pt x="4405405" y="4678362"/>
                </a:lnTo>
                <a:lnTo>
                  <a:pt x="4413803" y="4738687"/>
                </a:lnTo>
                <a:lnTo>
                  <a:pt x="4417162" y="4806950"/>
                </a:lnTo>
                <a:lnTo>
                  <a:pt x="4413803" y="4875212"/>
                </a:lnTo>
                <a:lnTo>
                  <a:pt x="4405405" y="4935537"/>
                </a:lnTo>
                <a:lnTo>
                  <a:pt x="4393648" y="4987925"/>
                </a:lnTo>
                <a:lnTo>
                  <a:pt x="4378531" y="5033962"/>
                </a:lnTo>
                <a:lnTo>
                  <a:pt x="4361735" y="5075237"/>
                </a:lnTo>
                <a:lnTo>
                  <a:pt x="4341580" y="5114925"/>
                </a:lnTo>
                <a:lnTo>
                  <a:pt x="4321425" y="5149850"/>
                </a:lnTo>
                <a:lnTo>
                  <a:pt x="4301270" y="5186362"/>
                </a:lnTo>
                <a:lnTo>
                  <a:pt x="4282794" y="5226050"/>
                </a:lnTo>
                <a:lnTo>
                  <a:pt x="4264318" y="5268912"/>
                </a:lnTo>
                <a:lnTo>
                  <a:pt x="4249203" y="5313362"/>
                </a:lnTo>
                <a:lnTo>
                  <a:pt x="4239125" y="5365750"/>
                </a:lnTo>
                <a:lnTo>
                  <a:pt x="4229047" y="5426075"/>
                </a:lnTo>
                <a:lnTo>
                  <a:pt x="4227367" y="5494337"/>
                </a:lnTo>
                <a:lnTo>
                  <a:pt x="4229047" y="5562600"/>
                </a:lnTo>
                <a:lnTo>
                  <a:pt x="4239125" y="5622925"/>
                </a:lnTo>
                <a:lnTo>
                  <a:pt x="4249203" y="5675312"/>
                </a:lnTo>
                <a:lnTo>
                  <a:pt x="4264318" y="5721350"/>
                </a:lnTo>
                <a:lnTo>
                  <a:pt x="4282794" y="5762625"/>
                </a:lnTo>
                <a:lnTo>
                  <a:pt x="4301270" y="5802312"/>
                </a:lnTo>
                <a:lnTo>
                  <a:pt x="4321425" y="5840412"/>
                </a:lnTo>
                <a:lnTo>
                  <a:pt x="4341580" y="5876925"/>
                </a:lnTo>
                <a:lnTo>
                  <a:pt x="4361735" y="5915025"/>
                </a:lnTo>
                <a:lnTo>
                  <a:pt x="4378531" y="5956300"/>
                </a:lnTo>
                <a:lnTo>
                  <a:pt x="4393648" y="6003925"/>
                </a:lnTo>
                <a:lnTo>
                  <a:pt x="4405405" y="6056312"/>
                </a:lnTo>
                <a:lnTo>
                  <a:pt x="4413803" y="6113462"/>
                </a:lnTo>
                <a:lnTo>
                  <a:pt x="4417162" y="6183312"/>
                </a:lnTo>
                <a:lnTo>
                  <a:pt x="4413803" y="6251575"/>
                </a:lnTo>
                <a:lnTo>
                  <a:pt x="4405405" y="6311900"/>
                </a:lnTo>
                <a:lnTo>
                  <a:pt x="4393648" y="6361112"/>
                </a:lnTo>
                <a:lnTo>
                  <a:pt x="4378531" y="6407150"/>
                </a:lnTo>
                <a:lnTo>
                  <a:pt x="4361735" y="6448425"/>
                </a:lnTo>
                <a:lnTo>
                  <a:pt x="4343260" y="6488112"/>
                </a:lnTo>
                <a:lnTo>
                  <a:pt x="4324784" y="6523037"/>
                </a:lnTo>
                <a:lnTo>
                  <a:pt x="4304629" y="6561137"/>
                </a:lnTo>
                <a:lnTo>
                  <a:pt x="4284474" y="6597650"/>
                </a:lnTo>
                <a:lnTo>
                  <a:pt x="4267678" y="6640512"/>
                </a:lnTo>
                <a:lnTo>
                  <a:pt x="4250882" y="6683375"/>
                </a:lnTo>
                <a:lnTo>
                  <a:pt x="4240804" y="6735762"/>
                </a:lnTo>
                <a:lnTo>
                  <a:pt x="4232407" y="6791325"/>
                </a:lnTo>
                <a:lnTo>
                  <a:pt x="4227367" y="6858000"/>
                </a:lnTo>
                <a:lnTo>
                  <a:pt x="2310062" y="6858000"/>
                </a:lnTo>
                <a:lnTo>
                  <a:pt x="14437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</p:sp>
      <p:sp useBgFill="1">
        <p:nvSpPr>
          <p:cNvPr id="51" name="Freeform: Shape 50">
            <a:extLst>
              <a:ext uri="{FF2B5EF4-FFF2-40B4-BE49-F238E27FC236}">
                <a16:creationId xmlns:a16="http://schemas.microsoft.com/office/drawing/2014/main" id="{A7A4B465-FBCC-4CD4-89A1-82992A7B4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272784" cy="6858000"/>
          </a:xfrm>
          <a:custGeom>
            <a:avLst/>
            <a:gdLst>
              <a:gd name="connsiteX0" fmla="*/ 0 w 4272784"/>
              <a:gd name="connsiteY0" fmla="*/ 0 h 6858000"/>
              <a:gd name="connsiteX1" fmla="*/ 4082989 w 4272784"/>
              <a:gd name="connsiteY1" fmla="*/ 0 h 6858000"/>
              <a:gd name="connsiteX2" fmla="*/ 4088029 w 4272784"/>
              <a:gd name="connsiteY2" fmla="*/ 66675 h 6858000"/>
              <a:gd name="connsiteX3" fmla="*/ 4096426 w 4272784"/>
              <a:gd name="connsiteY3" fmla="*/ 122237 h 6858000"/>
              <a:gd name="connsiteX4" fmla="*/ 4106504 w 4272784"/>
              <a:gd name="connsiteY4" fmla="*/ 174625 h 6858000"/>
              <a:gd name="connsiteX5" fmla="*/ 4123300 w 4272784"/>
              <a:gd name="connsiteY5" fmla="*/ 217487 h 6858000"/>
              <a:gd name="connsiteX6" fmla="*/ 4140096 w 4272784"/>
              <a:gd name="connsiteY6" fmla="*/ 260350 h 6858000"/>
              <a:gd name="connsiteX7" fmla="*/ 4160251 w 4272784"/>
              <a:gd name="connsiteY7" fmla="*/ 296862 h 6858000"/>
              <a:gd name="connsiteX8" fmla="*/ 4180406 w 4272784"/>
              <a:gd name="connsiteY8" fmla="*/ 334962 h 6858000"/>
              <a:gd name="connsiteX9" fmla="*/ 4198882 w 4272784"/>
              <a:gd name="connsiteY9" fmla="*/ 369887 h 6858000"/>
              <a:gd name="connsiteX10" fmla="*/ 4217357 w 4272784"/>
              <a:gd name="connsiteY10" fmla="*/ 409575 h 6858000"/>
              <a:gd name="connsiteX11" fmla="*/ 4234153 w 4272784"/>
              <a:gd name="connsiteY11" fmla="*/ 450850 h 6858000"/>
              <a:gd name="connsiteX12" fmla="*/ 4249270 w 4272784"/>
              <a:gd name="connsiteY12" fmla="*/ 496887 h 6858000"/>
              <a:gd name="connsiteX13" fmla="*/ 4261027 w 4272784"/>
              <a:gd name="connsiteY13" fmla="*/ 546100 h 6858000"/>
              <a:gd name="connsiteX14" fmla="*/ 4269425 w 4272784"/>
              <a:gd name="connsiteY14" fmla="*/ 606425 h 6858000"/>
              <a:gd name="connsiteX15" fmla="*/ 4272784 w 4272784"/>
              <a:gd name="connsiteY15" fmla="*/ 673100 h 6858000"/>
              <a:gd name="connsiteX16" fmla="*/ 4269425 w 4272784"/>
              <a:gd name="connsiteY16" fmla="*/ 744537 h 6858000"/>
              <a:gd name="connsiteX17" fmla="*/ 4261027 w 4272784"/>
              <a:gd name="connsiteY17" fmla="*/ 801687 h 6858000"/>
              <a:gd name="connsiteX18" fmla="*/ 4249270 w 4272784"/>
              <a:gd name="connsiteY18" fmla="*/ 854075 h 6858000"/>
              <a:gd name="connsiteX19" fmla="*/ 4234153 w 4272784"/>
              <a:gd name="connsiteY19" fmla="*/ 901700 h 6858000"/>
              <a:gd name="connsiteX20" fmla="*/ 4217357 w 4272784"/>
              <a:gd name="connsiteY20" fmla="*/ 942975 h 6858000"/>
              <a:gd name="connsiteX21" fmla="*/ 4197202 w 4272784"/>
              <a:gd name="connsiteY21" fmla="*/ 981075 h 6858000"/>
              <a:gd name="connsiteX22" fmla="*/ 4177047 w 4272784"/>
              <a:gd name="connsiteY22" fmla="*/ 1017587 h 6858000"/>
              <a:gd name="connsiteX23" fmla="*/ 4156892 w 4272784"/>
              <a:gd name="connsiteY23" fmla="*/ 1055687 h 6858000"/>
              <a:gd name="connsiteX24" fmla="*/ 4138416 w 4272784"/>
              <a:gd name="connsiteY24" fmla="*/ 1095375 h 6858000"/>
              <a:gd name="connsiteX25" fmla="*/ 4119940 w 4272784"/>
              <a:gd name="connsiteY25" fmla="*/ 1136650 h 6858000"/>
              <a:gd name="connsiteX26" fmla="*/ 4104825 w 4272784"/>
              <a:gd name="connsiteY26" fmla="*/ 1182687 h 6858000"/>
              <a:gd name="connsiteX27" fmla="*/ 4094747 w 4272784"/>
              <a:gd name="connsiteY27" fmla="*/ 1235075 h 6858000"/>
              <a:gd name="connsiteX28" fmla="*/ 4084669 w 4272784"/>
              <a:gd name="connsiteY28" fmla="*/ 1295400 h 6858000"/>
              <a:gd name="connsiteX29" fmla="*/ 4082989 w 4272784"/>
              <a:gd name="connsiteY29" fmla="*/ 1363662 h 6858000"/>
              <a:gd name="connsiteX30" fmla="*/ 4084669 w 4272784"/>
              <a:gd name="connsiteY30" fmla="*/ 1431925 h 6858000"/>
              <a:gd name="connsiteX31" fmla="*/ 4094747 w 4272784"/>
              <a:gd name="connsiteY31" fmla="*/ 1492250 h 6858000"/>
              <a:gd name="connsiteX32" fmla="*/ 4104825 w 4272784"/>
              <a:gd name="connsiteY32" fmla="*/ 1544637 h 6858000"/>
              <a:gd name="connsiteX33" fmla="*/ 4119940 w 4272784"/>
              <a:gd name="connsiteY33" fmla="*/ 1589087 h 6858000"/>
              <a:gd name="connsiteX34" fmla="*/ 4138416 w 4272784"/>
              <a:gd name="connsiteY34" fmla="*/ 1631950 h 6858000"/>
              <a:gd name="connsiteX35" fmla="*/ 4156892 w 4272784"/>
              <a:gd name="connsiteY35" fmla="*/ 1671637 h 6858000"/>
              <a:gd name="connsiteX36" fmla="*/ 4177047 w 4272784"/>
              <a:gd name="connsiteY36" fmla="*/ 1708150 h 6858000"/>
              <a:gd name="connsiteX37" fmla="*/ 4197202 w 4272784"/>
              <a:gd name="connsiteY37" fmla="*/ 1743075 h 6858000"/>
              <a:gd name="connsiteX38" fmla="*/ 4217357 w 4272784"/>
              <a:gd name="connsiteY38" fmla="*/ 1782762 h 6858000"/>
              <a:gd name="connsiteX39" fmla="*/ 4234153 w 4272784"/>
              <a:gd name="connsiteY39" fmla="*/ 1824037 h 6858000"/>
              <a:gd name="connsiteX40" fmla="*/ 4249270 w 4272784"/>
              <a:gd name="connsiteY40" fmla="*/ 1870075 h 6858000"/>
              <a:gd name="connsiteX41" fmla="*/ 4261027 w 4272784"/>
              <a:gd name="connsiteY41" fmla="*/ 1922462 h 6858000"/>
              <a:gd name="connsiteX42" fmla="*/ 4269425 w 4272784"/>
              <a:gd name="connsiteY42" fmla="*/ 1982787 h 6858000"/>
              <a:gd name="connsiteX43" fmla="*/ 4272784 w 4272784"/>
              <a:gd name="connsiteY43" fmla="*/ 2051050 h 6858000"/>
              <a:gd name="connsiteX44" fmla="*/ 4269425 w 4272784"/>
              <a:gd name="connsiteY44" fmla="*/ 2119312 h 6858000"/>
              <a:gd name="connsiteX45" fmla="*/ 4261027 w 4272784"/>
              <a:gd name="connsiteY45" fmla="*/ 2179637 h 6858000"/>
              <a:gd name="connsiteX46" fmla="*/ 4249270 w 4272784"/>
              <a:gd name="connsiteY46" fmla="*/ 2232025 h 6858000"/>
              <a:gd name="connsiteX47" fmla="*/ 4234153 w 4272784"/>
              <a:gd name="connsiteY47" fmla="*/ 2278062 h 6858000"/>
              <a:gd name="connsiteX48" fmla="*/ 4217357 w 4272784"/>
              <a:gd name="connsiteY48" fmla="*/ 2319337 h 6858000"/>
              <a:gd name="connsiteX49" fmla="*/ 4197202 w 4272784"/>
              <a:gd name="connsiteY49" fmla="*/ 2359025 h 6858000"/>
              <a:gd name="connsiteX50" fmla="*/ 4177047 w 4272784"/>
              <a:gd name="connsiteY50" fmla="*/ 2395537 h 6858000"/>
              <a:gd name="connsiteX51" fmla="*/ 4156892 w 4272784"/>
              <a:gd name="connsiteY51" fmla="*/ 2433637 h 6858000"/>
              <a:gd name="connsiteX52" fmla="*/ 4138416 w 4272784"/>
              <a:gd name="connsiteY52" fmla="*/ 2471737 h 6858000"/>
              <a:gd name="connsiteX53" fmla="*/ 4119940 w 4272784"/>
              <a:gd name="connsiteY53" fmla="*/ 2513012 h 6858000"/>
              <a:gd name="connsiteX54" fmla="*/ 4104825 w 4272784"/>
              <a:gd name="connsiteY54" fmla="*/ 2560637 h 6858000"/>
              <a:gd name="connsiteX55" fmla="*/ 4094747 w 4272784"/>
              <a:gd name="connsiteY55" fmla="*/ 2613025 h 6858000"/>
              <a:gd name="connsiteX56" fmla="*/ 4084669 w 4272784"/>
              <a:gd name="connsiteY56" fmla="*/ 2671762 h 6858000"/>
              <a:gd name="connsiteX57" fmla="*/ 4082989 w 4272784"/>
              <a:gd name="connsiteY57" fmla="*/ 2741612 h 6858000"/>
              <a:gd name="connsiteX58" fmla="*/ 4084669 w 4272784"/>
              <a:gd name="connsiteY58" fmla="*/ 2809875 h 6858000"/>
              <a:gd name="connsiteX59" fmla="*/ 4094747 w 4272784"/>
              <a:gd name="connsiteY59" fmla="*/ 2868612 h 6858000"/>
              <a:gd name="connsiteX60" fmla="*/ 4104825 w 4272784"/>
              <a:gd name="connsiteY60" fmla="*/ 2922587 h 6858000"/>
              <a:gd name="connsiteX61" fmla="*/ 4119940 w 4272784"/>
              <a:gd name="connsiteY61" fmla="*/ 2967037 h 6858000"/>
              <a:gd name="connsiteX62" fmla="*/ 4138416 w 4272784"/>
              <a:gd name="connsiteY62" fmla="*/ 3009900 h 6858000"/>
              <a:gd name="connsiteX63" fmla="*/ 4156892 w 4272784"/>
              <a:gd name="connsiteY63" fmla="*/ 3046412 h 6858000"/>
              <a:gd name="connsiteX64" fmla="*/ 4177047 w 4272784"/>
              <a:gd name="connsiteY64" fmla="*/ 3084512 h 6858000"/>
              <a:gd name="connsiteX65" fmla="*/ 4197202 w 4272784"/>
              <a:gd name="connsiteY65" fmla="*/ 3121025 h 6858000"/>
              <a:gd name="connsiteX66" fmla="*/ 4217357 w 4272784"/>
              <a:gd name="connsiteY66" fmla="*/ 3160712 h 6858000"/>
              <a:gd name="connsiteX67" fmla="*/ 4234153 w 4272784"/>
              <a:gd name="connsiteY67" fmla="*/ 3201987 h 6858000"/>
              <a:gd name="connsiteX68" fmla="*/ 4249270 w 4272784"/>
              <a:gd name="connsiteY68" fmla="*/ 3248025 h 6858000"/>
              <a:gd name="connsiteX69" fmla="*/ 4261027 w 4272784"/>
              <a:gd name="connsiteY69" fmla="*/ 3300412 h 6858000"/>
              <a:gd name="connsiteX70" fmla="*/ 4269425 w 4272784"/>
              <a:gd name="connsiteY70" fmla="*/ 3360737 h 6858000"/>
              <a:gd name="connsiteX71" fmla="*/ 4272784 w 4272784"/>
              <a:gd name="connsiteY71" fmla="*/ 3427412 h 6858000"/>
              <a:gd name="connsiteX72" fmla="*/ 4269425 w 4272784"/>
              <a:gd name="connsiteY72" fmla="*/ 3497262 h 6858000"/>
              <a:gd name="connsiteX73" fmla="*/ 4261027 w 4272784"/>
              <a:gd name="connsiteY73" fmla="*/ 3557587 h 6858000"/>
              <a:gd name="connsiteX74" fmla="*/ 4249270 w 4272784"/>
              <a:gd name="connsiteY74" fmla="*/ 3609975 h 6858000"/>
              <a:gd name="connsiteX75" fmla="*/ 4234153 w 4272784"/>
              <a:gd name="connsiteY75" fmla="*/ 3656012 h 6858000"/>
              <a:gd name="connsiteX76" fmla="*/ 4217357 w 4272784"/>
              <a:gd name="connsiteY76" fmla="*/ 3697287 h 6858000"/>
              <a:gd name="connsiteX77" fmla="*/ 4197202 w 4272784"/>
              <a:gd name="connsiteY77" fmla="*/ 3736975 h 6858000"/>
              <a:gd name="connsiteX78" fmla="*/ 4156892 w 4272784"/>
              <a:gd name="connsiteY78" fmla="*/ 3811587 h 6858000"/>
              <a:gd name="connsiteX79" fmla="*/ 4138416 w 4272784"/>
              <a:gd name="connsiteY79" fmla="*/ 3848100 h 6858000"/>
              <a:gd name="connsiteX80" fmla="*/ 4119940 w 4272784"/>
              <a:gd name="connsiteY80" fmla="*/ 3890962 h 6858000"/>
              <a:gd name="connsiteX81" fmla="*/ 4104825 w 4272784"/>
              <a:gd name="connsiteY81" fmla="*/ 3935412 h 6858000"/>
              <a:gd name="connsiteX82" fmla="*/ 4094747 w 4272784"/>
              <a:gd name="connsiteY82" fmla="*/ 3987800 h 6858000"/>
              <a:gd name="connsiteX83" fmla="*/ 4084669 w 4272784"/>
              <a:gd name="connsiteY83" fmla="*/ 4048125 h 6858000"/>
              <a:gd name="connsiteX84" fmla="*/ 4082989 w 4272784"/>
              <a:gd name="connsiteY84" fmla="*/ 4116387 h 6858000"/>
              <a:gd name="connsiteX85" fmla="*/ 4084669 w 4272784"/>
              <a:gd name="connsiteY85" fmla="*/ 4186237 h 6858000"/>
              <a:gd name="connsiteX86" fmla="*/ 4094747 w 4272784"/>
              <a:gd name="connsiteY86" fmla="*/ 4244975 h 6858000"/>
              <a:gd name="connsiteX87" fmla="*/ 4104825 w 4272784"/>
              <a:gd name="connsiteY87" fmla="*/ 4297362 h 6858000"/>
              <a:gd name="connsiteX88" fmla="*/ 4119940 w 4272784"/>
              <a:gd name="connsiteY88" fmla="*/ 4343400 h 6858000"/>
              <a:gd name="connsiteX89" fmla="*/ 4138416 w 4272784"/>
              <a:gd name="connsiteY89" fmla="*/ 4386262 h 6858000"/>
              <a:gd name="connsiteX90" fmla="*/ 4156892 w 4272784"/>
              <a:gd name="connsiteY90" fmla="*/ 4424362 h 6858000"/>
              <a:gd name="connsiteX91" fmla="*/ 4197202 w 4272784"/>
              <a:gd name="connsiteY91" fmla="*/ 4498975 h 6858000"/>
              <a:gd name="connsiteX92" fmla="*/ 4217357 w 4272784"/>
              <a:gd name="connsiteY92" fmla="*/ 4537075 h 6858000"/>
              <a:gd name="connsiteX93" fmla="*/ 4234153 w 4272784"/>
              <a:gd name="connsiteY93" fmla="*/ 4579937 h 6858000"/>
              <a:gd name="connsiteX94" fmla="*/ 4249270 w 4272784"/>
              <a:gd name="connsiteY94" fmla="*/ 4625975 h 6858000"/>
              <a:gd name="connsiteX95" fmla="*/ 4261027 w 4272784"/>
              <a:gd name="connsiteY95" fmla="*/ 4678362 h 6858000"/>
              <a:gd name="connsiteX96" fmla="*/ 4269425 w 4272784"/>
              <a:gd name="connsiteY96" fmla="*/ 4738687 h 6858000"/>
              <a:gd name="connsiteX97" fmla="*/ 4272784 w 4272784"/>
              <a:gd name="connsiteY97" fmla="*/ 4806950 h 6858000"/>
              <a:gd name="connsiteX98" fmla="*/ 4269425 w 4272784"/>
              <a:gd name="connsiteY98" fmla="*/ 4875212 h 6858000"/>
              <a:gd name="connsiteX99" fmla="*/ 4261027 w 4272784"/>
              <a:gd name="connsiteY99" fmla="*/ 4935537 h 6858000"/>
              <a:gd name="connsiteX100" fmla="*/ 4249270 w 4272784"/>
              <a:gd name="connsiteY100" fmla="*/ 4987925 h 6858000"/>
              <a:gd name="connsiteX101" fmla="*/ 4234153 w 4272784"/>
              <a:gd name="connsiteY101" fmla="*/ 5033962 h 6858000"/>
              <a:gd name="connsiteX102" fmla="*/ 4217357 w 4272784"/>
              <a:gd name="connsiteY102" fmla="*/ 5075237 h 6858000"/>
              <a:gd name="connsiteX103" fmla="*/ 4197202 w 4272784"/>
              <a:gd name="connsiteY103" fmla="*/ 5114925 h 6858000"/>
              <a:gd name="connsiteX104" fmla="*/ 4177047 w 4272784"/>
              <a:gd name="connsiteY104" fmla="*/ 5149850 h 6858000"/>
              <a:gd name="connsiteX105" fmla="*/ 4156892 w 4272784"/>
              <a:gd name="connsiteY105" fmla="*/ 5186362 h 6858000"/>
              <a:gd name="connsiteX106" fmla="*/ 4138416 w 4272784"/>
              <a:gd name="connsiteY106" fmla="*/ 5226050 h 6858000"/>
              <a:gd name="connsiteX107" fmla="*/ 4119940 w 4272784"/>
              <a:gd name="connsiteY107" fmla="*/ 5268912 h 6858000"/>
              <a:gd name="connsiteX108" fmla="*/ 4104825 w 4272784"/>
              <a:gd name="connsiteY108" fmla="*/ 5313362 h 6858000"/>
              <a:gd name="connsiteX109" fmla="*/ 4094747 w 4272784"/>
              <a:gd name="connsiteY109" fmla="*/ 5365750 h 6858000"/>
              <a:gd name="connsiteX110" fmla="*/ 4084669 w 4272784"/>
              <a:gd name="connsiteY110" fmla="*/ 5426075 h 6858000"/>
              <a:gd name="connsiteX111" fmla="*/ 4082989 w 4272784"/>
              <a:gd name="connsiteY111" fmla="*/ 5494337 h 6858000"/>
              <a:gd name="connsiteX112" fmla="*/ 4084669 w 4272784"/>
              <a:gd name="connsiteY112" fmla="*/ 5562600 h 6858000"/>
              <a:gd name="connsiteX113" fmla="*/ 4094747 w 4272784"/>
              <a:gd name="connsiteY113" fmla="*/ 5622925 h 6858000"/>
              <a:gd name="connsiteX114" fmla="*/ 4104825 w 4272784"/>
              <a:gd name="connsiteY114" fmla="*/ 5675312 h 6858000"/>
              <a:gd name="connsiteX115" fmla="*/ 4119940 w 4272784"/>
              <a:gd name="connsiteY115" fmla="*/ 5721350 h 6858000"/>
              <a:gd name="connsiteX116" fmla="*/ 4138416 w 4272784"/>
              <a:gd name="connsiteY116" fmla="*/ 5762625 h 6858000"/>
              <a:gd name="connsiteX117" fmla="*/ 4156892 w 4272784"/>
              <a:gd name="connsiteY117" fmla="*/ 5802312 h 6858000"/>
              <a:gd name="connsiteX118" fmla="*/ 4177047 w 4272784"/>
              <a:gd name="connsiteY118" fmla="*/ 5840412 h 6858000"/>
              <a:gd name="connsiteX119" fmla="*/ 4197202 w 4272784"/>
              <a:gd name="connsiteY119" fmla="*/ 5876925 h 6858000"/>
              <a:gd name="connsiteX120" fmla="*/ 4217357 w 4272784"/>
              <a:gd name="connsiteY120" fmla="*/ 5915025 h 6858000"/>
              <a:gd name="connsiteX121" fmla="*/ 4234153 w 4272784"/>
              <a:gd name="connsiteY121" fmla="*/ 5956300 h 6858000"/>
              <a:gd name="connsiteX122" fmla="*/ 4249270 w 4272784"/>
              <a:gd name="connsiteY122" fmla="*/ 6003925 h 6858000"/>
              <a:gd name="connsiteX123" fmla="*/ 4261027 w 4272784"/>
              <a:gd name="connsiteY123" fmla="*/ 6056312 h 6858000"/>
              <a:gd name="connsiteX124" fmla="*/ 4269425 w 4272784"/>
              <a:gd name="connsiteY124" fmla="*/ 6113462 h 6858000"/>
              <a:gd name="connsiteX125" fmla="*/ 4272784 w 4272784"/>
              <a:gd name="connsiteY125" fmla="*/ 6183312 h 6858000"/>
              <a:gd name="connsiteX126" fmla="*/ 4269425 w 4272784"/>
              <a:gd name="connsiteY126" fmla="*/ 6251575 h 6858000"/>
              <a:gd name="connsiteX127" fmla="*/ 4261027 w 4272784"/>
              <a:gd name="connsiteY127" fmla="*/ 6311900 h 6858000"/>
              <a:gd name="connsiteX128" fmla="*/ 4249270 w 4272784"/>
              <a:gd name="connsiteY128" fmla="*/ 6361112 h 6858000"/>
              <a:gd name="connsiteX129" fmla="*/ 4234153 w 4272784"/>
              <a:gd name="connsiteY129" fmla="*/ 6407150 h 6858000"/>
              <a:gd name="connsiteX130" fmla="*/ 4217357 w 4272784"/>
              <a:gd name="connsiteY130" fmla="*/ 6448425 h 6858000"/>
              <a:gd name="connsiteX131" fmla="*/ 4198882 w 4272784"/>
              <a:gd name="connsiteY131" fmla="*/ 6488112 h 6858000"/>
              <a:gd name="connsiteX132" fmla="*/ 4180406 w 4272784"/>
              <a:gd name="connsiteY132" fmla="*/ 6523037 h 6858000"/>
              <a:gd name="connsiteX133" fmla="*/ 4160251 w 4272784"/>
              <a:gd name="connsiteY133" fmla="*/ 6561137 h 6858000"/>
              <a:gd name="connsiteX134" fmla="*/ 4140096 w 4272784"/>
              <a:gd name="connsiteY134" fmla="*/ 6597650 h 6858000"/>
              <a:gd name="connsiteX135" fmla="*/ 4123300 w 4272784"/>
              <a:gd name="connsiteY135" fmla="*/ 6640512 h 6858000"/>
              <a:gd name="connsiteX136" fmla="*/ 4106504 w 4272784"/>
              <a:gd name="connsiteY136" fmla="*/ 6683375 h 6858000"/>
              <a:gd name="connsiteX137" fmla="*/ 4096426 w 4272784"/>
              <a:gd name="connsiteY137" fmla="*/ 6735762 h 6858000"/>
              <a:gd name="connsiteX138" fmla="*/ 4088029 w 4272784"/>
              <a:gd name="connsiteY138" fmla="*/ 6791325 h 6858000"/>
              <a:gd name="connsiteX139" fmla="*/ 4082989 w 4272784"/>
              <a:gd name="connsiteY139" fmla="*/ 6858000 h 6858000"/>
              <a:gd name="connsiteX140" fmla="*/ 0 w 4272784"/>
              <a:gd name="connsiteY14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4272784" h="6858000">
                <a:moveTo>
                  <a:pt x="0" y="0"/>
                </a:moveTo>
                <a:lnTo>
                  <a:pt x="4082989" y="0"/>
                </a:lnTo>
                <a:lnTo>
                  <a:pt x="4088029" y="66675"/>
                </a:lnTo>
                <a:lnTo>
                  <a:pt x="4096426" y="122237"/>
                </a:lnTo>
                <a:lnTo>
                  <a:pt x="4106504" y="174625"/>
                </a:lnTo>
                <a:lnTo>
                  <a:pt x="4123300" y="217487"/>
                </a:lnTo>
                <a:lnTo>
                  <a:pt x="4140096" y="260350"/>
                </a:lnTo>
                <a:lnTo>
                  <a:pt x="4160251" y="296862"/>
                </a:lnTo>
                <a:lnTo>
                  <a:pt x="4180406" y="334962"/>
                </a:lnTo>
                <a:lnTo>
                  <a:pt x="4198882" y="369887"/>
                </a:lnTo>
                <a:lnTo>
                  <a:pt x="4217357" y="409575"/>
                </a:lnTo>
                <a:lnTo>
                  <a:pt x="4234153" y="450850"/>
                </a:lnTo>
                <a:lnTo>
                  <a:pt x="4249270" y="496887"/>
                </a:lnTo>
                <a:lnTo>
                  <a:pt x="4261027" y="546100"/>
                </a:lnTo>
                <a:lnTo>
                  <a:pt x="4269425" y="606425"/>
                </a:lnTo>
                <a:lnTo>
                  <a:pt x="4272784" y="673100"/>
                </a:lnTo>
                <a:lnTo>
                  <a:pt x="4269425" y="744537"/>
                </a:lnTo>
                <a:lnTo>
                  <a:pt x="4261027" y="801687"/>
                </a:lnTo>
                <a:lnTo>
                  <a:pt x="4249270" y="854075"/>
                </a:lnTo>
                <a:lnTo>
                  <a:pt x="4234153" y="901700"/>
                </a:lnTo>
                <a:lnTo>
                  <a:pt x="4217357" y="942975"/>
                </a:lnTo>
                <a:lnTo>
                  <a:pt x="4197202" y="981075"/>
                </a:lnTo>
                <a:lnTo>
                  <a:pt x="4177047" y="1017587"/>
                </a:lnTo>
                <a:lnTo>
                  <a:pt x="4156892" y="1055687"/>
                </a:lnTo>
                <a:lnTo>
                  <a:pt x="4138416" y="1095375"/>
                </a:lnTo>
                <a:lnTo>
                  <a:pt x="4119940" y="1136650"/>
                </a:lnTo>
                <a:lnTo>
                  <a:pt x="4104825" y="1182687"/>
                </a:lnTo>
                <a:lnTo>
                  <a:pt x="4094747" y="1235075"/>
                </a:lnTo>
                <a:lnTo>
                  <a:pt x="4084669" y="1295400"/>
                </a:lnTo>
                <a:lnTo>
                  <a:pt x="4082989" y="1363662"/>
                </a:lnTo>
                <a:lnTo>
                  <a:pt x="4084669" y="1431925"/>
                </a:lnTo>
                <a:lnTo>
                  <a:pt x="4094747" y="1492250"/>
                </a:lnTo>
                <a:lnTo>
                  <a:pt x="4104825" y="1544637"/>
                </a:lnTo>
                <a:lnTo>
                  <a:pt x="4119940" y="1589087"/>
                </a:lnTo>
                <a:lnTo>
                  <a:pt x="4138416" y="1631950"/>
                </a:lnTo>
                <a:lnTo>
                  <a:pt x="4156892" y="1671637"/>
                </a:lnTo>
                <a:lnTo>
                  <a:pt x="4177047" y="1708150"/>
                </a:lnTo>
                <a:lnTo>
                  <a:pt x="4197202" y="1743075"/>
                </a:lnTo>
                <a:lnTo>
                  <a:pt x="4217357" y="1782762"/>
                </a:lnTo>
                <a:lnTo>
                  <a:pt x="4234153" y="1824037"/>
                </a:lnTo>
                <a:lnTo>
                  <a:pt x="4249270" y="1870075"/>
                </a:lnTo>
                <a:lnTo>
                  <a:pt x="4261027" y="1922462"/>
                </a:lnTo>
                <a:lnTo>
                  <a:pt x="4269425" y="1982787"/>
                </a:lnTo>
                <a:lnTo>
                  <a:pt x="4272784" y="2051050"/>
                </a:lnTo>
                <a:lnTo>
                  <a:pt x="4269425" y="2119312"/>
                </a:lnTo>
                <a:lnTo>
                  <a:pt x="4261027" y="2179637"/>
                </a:lnTo>
                <a:lnTo>
                  <a:pt x="4249270" y="2232025"/>
                </a:lnTo>
                <a:lnTo>
                  <a:pt x="4234153" y="2278062"/>
                </a:lnTo>
                <a:lnTo>
                  <a:pt x="4217357" y="2319337"/>
                </a:lnTo>
                <a:lnTo>
                  <a:pt x="4197202" y="2359025"/>
                </a:lnTo>
                <a:lnTo>
                  <a:pt x="4177047" y="2395537"/>
                </a:lnTo>
                <a:lnTo>
                  <a:pt x="4156892" y="2433637"/>
                </a:lnTo>
                <a:lnTo>
                  <a:pt x="4138416" y="2471737"/>
                </a:lnTo>
                <a:lnTo>
                  <a:pt x="4119940" y="2513012"/>
                </a:lnTo>
                <a:lnTo>
                  <a:pt x="4104825" y="2560637"/>
                </a:lnTo>
                <a:lnTo>
                  <a:pt x="4094747" y="2613025"/>
                </a:lnTo>
                <a:lnTo>
                  <a:pt x="4084669" y="2671762"/>
                </a:lnTo>
                <a:lnTo>
                  <a:pt x="4082989" y="2741612"/>
                </a:lnTo>
                <a:lnTo>
                  <a:pt x="4084669" y="2809875"/>
                </a:lnTo>
                <a:lnTo>
                  <a:pt x="4094747" y="2868612"/>
                </a:lnTo>
                <a:lnTo>
                  <a:pt x="4104825" y="2922587"/>
                </a:lnTo>
                <a:lnTo>
                  <a:pt x="4119940" y="2967037"/>
                </a:lnTo>
                <a:lnTo>
                  <a:pt x="4138416" y="3009900"/>
                </a:lnTo>
                <a:lnTo>
                  <a:pt x="4156892" y="3046412"/>
                </a:lnTo>
                <a:lnTo>
                  <a:pt x="4177047" y="3084512"/>
                </a:lnTo>
                <a:lnTo>
                  <a:pt x="4197202" y="3121025"/>
                </a:lnTo>
                <a:lnTo>
                  <a:pt x="4217357" y="3160712"/>
                </a:lnTo>
                <a:lnTo>
                  <a:pt x="4234153" y="3201987"/>
                </a:lnTo>
                <a:lnTo>
                  <a:pt x="4249270" y="3248025"/>
                </a:lnTo>
                <a:lnTo>
                  <a:pt x="4261027" y="3300412"/>
                </a:lnTo>
                <a:lnTo>
                  <a:pt x="4269425" y="3360737"/>
                </a:lnTo>
                <a:lnTo>
                  <a:pt x="4272784" y="3427412"/>
                </a:lnTo>
                <a:lnTo>
                  <a:pt x="4269425" y="3497262"/>
                </a:lnTo>
                <a:lnTo>
                  <a:pt x="4261027" y="3557587"/>
                </a:lnTo>
                <a:lnTo>
                  <a:pt x="4249270" y="3609975"/>
                </a:lnTo>
                <a:lnTo>
                  <a:pt x="4234153" y="3656012"/>
                </a:lnTo>
                <a:lnTo>
                  <a:pt x="4217357" y="3697287"/>
                </a:lnTo>
                <a:lnTo>
                  <a:pt x="4197202" y="3736975"/>
                </a:lnTo>
                <a:lnTo>
                  <a:pt x="4156892" y="3811587"/>
                </a:lnTo>
                <a:lnTo>
                  <a:pt x="4138416" y="3848100"/>
                </a:lnTo>
                <a:lnTo>
                  <a:pt x="4119940" y="3890962"/>
                </a:lnTo>
                <a:lnTo>
                  <a:pt x="4104825" y="3935412"/>
                </a:lnTo>
                <a:lnTo>
                  <a:pt x="4094747" y="3987800"/>
                </a:lnTo>
                <a:lnTo>
                  <a:pt x="4084669" y="4048125"/>
                </a:lnTo>
                <a:lnTo>
                  <a:pt x="4082989" y="4116387"/>
                </a:lnTo>
                <a:lnTo>
                  <a:pt x="4084669" y="4186237"/>
                </a:lnTo>
                <a:lnTo>
                  <a:pt x="4094747" y="4244975"/>
                </a:lnTo>
                <a:lnTo>
                  <a:pt x="4104825" y="4297362"/>
                </a:lnTo>
                <a:lnTo>
                  <a:pt x="4119940" y="4343400"/>
                </a:lnTo>
                <a:lnTo>
                  <a:pt x="4138416" y="4386262"/>
                </a:lnTo>
                <a:lnTo>
                  <a:pt x="4156892" y="4424362"/>
                </a:lnTo>
                <a:lnTo>
                  <a:pt x="4197202" y="4498975"/>
                </a:lnTo>
                <a:lnTo>
                  <a:pt x="4217357" y="4537075"/>
                </a:lnTo>
                <a:lnTo>
                  <a:pt x="4234153" y="4579937"/>
                </a:lnTo>
                <a:lnTo>
                  <a:pt x="4249270" y="4625975"/>
                </a:lnTo>
                <a:lnTo>
                  <a:pt x="4261027" y="4678362"/>
                </a:lnTo>
                <a:lnTo>
                  <a:pt x="4269425" y="4738687"/>
                </a:lnTo>
                <a:lnTo>
                  <a:pt x="4272784" y="4806950"/>
                </a:lnTo>
                <a:lnTo>
                  <a:pt x="4269425" y="4875212"/>
                </a:lnTo>
                <a:lnTo>
                  <a:pt x="4261027" y="4935537"/>
                </a:lnTo>
                <a:lnTo>
                  <a:pt x="4249270" y="4987925"/>
                </a:lnTo>
                <a:lnTo>
                  <a:pt x="4234153" y="5033962"/>
                </a:lnTo>
                <a:lnTo>
                  <a:pt x="4217357" y="5075237"/>
                </a:lnTo>
                <a:lnTo>
                  <a:pt x="4197202" y="5114925"/>
                </a:lnTo>
                <a:lnTo>
                  <a:pt x="4177047" y="5149850"/>
                </a:lnTo>
                <a:lnTo>
                  <a:pt x="4156892" y="5186362"/>
                </a:lnTo>
                <a:lnTo>
                  <a:pt x="4138416" y="5226050"/>
                </a:lnTo>
                <a:lnTo>
                  <a:pt x="4119940" y="5268912"/>
                </a:lnTo>
                <a:lnTo>
                  <a:pt x="4104825" y="5313362"/>
                </a:lnTo>
                <a:lnTo>
                  <a:pt x="4094747" y="5365750"/>
                </a:lnTo>
                <a:lnTo>
                  <a:pt x="4084669" y="5426075"/>
                </a:lnTo>
                <a:lnTo>
                  <a:pt x="4082989" y="5494337"/>
                </a:lnTo>
                <a:lnTo>
                  <a:pt x="4084669" y="5562600"/>
                </a:lnTo>
                <a:lnTo>
                  <a:pt x="4094747" y="5622925"/>
                </a:lnTo>
                <a:lnTo>
                  <a:pt x="4104825" y="5675312"/>
                </a:lnTo>
                <a:lnTo>
                  <a:pt x="4119940" y="5721350"/>
                </a:lnTo>
                <a:lnTo>
                  <a:pt x="4138416" y="5762625"/>
                </a:lnTo>
                <a:lnTo>
                  <a:pt x="4156892" y="5802312"/>
                </a:lnTo>
                <a:lnTo>
                  <a:pt x="4177047" y="5840412"/>
                </a:lnTo>
                <a:lnTo>
                  <a:pt x="4197202" y="5876925"/>
                </a:lnTo>
                <a:lnTo>
                  <a:pt x="4217357" y="5915025"/>
                </a:lnTo>
                <a:lnTo>
                  <a:pt x="4234153" y="5956300"/>
                </a:lnTo>
                <a:lnTo>
                  <a:pt x="4249270" y="6003925"/>
                </a:lnTo>
                <a:lnTo>
                  <a:pt x="4261027" y="6056312"/>
                </a:lnTo>
                <a:lnTo>
                  <a:pt x="4269425" y="6113462"/>
                </a:lnTo>
                <a:lnTo>
                  <a:pt x="4272784" y="6183312"/>
                </a:lnTo>
                <a:lnTo>
                  <a:pt x="4269425" y="6251575"/>
                </a:lnTo>
                <a:lnTo>
                  <a:pt x="4261027" y="6311900"/>
                </a:lnTo>
                <a:lnTo>
                  <a:pt x="4249270" y="6361112"/>
                </a:lnTo>
                <a:lnTo>
                  <a:pt x="4234153" y="6407150"/>
                </a:lnTo>
                <a:lnTo>
                  <a:pt x="4217357" y="6448425"/>
                </a:lnTo>
                <a:lnTo>
                  <a:pt x="4198882" y="6488112"/>
                </a:lnTo>
                <a:lnTo>
                  <a:pt x="4180406" y="6523037"/>
                </a:lnTo>
                <a:lnTo>
                  <a:pt x="4160251" y="6561137"/>
                </a:lnTo>
                <a:lnTo>
                  <a:pt x="4140096" y="6597650"/>
                </a:lnTo>
                <a:lnTo>
                  <a:pt x="4123300" y="6640512"/>
                </a:lnTo>
                <a:lnTo>
                  <a:pt x="4106504" y="6683375"/>
                </a:lnTo>
                <a:lnTo>
                  <a:pt x="4096426" y="6735762"/>
                </a:lnTo>
                <a:lnTo>
                  <a:pt x="4088029" y="6791325"/>
                </a:lnTo>
                <a:lnTo>
                  <a:pt x="4082989" y="6858000"/>
                </a:lnTo>
                <a:lnTo>
                  <a:pt x="0" y="6858000"/>
                </a:lnTo>
                <a:close/>
              </a:path>
            </a:pathLst>
          </a:custGeom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909E572F-9CDC-4214-9D42-FF00176495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417162" cy="6858000"/>
          </a:xfrm>
          <a:custGeom>
            <a:avLst/>
            <a:gdLst>
              <a:gd name="connsiteX0" fmla="*/ 4417162 w 4417162"/>
              <a:gd name="connsiteY0" fmla="*/ 0 h 6858000"/>
              <a:gd name="connsiteX1" fmla="*/ 334174 w 4417162"/>
              <a:gd name="connsiteY1" fmla="*/ 0 h 6858000"/>
              <a:gd name="connsiteX2" fmla="*/ 334173 w 4417162"/>
              <a:gd name="connsiteY2" fmla="*/ 0 h 6858000"/>
              <a:gd name="connsiteX3" fmla="*/ 189795 w 4417162"/>
              <a:gd name="connsiteY3" fmla="*/ 0 h 6858000"/>
              <a:gd name="connsiteX4" fmla="*/ 184756 w 4417162"/>
              <a:gd name="connsiteY4" fmla="*/ 66675 h 6858000"/>
              <a:gd name="connsiteX5" fmla="*/ 176358 w 4417162"/>
              <a:gd name="connsiteY5" fmla="*/ 122237 h 6858000"/>
              <a:gd name="connsiteX6" fmla="*/ 166281 w 4417162"/>
              <a:gd name="connsiteY6" fmla="*/ 174625 h 6858000"/>
              <a:gd name="connsiteX7" fmla="*/ 149485 w 4417162"/>
              <a:gd name="connsiteY7" fmla="*/ 217487 h 6858000"/>
              <a:gd name="connsiteX8" fmla="*/ 132689 w 4417162"/>
              <a:gd name="connsiteY8" fmla="*/ 260350 h 6858000"/>
              <a:gd name="connsiteX9" fmla="*/ 112534 w 4417162"/>
              <a:gd name="connsiteY9" fmla="*/ 296862 h 6858000"/>
              <a:gd name="connsiteX10" fmla="*/ 92379 w 4417162"/>
              <a:gd name="connsiteY10" fmla="*/ 334962 h 6858000"/>
              <a:gd name="connsiteX11" fmla="*/ 73903 w 4417162"/>
              <a:gd name="connsiteY11" fmla="*/ 369887 h 6858000"/>
              <a:gd name="connsiteX12" fmla="*/ 55427 w 4417162"/>
              <a:gd name="connsiteY12" fmla="*/ 409575 h 6858000"/>
              <a:gd name="connsiteX13" fmla="*/ 38632 w 4417162"/>
              <a:gd name="connsiteY13" fmla="*/ 450850 h 6858000"/>
              <a:gd name="connsiteX14" fmla="*/ 23515 w 4417162"/>
              <a:gd name="connsiteY14" fmla="*/ 496887 h 6858000"/>
              <a:gd name="connsiteX15" fmla="*/ 11758 w 4417162"/>
              <a:gd name="connsiteY15" fmla="*/ 546100 h 6858000"/>
              <a:gd name="connsiteX16" fmla="*/ 3359 w 4417162"/>
              <a:gd name="connsiteY16" fmla="*/ 606425 h 6858000"/>
              <a:gd name="connsiteX17" fmla="*/ 0 w 4417162"/>
              <a:gd name="connsiteY17" fmla="*/ 673100 h 6858000"/>
              <a:gd name="connsiteX18" fmla="*/ 3359 w 4417162"/>
              <a:gd name="connsiteY18" fmla="*/ 744537 h 6858000"/>
              <a:gd name="connsiteX19" fmla="*/ 11758 w 4417162"/>
              <a:gd name="connsiteY19" fmla="*/ 801687 h 6858000"/>
              <a:gd name="connsiteX20" fmla="*/ 23515 w 4417162"/>
              <a:gd name="connsiteY20" fmla="*/ 854075 h 6858000"/>
              <a:gd name="connsiteX21" fmla="*/ 38632 w 4417162"/>
              <a:gd name="connsiteY21" fmla="*/ 901700 h 6858000"/>
              <a:gd name="connsiteX22" fmla="*/ 55427 w 4417162"/>
              <a:gd name="connsiteY22" fmla="*/ 942975 h 6858000"/>
              <a:gd name="connsiteX23" fmla="*/ 75583 w 4417162"/>
              <a:gd name="connsiteY23" fmla="*/ 981075 h 6858000"/>
              <a:gd name="connsiteX24" fmla="*/ 95738 w 4417162"/>
              <a:gd name="connsiteY24" fmla="*/ 1017587 h 6858000"/>
              <a:gd name="connsiteX25" fmla="*/ 115893 w 4417162"/>
              <a:gd name="connsiteY25" fmla="*/ 1055687 h 6858000"/>
              <a:gd name="connsiteX26" fmla="*/ 134368 w 4417162"/>
              <a:gd name="connsiteY26" fmla="*/ 1095375 h 6858000"/>
              <a:gd name="connsiteX27" fmla="*/ 152844 w 4417162"/>
              <a:gd name="connsiteY27" fmla="*/ 1136650 h 6858000"/>
              <a:gd name="connsiteX28" fmla="*/ 167960 w 4417162"/>
              <a:gd name="connsiteY28" fmla="*/ 1182687 h 6858000"/>
              <a:gd name="connsiteX29" fmla="*/ 178038 w 4417162"/>
              <a:gd name="connsiteY29" fmla="*/ 1235075 h 6858000"/>
              <a:gd name="connsiteX30" fmla="*/ 188115 w 4417162"/>
              <a:gd name="connsiteY30" fmla="*/ 1295400 h 6858000"/>
              <a:gd name="connsiteX31" fmla="*/ 189795 w 4417162"/>
              <a:gd name="connsiteY31" fmla="*/ 1363662 h 6858000"/>
              <a:gd name="connsiteX32" fmla="*/ 188115 w 4417162"/>
              <a:gd name="connsiteY32" fmla="*/ 1431925 h 6858000"/>
              <a:gd name="connsiteX33" fmla="*/ 178038 w 4417162"/>
              <a:gd name="connsiteY33" fmla="*/ 1492250 h 6858000"/>
              <a:gd name="connsiteX34" fmla="*/ 167960 w 4417162"/>
              <a:gd name="connsiteY34" fmla="*/ 1544637 h 6858000"/>
              <a:gd name="connsiteX35" fmla="*/ 152844 w 4417162"/>
              <a:gd name="connsiteY35" fmla="*/ 1589087 h 6858000"/>
              <a:gd name="connsiteX36" fmla="*/ 134368 w 4417162"/>
              <a:gd name="connsiteY36" fmla="*/ 1631950 h 6858000"/>
              <a:gd name="connsiteX37" fmla="*/ 115893 w 4417162"/>
              <a:gd name="connsiteY37" fmla="*/ 1671637 h 6858000"/>
              <a:gd name="connsiteX38" fmla="*/ 95738 w 4417162"/>
              <a:gd name="connsiteY38" fmla="*/ 1708150 h 6858000"/>
              <a:gd name="connsiteX39" fmla="*/ 75583 w 4417162"/>
              <a:gd name="connsiteY39" fmla="*/ 1743075 h 6858000"/>
              <a:gd name="connsiteX40" fmla="*/ 55427 w 4417162"/>
              <a:gd name="connsiteY40" fmla="*/ 1782762 h 6858000"/>
              <a:gd name="connsiteX41" fmla="*/ 38632 w 4417162"/>
              <a:gd name="connsiteY41" fmla="*/ 1824037 h 6858000"/>
              <a:gd name="connsiteX42" fmla="*/ 23515 w 4417162"/>
              <a:gd name="connsiteY42" fmla="*/ 1870075 h 6858000"/>
              <a:gd name="connsiteX43" fmla="*/ 11758 w 4417162"/>
              <a:gd name="connsiteY43" fmla="*/ 1922462 h 6858000"/>
              <a:gd name="connsiteX44" fmla="*/ 3359 w 4417162"/>
              <a:gd name="connsiteY44" fmla="*/ 1982787 h 6858000"/>
              <a:gd name="connsiteX45" fmla="*/ 0 w 4417162"/>
              <a:gd name="connsiteY45" fmla="*/ 2051050 h 6858000"/>
              <a:gd name="connsiteX46" fmla="*/ 3359 w 4417162"/>
              <a:gd name="connsiteY46" fmla="*/ 2119312 h 6858000"/>
              <a:gd name="connsiteX47" fmla="*/ 11758 w 4417162"/>
              <a:gd name="connsiteY47" fmla="*/ 2179637 h 6858000"/>
              <a:gd name="connsiteX48" fmla="*/ 23515 w 4417162"/>
              <a:gd name="connsiteY48" fmla="*/ 2232025 h 6858000"/>
              <a:gd name="connsiteX49" fmla="*/ 38632 w 4417162"/>
              <a:gd name="connsiteY49" fmla="*/ 2278062 h 6858000"/>
              <a:gd name="connsiteX50" fmla="*/ 55427 w 4417162"/>
              <a:gd name="connsiteY50" fmla="*/ 2319337 h 6858000"/>
              <a:gd name="connsiteX51" fmla="*/ 75583 w 4417162"/>
              <a:gd name="connsiteY51" fmla="*/ 2359025 h 6858000"/>
              <a:gd name="connsiteX52" fmla="*/ 95738 w 4417162"/>
              <a:gd name="connsiteY52" fmla="*/ 2395537 h 6858000"/>
              <a:gd name="connsiteX53" fmla="*/ 115893 w 4417162"/>
              <a:gd name="connsiteY53" fmla="*/ 2433637 h 6858000"/>
              <a:gd name="connsiteX54" fmla="*/ 134368 w 4417162"/>
              <a:gd name="connsiteY54" fmla="*/ 2471737 h 6858000"/>
              <a:gd name="connsiteX55" fmla="*/ 152844 w 4417162"/>
              <a:gd name="connsiteY55" fmla="*/ 2513012 h 6858000"/>
              <a:gd name="connsiteX56" fmla="*/ 167960 w 4417162"/>
              <a:gd name="connsiteY56" fmla="*/ 2560637 h 6858000"/>
              <a:gd name="connsiteX57" fmla="*/ 178038 w 4417162"/>
              <a:gd name="connsiteY57" fmla="*/ 2613025 h 6858000"/>
              <a:gd name="connsiteX58" fmla="*/ 188115 w 4417162"/>
              <a:gd name="connsiteY58" fmla="*/ 2671762 h 6858000"/>
              <a:gd name="connsiteX59" fmla="*/ 189795 w 4417162"/>
              <a:gd name="connsiteY59" fmla="*/ 2741612 h 6858000"/>
              <a:gd name="connsiteX60" fmla="*/ 188115 w 4417162"/>
              <a:gd name="connsiteY60" fmla="*/ 2809875 h 6858000"/>
              <a:gd name="connsiteX61" fmla="*/ 178038 w 4417162"/>
              <a:gd name="connsiteY61" fmla="*/ 2868612 h 6858000"/>
              <a:gd name="connsiteX62" fmla="*/ 167960 w 4417162"/>
              <a:gd name="connsiteY62" fmla="*/ 2922587 h 6858000"/>
              <a:gd name="connsiteX63" fmla="*/ 152844 w 4417162"/>
              <a:gd name="connsiteY63" fmla="*/ 2967037 h 6858000"/>
              <a:gd name="connsiteX64" fmla="*/ 134368 w 4417162"/>
              <a:gd name="connsiteY64" fmla="*/ 3009900 h 6858000"/>
              <a:gd name="connsiteX65" fmla="*/ 115893 w 4417162"/>
              <a:gd name="connsiteY65" fmla="*/ 3046412 h 6858000"/>
              <a:gd name="connsiteX66" fmla="*/ 95738 w 4417162"/>
              <a:gd name="connsiteY66" fmla="*/ 3084512 h 6858000"/>
              <a:gd name="connsiteX67" fmla="*/ 75583 w 4417162"/>
              <a:gd name="connsiteY67" fmla="*/ 3121025 h 6858000"/>
              <a:gd name="connsiteX68" fmla="*/ 55427 w 4417162"/>
              <a:gd name="connsiteY68" fmla="*/ 3160712 h 6858000"/>
              <a:gd name="connsiteX69" fmla="*/ 38632 w 4417162"/>
              <a:gd name="connsiteY69" fmla="*/ 3201987 h 6858000"/>
              <a:gd name="connsiteX70" fmla="*/ 23515 w 4417162"/>
              <a:gd name="connsiteY70" fmla="*/ 3248025 h 6858000"/>
              <a:gd name="connsiteX71" fmla="*/ 11758 w 4417162"/>
              <a:gd name="connsiteY71" fmla="*/ 3300412 h 6858000"/>
              <a:gd name="connsiteX72" fmla="*/ 3359 w 4417162"/>
              <a:gd name="connsiteY72" fmla="*/ 3360737 h 6858000"/>
              <a:gd name="connsiteX73" fmla="*/ 0 w 4417162"/>
              <a:gd name="connsiteY73" fmla="*/ 3427412 h 6858000"/>
              <a:gd name="connsiteX74" fmla="*/ 3359 w 4417162"/>
              <a:gd name="connsiteY74" fmla="*/ 3497262 h 6858000"/>
              <a:gd name="connsiteX75" fmla="*/ 11758 w 4417162"/>
              <a:gd name="connsiteY75" fmla="*/ 3557587 h 6858000"/>
              <a:gd name="connsiteX76" fmla="*/ 23515 w 4417162"/>
              <a:gd name="connsiteY76" fmla="*/ 3609975 h 6858000"/>
              <a:gd name="connsiteX77" fmla="*/ 38632 w 4417162"/>
              <a:gd name="connsiteY77" fmla="*/ 3656012 h 6858000"/>
              <a:gd name="connsiteX78" fmla="*/ 55427 w 4417162"/>
              <a:gd name="connsiteY78" fmla="*/ 3697287 h 6858000"/>
              <a:gd name="connsiteX79" fmla="*/ 75583 w 4417162"/>
              <a:gd name="connsiteY79" fmla="*/ 3736975 h 6858000"/>
              <a:gd name="connsiteX80" fmla="*/ 115893 w 4417162"/>
              <a:gd name="connsiteY80" fmla="*/ 3811587 h 6858000"/>
              <a:gd name="connsiteX81" fmla="*/ 134368 w 4417162"/>
              <a:gd name="connsiteY81" fmla="*/ 3848100 h 6858000"/>
              <a:gd name="connsiteX82" fmla="*/ 152844 w 4417162"/>
              <a:gd name="connsiteY82" fmla="*/ 3890962 h 6858000"/>
              <a:gd name="connsiteX83" fmla="*/ 167960 w 4417162"/>
              <a:gd name="connsiteY83" fmla="*/ 3935412 h 6858000"/>
              <a:gd name="connsiteX84" fmla="*/ 178038 w 4417162"/>
              <a:gd name="connsiteY84" fmla="*/ 3987800 h 6858000"/>
              <a:gd name="connsiteX85" fmla="*/ 188115 w 4417162"/>
              <a:gd name="connsiteY85" fmla="*/ 4048125 h 6858000"/>
              <a:gd name="connsiteX86" fmla="*/ 189795 w 4417162"/>
              <a:gd name="connsiteY86" fmla="*/ 4116387 h 6858000"/>
              <a:gd name="connsiteX87" fmla="*/ 188115 w 4417162"/>
              <a:gd name="connsiteY87" fmla="*/ 4186237 h 6858000"/>
              <a:gd name="connsiteX88" fmla="*/ 178038 w 4417162"/>
              <a:gd name="connsiteY88" fmla="*/ 4244975 h 6858000"/>
              <a:gd name="connsiteX89" fmla="*/ 167960 w 4417162"/>
              <a:gd name="connsiteY89" fmla="*/ 4297362 h 6858000"/>
              <a:gd name="connsiteX90" fmla="*/ 152844 w 4417162"/>
              <a:gd name="connsiteY90" fmla="*/ 4343400 h 6858000"/>
              <a:gd name="connsiteX91" fmla="*/ 134368 w 4417162"/>
              <a:gd name="connsiteY91" fmla="*/ 4386262 h 6858000"/>
              <a:gd name="connsiteX92" fmla="*/ 115893 w 4417162"/>
              <a:gd name="connsiteY92" fmla="*/ 4424362 h 6858000"/>
              <a:gd name="connsiteX93" fmla="*/ 75583 w 4417162"/>
              <a:gd name="connsiteY93" fmla="*/ 4498975 h 6858000"/>
              <a:gd name="connsiteX94" fmla="*/ 55427 w 4417162"/>
              <a:gd name="connsiteY94" fmla="*/ 4537075 h 6858000"/>
              <a:gd name="connsiteX95" fmla="*/ 38632 w 4417162"/>
              <a:gd name="connsiteY95" fmla="*/ 4579937 h 6858000"/>
              <a:gd name="connsiteX96" fmla="*/ 23515 w 4417162"/>
              <a:gd name="connsiteY96" fmla="*/ 4625975 h 6858000"/>
              <a:gd name="connsiteX97" fmla="*/ 11758 w 4417162"/>
              <a:gd name="connsiteY97" fmla="*/ 4678362 h 6858000"/>
              <a:gd name="connsiteX98" fmla="*/ 3359 w 4417162"/>
              <a:gd name="connsiteY98" fmla="*/ 4738687 h 6858000"/>
              <a:gd name="connsiteX99" fmla="*/ 0 w 4417162"/>
              <a:gd name="connsiteY99" fmla="*/ 4806950 h 6858000"/>
              <a:gd name="connsiteX100" fmla="*/ 3359 w 4417162"/>
              <a:gd name="connsiteY100" fmla="*/ 4875212 h 6858000"/>
              <a:gd name="connsiteX101" fmla="*/ 11758 w 4417162"/>
              <a:gd name="connsiteY101" fmla="*/ 4935537 h 6858000"/>
              <a:gd name="connsiteX102" fmla="*/ 23515 w 4417162"/>
              <a:gd name="connsiteY102" fmla="*/ 4987925 h 6858000"/>
              <a:gd name="connsiteX103" fmla="*/ 38632 w 4417162"/>
              <a:gd name="connsiteY103" fmla="*/ 5033962 h 6858000"/>
              <a:gd name="connsiteX104" fmla="*/ 55427 w 4417162"/>
              <a:gd name="connsiteY104" fmla="*/ 5075237 h 6858000"/>
              <a:gd name="connsiteX105" fmla="*/ 75583 w 4417162"/>
              <a:gd name="connsiteY105" fmla="*/ 5114925 h 6858000"/>
              <a:gd name="connsiteX106" fmla="*/ 95738 w 4417162"/>
              <a:gd name="connsiteY106" fmla="*/ 5149850 h 6858000"/>
              <a:gd name="connsiteX107" fmla="*/ 115893 w 4417162"/>
              <a:gd name="connsiteY107" fmla="*/ 5186362 h 6858000"/>
              <a:gd name="connsiteX108" fmla="*/ 134368 w 4417162"/>
              <a:gd name="connsiteY108" fmla="*/ 5226050 h 6858000"/>
              <a:gd name="connsiteX109" fmla="*/ 152844 w 4417162"/>
              <a:gd name="connsiteY109" fmla="*/ 5268912 h 6858000"/>
              <a:gd name="connsiteX110" fmla="*/ 167960 w 4417162"/>
              <a:gd name="connsiteY110" fmla="*/ 5313362 h 6858000"/>
              <a:gd name="connsiteX111" fmla="*/ 178038 w 4417162"/>
              <a:gd name="connsiteY111" fmla="*/ 5365750 h 6858000"/>
              <a:gd name="connsiteX112" fmla="*/ 188115 w 4417162"/>
              <a:gd name="connsiteY112" fmla="*/ 5426075 h 6858000"/>
              <a:gd name="connsiteX113" fmla="*/ 189795 w 4417162"/>
              <a:gd name="connsiteY113" fmla="*/ 5494337 h 6858000"/>
              <a:gd name="connsiteX114" fmla="*/ 188115 w 4417162"/>
              <a:gd name="connsiteY114" fmla="*/ 5562600 h 6858000"/>
              <a:gd name="connsiteX115" fmla="*/ 178038 w 4417162"/>
              <a:gd name="connsiteY115" fmla="*/ 5622925 h 6858000"/>
              <a:gd name="connsiteX116" fmla="*/ 167960 w 4417162"/>
              <a:gd name="connsiteY116" fmla="*/ 5675312 h 6858000"/>
              <a:gd name="connsiteX117" fmla="*/ 152844 w 4417162"/>
              <a:gd name="connsiteY117" fmla="*/ 5721350 h 6858000"/>
              <a:gd name="connsiteX118" fmla="*/ 134368 w 4417162"/>
              <a:gd name="connsiteY118" fmla="*/ 5762625 h 6858000"/>
              <a:gd name="connsiteX119" fmla="*/ 115893 w 4417162"/>
              <a:gd name="connsiteY119" fmla="*/ 5802312 h 6858000"/>
              <a:gd name="connsiteX120" fmla="*/ 95738 w 4417162"/>
              <a:gd name="connsiteY120" fmla="*/ 5840412 h 6858000"/>
              <a:gd name="connsiteX121" fmla="*/ 75583 w 4417162"/>
              <a:gd name="connsiteY121" fmla="*/ 5876925 h 6858000"/>
              <a:gd name="connsiteX122" fmla="*/ 55427 w 4417162"/>
              <a:gd name="connsiteY122" fmla="*/ 5915025 h 6858000"/>
              <a:gd name="connsiteX123" fmla="*/ 38632 w 4417162"/>
              <a:gd name="connsiteY123" fmla="*/ 5956300 h 6858000"/>
              <a:gd name="connsiteX124" fmla="*/ 23515 w 4417162"/>
              <a:gd name="connsiteY124" fmla="*/ 6003925 h 6858000"/>
              <a:gd name="connsiteX125" fmla="*/ 11758 w 4417162"/>
              <a:gd name="connsiteY125" fmla="*/ 6056312 h 6858000"/>
              <a:gd name="connsiteX126" fmla="*/ 3359 w 4417162"/>
              <a:gd name="connsiteY126" fmla="*/ 6113462 h 6858000"/>
              <a:gd name="connsiteX127" fmla="*/ 0 w 4417162"/>
              <a:gd name="connsiteY127" fmla="*/ 6183312 h 6858000"/>
              <a:gd name="connsiteX128" fmla="*/ 3359 w 4417162"/>
              <a:gd name="connsiteY128" fmla="*/ 6251575 h 6858000"/>
              <a:gd name="connsiteX129" fmla="*/ 11758 w 4417162"/>
              <a:gd name="connsiteY129" fmla="*/ 6311900 h 6858000"/>
              <a:gd name="connsiteX130" fmla="*/ 23515 w 4417162"/>
              <a:gd name="connsiteY130" fmla="*/ 6361112 h 6858000"/>
              <a:gd name="connsiteX131" fmla="*/ 38632 w 4417162"/>
              <a:gd name="connsiteY131" fmla="*/ 6407150 h 6858000"/>
              <a:gd name="connsiteX132" fmla="*/ 55427 w 4417162"/>
              <a:gd name="connsiteY132" fmla="*/ 6448425 h 6858000"/>
              <a:gd name="connsiteX133" fmla="*/ 73903 w 4417162"/>
              <a:gd name="connsiteY133" fmla="*/ 6488112 h 6858000"/>
              <a:gd name="connsiteX134" fmla="*/ 92379 w 4417162"/>
              <a:gd name="connsiteY134" fmla="*/ 6523037 h 6858000"/>
              <a:gd name="connsiteX135" fmla="*/ 112534 w 4417162"/>
              <a:gd name="connsiteY135" fmla="*/ 6561137 h 6858000"/>
              <a:gd name="connsiteX136" fmla="*/ 132689 w 4417162"/>
              <a:gd name="connsiteY136" fmla="*/ 6597650 h 6858000"/>
              <a:gd name="connsiteX137" fmla="*/ 149485 w 4417162"/>
              <a:gd name="connsiteY137" fmla="*/ 6640512 h 6858000"/>
              <a:gd name="connsiteX138" fmla="*/ 166281 w 4417162"/>
              <a:gd name="connsiteY138" fmla="*/ 6683375 h 6858000"/>
              <a:gd name="connsiteX139" fmla="*/ 176358 w 4417162"/>
              <a:gd name="connsiteY139" fmla="*/ 6735762 h 6858000"/>
              <a:gd name="connsiteX140" fmla="*/ 184756 w 4417162"/>
              <a:gd name="connsiteY140" fmla="*/ 6791325 h 6858000"/>
              <a:gd name="connsiteX141" fmla="*/ 189795 w 4417162"/>
              <a:gd name="connsiteY141" fmla="*/ 6858000 h 6858000"/>
              <a:gd name="connsiteX142" fmla="*/ 334173 w 4417162"/>
              <a:gd name="connsiteY142" fmla="*/ 6858000 h 6858000"/>
              <a:gd name="connsiteX143" fmla="*/ 334174 w 4417162"/>
              <a:gd name="connsiteY143" fmla="*/ 6858000 h 6858000"/>
              <a:gd name="connsiteX144" fmla="*/ 4417162 w 4417162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417162" h="6858000">
                <a:moveTo>
                  <a:pt x="4417162" y="0"/>
                </a:moveTo>
                <a:lnTo>
                  <a:pt x="334174" y="0"/>
                </a:lnTo>
                <a:lnTo>
                  <a:pt x="334173" y="0"/>
                </a:lnTo>
                <a:lnTo>
                  <a:pt x="189795" y="0"/>
                </a:lnTo>
                <a:lnTo>
                  <a:pt x="184756" y="66675"/>
                </a:lnTo>
                <a:lnTo>
                  <a:pt x="176358" y="122237"/>
                </a:lnTo>
                <a:lnTo>
                  <a:pt x="166281" y="174625"/>
                </a:lnTo>
                <a:lnTo>
                  <a:pt x="149485" y="217487"/>
                </a:lnTo>
                <a:lnTo>
                  <a:pt x="132689" y="260350"/>
                </a:lnTo>
                <a:lnTo>
                  <a:pt x="112534" y="296862"/>
                </a:lnTo>
                <a:lnTo>
                  <a:pt x="92379" y="334962"/>
                </a:lnTo>
                <a:lnTo>
                  <a:pt x="73903" y="369887"/>
                </a:lnTo>
                <a:lnTo>
                  <a:pt x="55427" y="409575"/>
                </a:lnTo>
                <a:lnTo>
                  <a:pt x="38632" y="450850"/>
                </a:lnTo>
                <a:lnTo>
                  <a:pt x="23515" y="496887"/>
                </a:lnTo>
                <a:lnTo>
                  <a:pt x="11758" y="546100"/>
                </a:lnTo>
                <a:lnTo>
                  <a:pt x="3359" y="606425"/>
                </a:lnTo>
                <a:lnTo>
                  <a:pt x="0" y="673100"/>
                </a:lnTo>
                <a:lnTo>
                  <a:pt x="3359" y="744537"/>
                </a:lnTo>
                <a:lnTo>
                  <a:pt x="11758" y="801687"/>
                </a:lnTo>
                <a:lnTo>
                  <a:pt x="23515" y="854075"/>
                </a:lnTo>
                <a:lnTo>
                  <a:pt x="38632" y="901700"/>
                </a:lnTo>
                <a:lnTo>
                  <a:pt x="55427" y="942975"/>
                </a:lnTo>
                <a:lnTo>
                  <a:pt x="75583" y="981075"/>
                </a:lnTo>
                <a:lnTo>
                  <a:pt x="95738" y="1017587"/>
                </a:lnTo>
                <a:lnTo>
                  <a:pt x="115893" y="1055687"/>
                </a:lnTo>
                <a:lnTo>
                  <a:pt x="134368" y="1095375"/>
                </a:lnTo>
                <a:lnTo>
                  <a:pt x="152844" y="1136650"/>
                </a:lnTo>
                <a:lnTo>
                  <a:pt x="167960" y="1182687"/>
                </a:lnTo>
                <a:lnTo>
                  <a:pt x="178038" y="1235075"/>
                </a:lnTo>
                <a:lnTo>
                  <a:pt x="188115" y="1295400"/>
                </a:lnTo>
                <a:lnTo>
                  <a:pt x="189795" y="1363662"/>
                </a:lnTo>
                <a:lnTo>
                  <a:pt x="188115" y="1431925"/>
                </a:lnTo>
                <a:lnTo>
                  <a:pt x="178038" y="1492250"/>
                </a:lnTo>
                <a:lnTo>
                  <a:pt x="167960" y="1544637"/>
                </a:lnTo>
                <a:lnTo>
                  <a:pt x="152844" y="1589087"/>
                </a:lnTo>
                <a:lnTo>
                  <a:pt x="134368" y="1631950"/>
                </a:lnTo>
                <a:lnTo>
                  <a:pt x="115893" y="1671637"/>
                </a:lnTo>
                <a:lnTo>
                  <a:pt x="95738" y="1708150"/>
                </a:lnTo>
                <a:lnTo>
                  <a:pt x="75583" y="1743075"/>
                </a:lnTo>
                <a:lnTo>
                  <a:pt x="55427" y="1782762"/>
                </a:lnTo>
                <a:lnTo>
                  <a:pt x="38632" y="1824037"/>
                </a:lnTo>
                <a:lnTo>
                  <a:pt x="23515" y="1870075"/>
                </a:lnTo>
                <a:lnTo>
                  <a:pt x="11758" y="1922462"/>
                </a:lnTo>
                <a:lnTo>
                  <a:pt x="3359" y="1982787"/>
                </a:lnTo>
                <a:lnTo>
                  <a:pt x="0" y="2051050"/>
                </a:lnTo>
                <a:lnTo>
                  <a:pt x="3359" y="2119312"/>
                </a:lnTo>
                <a:lnTo>
                  <a:pt x="11758" y="2179637"/>
                </a:lnTo>
                <a:lnTo>
                  <a:pt x="23515" y="2232025"/>
                </a:lnTo>
                <a:lnTo>
                  <a:pt x="38632" y="2278062"/>
                </a:lnTo>
                <a:lnTo>
                  <a:pt x="55427" y="2319337"/>
                </a:lnTo>
                <a:lnTo>
                  <a:pt x="75583" y="2359025"/>
                </a:lnTo>
                <a:lnTo>
                  <a:pt x="95738" y="2395537"/>
                </a:lnTo>
                <a:lnTo>
                  <a:pt x="115893" y="2433637"/>
                </a:lnTo>
                <a:lnTo>
                  <a:pt x="134368" y="2471737"/>
                </a:lnTo>
                <a:lnTo>
                  <a:pt x="152844" y="2513012"/>
                </a:lnTo>
                <a:lnTo>
                  <a:pt x="167960" y="2560637"/>
                </a:lnTo>
                <a:lnTo>
                  <a:pt x="178038" y="2613025"/>
                </a:lnTo>
                <a:lnTo>
                  <a:pt x="188115" y="2671762"/>
                </a:lnTo>
                <a:lnTo>
                  <a:pt x="189795" y="2741612"/>
                </a:lnTo>
                <a:lnTo>
                  <a:pt x="188115" y="2809875"/>
                </a:lnTo>
                <a:lnTo>
                  <a:pt x="178038" y="2868612"/>
                </a:lnTo>
                <a:lnTo>
                  <a:pt x="167960" y="2922587"/>
                </a:lnTo>
                <a:lnTo>
                  <a:pt x="152844" y="2967037"/>
                </a:lnTo>
                <a:lnTo>
                  <a:pt x="134368" y="3009900"/>
                </a:lnTo>
                <a:lnTo>
                  <a:pt x="115893" y="3046412"/>
                </a:lnTo>
                <a:lnTo>
                  <a:pt x="95738" y="3084512"/>
                </a:lnTo>
                <a:lnTo>
                  <a:pt x="75583" y="3121025"/>
                </a:lnTo>
                <a:lnTo>
                  <a:pt x="55427" y="3160712"/>
                </a:lnTo>
                <a:lnTo>
                  <a:pt x="38632" y="3201987"/>
                </a:lnTo>
                <a:lnTo>
                  <a:pt x="23515" y="3248025"/>
                </a:lnTo>
                <a:lnTo>
                  <a:pt x="11758" y="3300412"/>
                </a:lnTo>
                <a:lnTo>
                  <a:pt x="3359" y="3360737"/>
                </a:lnTo>
                <a:lnTo>
                  <a:pt x="0" y="3427412"/>
                </a:lnTo>
                <a:lnTo>
                  <a:pt x="3359" y="3497262"/>
                </a:lnTo>
                <a:lnTo>
                  <a:pt x="11758" y="3557587"/>
                </a:lnTo>
                <a:lnTo>
                  <a:pt x="23515" y="3609975"/>
                </a:lnTo>
                <a:lnTo>
                  <a:pt x="38632" y="3656012"/>
                </a:lnTo>
                <a:lnTo>
                  <a:pt x="55427" y="3697287"/>
                </a:lnTo>
                <a:lnTo>
                  <a:pt x="75583" y="3736975"/>
                </a:lnTo>
                <a:lnTo>
                  <a:pt x="115893" y="3811587"/>
                </a:lnTo>
                <a:lnTo>
                  <a:pt x="134368" y="3848100"/>
                </a:lnTo>
                <a:lnTo>
                  <a:pt x="152844" y="3890962"/>
                </a:lnTo>
                <a:lnTo>
                  <a:pt x="167960" y="3935412"/>
                </a:lnTo>
                <a:lnTo>
                  <a:pt x="178038" y="3987800"/>
                </a:lnTo>
                <a:lnTo>
                  <a:pt x="188115" y="4048125"/>
                </a:lnTo>
                <a:lnTo>
                  <a:pt x="189795" y="4116387"/>
                </a:lnTo>
                <a:lnTo>
                  <a:pt x="188115" y="4186237"/>
                </a:lnTo>
                <a:lnTo>
                  <a:pt x="178038" y="4244975"/>
                </a:lnTo>
                <a:lnTo>
                  <a:pt x="167960" y="4297362"/>
                </a:lnTo>
                <a:lnTo>
                  <a:pt x="152844" y="4343400"/>
                </a:lnTo>
                <a:lnTo>
                  <a:pt x="134368" y="4386262"/>
                </a:lnTo>
                <a:lnTo>
                  <a:pt x="115893" y="4424362"/>
                </a:lnTo>
                <a:lnTo>
                  <a:pt x="75583" y="4498975"/>
                </a:lnTo>
                <a:lnTo>
                  <a:pt x="55427" y="4537075"/>
                </a:lnTo>
                <a:lnTo>
                  <a:pt x="38632" y="4579937"/>
                </a:lnTo>
                <a:lnTo>
                  <a:pt x="23515" y="4625975"/>
                </a:lnTo>
                <a:lnTo>
                  <a:pt x="11758" y="4678362"/>
                </a:lnTo>
                <a:lnTo>
                  <a:pt x="3359" y="4738687"/>
                </a:lnTo>
                <a:lnTo>
                  <a:pt x="0" y="4806950"/>
                </a:lnTo>
                <a:lnTo>
                  <a:pt x="3359" y="4875212"/>
                </a:lnTo>
                <a:lnTo>
                  <a:pt x="11758" y="4935537"/>
                </a:lnTo>
                <a:lnTo>
                  <a:pt x="23515" y="4987925"/>
                </a:lnTo>
                <a:lnTo>
                  <a:pt x="38632" y="5033962"/>
                </a:lnTo>
                <a:lnTo>
                  <a:pt x="55427" y="5075237"/>
                </a:lnTo>
                <a:lnTo>
                  <a:pt x="75583" y="5114925"/>
                </a:lnTo>
                <a:lnTo>
                  <a:pt x="95738" y="5149850"/>
                </a:lnTo>
                <a:lnTo>
                  <a:pt x="115893" y="5186362"/>
                </a:lnTo>
                <a:lnTo>
                  <a:pt x="134368" y="5226050"/>
                </a:lnTo>
                <a:lnTo>
                  <a:pt x="152844" y="5268912"/>
                </a:lnTo>
                <a:lnTo>
                  <a:pt x="167960" y="5313362"/>
                </a:lnTo>
                <a:lnTo>
                  <a:pt x="178038" y="5365750"/>
                </a:lnTo>
                <a:lnTo>
                  <a:pt x="188115" y="5426075"/>
                </a:lnTo>
                <a:lnTo>
                  <a:pt x="189795" y="5494337"/>
                </a:lnTo>
                <a:lnTo>
                  <a:pt x="188115" y="5562600"/>
                </a:lnTo>
                <a:lnTo>
                  <a:pt x="178038" y="5622925"/>
                </a:lnTo>
                <a:lnTo>
                  <a:pt x="167960" y="5675312"/>
                </a:lnTo>
                <a:lnTo>
                  <a:pt x="152844" y="5721350"/>
                </a:lnTo>
                <a:lnTo>
                  <a:pt x="134368" y="5762625"/>
                </a:lnTo>
                <a:lnTo>
                  <a:pt x="115893" y="5802312"/>
                </a:lnTo>
                <a:lnTo>
                  <a:pt x="95738" y="5840412"/>
                </a:lnTo>
                <a:lnTo>
                  <a:pt x="75583" y="5876925"/>
                </a:lnTo>
                <a:lnTo>
                  <a:pt x="55427" y="5915025"/>
                </a:lnTo>
                <a:lnTo>
                  <a:pt x="38632" y="5956300"/>
                </a:lnTo>
                <a:lnTo>
                  <a:pt x="23515" y="6003925"/>
                </a:lnTo>
                <a:lnTo>
                  <a:pt x="11758" y="6056312"/>
                </a:lnTo>
                <a:lnTo>
                  <a:pt x="3359" y="6113462"/>
                </a:lnTo>
                <a:lnTo>
                  <a:pt x="0" y="6183312"/>
                </a:lnTo>
                <a:lnTo>
                  <a:pt x="3359" y="6251575"/>
                </a:lnTo>
                <a:lnTo>
                  <a:pt x="11758" y="6311900"/>
                </a:lnTo>
                <a:lnTo>
                  <a:pt x="23515" y="6361112"/>
                </a:lnTo>
                <a:lnTo>
                  <a:pt x="38632" y="6407150"/>
                </a:lnTo>
                <a:lnTo>
                  <a:pt x="55427" y="6448425"/>
                </a:lnTo>
                <a:lnTo>
                  <a:pt x="73903" y="6488112"/>
                </a:lnTo>
                <a:lnTo>
                  <a:pt x="92379" y="6523037"/>
                </a:lnTo>
                <a:lnTo>
                  <a:pt x="112534" y="6561137"/>
                </a:lnTo>
                <a:lnTo>
                  <a:pt x="132689" y="6597650"/>
                </a:lnTo>
                <a:lnTo>
                  <a:pt x="149485" y="6640512"/>
                </a:lnTo>
                <a:lnTo>
                  <a:pt x="166281" y="6683375"/>
                </a:lnTo>
                <a:lnTo>
                  <a:pt x="176358" y="6735762"/>
                </a:lnTo>
                <a:lnTo>
                  <a:pt x="184756" y="6791325"/>
                </a:lnTo>
                <a:lnTo>
                  <a:pt x="189795" y="6858000"/>
                </a:lnTo>
                <a:lnTo>
                  <a:pt x="334173" y="6858000"/>
                </a:lnTo>
                <a:lnTo>
                  <a:pt x="334174" y="6858000"/>
                </a:lnTo>
                <a:lnTo>
                  <a:pt x="4417162" y="6858000"/>
                </a:lnTo>
                <a:close/>
              </a:path>
            </a:pathLst>
          </a:custGeom>
          <a:solidFill>
            <a:schemeClr val="accent1">
              <a:lumMod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E19BF1C0-EE32-4EEE-9539-CE8473AA2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383" y="79031"/>
            <a:ext cx="3234018" cy="382672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5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Design2</a:t>
            </a:r>
          </a:p>
        </p:txBody>
      </p:sp>
      <p:sp>
        <p:nvSpPr>
          <p:cNvPr id="31" name="Slide Number Placeholder 30">
            <a:extLst>
              <a:ext uri="{FF2B5EF4-FFF2-40B4-BE49-F238E27FC236}">
                <a16:creationId xmlns:a16="http://schemas.microsoft.com/office/drawing/2014/main" id="{AD175D2A-0058-45E0-AAF6-7260876F00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z="1200">
                <a:solidFill>
                  <a:srgbClr val="000000">
                    <a:alpha val="60000"/>
                  </a:srgbClr>
                </a:solidFill>
                <a:latin typeface="+mn-lt"/>
                <a:cs typeface="+mn-cs"/>
              </a:rPr>
              <a:pPr>
                <a:spcAft>
                  <a:spcPts val="600"/>
                </a:spcAft>
              </a:pPr>
              <a:t>16</a:t>
            </a:fld>
            <a:endParaRPr lang="en-US" sz="1200">
              <a:solidFill>
                <a:srgbClr val="000000">
                  <a:alpha val="60000"/>
                </a:srgbClr>
              </a:solidFill>
              <a:latin typeface="+mn-lt"/>
              <a:cs typeface="+mn-cs"/>
            </a:endParaRP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EB7BE511-A59F-465F-5F29-59D888A2328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3000"/>
          </a:blip>
          <a:srcRect l="28187" t="16225" r="23638" b="10085"/>
          <a:stretch/>
        </p:blipFill>
        <p:spPr>
          <a:xfrm>
            <a:off x="4417162" y="1359500"/>
            <a:ext cx="6287704" cy="4860325"/>
          </a:xfrm>
          <a:prstGeom prst="rect">
            <a:avLst/>
          </a:prstGeom>
        </p:spPr>
      </p:pic>
      <p:pic>
        <p:nvPicPr>
          <p:cNvPr id="5" name="Picture 4" descr="Diagram&#10;&#10;Description automatically generated with low confidence">
            <a:extLst>
              <a:ext uri="{FF2B5EF4-FFF2-40B4-BE49-F238E27FC236}">
                <a16:creationId xmlns:a16="http://schemas.microsoft.com/office/drawing/2014/main" id="{2E78E06C-06E3-FB4E-4B18-E7B04C61DFE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158" r="7022"/>
          <a:stretch/>
        </p:blipFill>
        <p:spPr>
          <a:xfrm>
            <a:off x="8219302" y="317659"/>
            <a:ext cx="3525795" cy="2319111"/>
          </a:xfrm>
          <a:prstGeom prst="rect">
            <a:avLst/>
          </a:prstGeom>
        </p:spPr>
      </p:pic>
      <p:pic>
        <p:nvPicPr>
          <p:cNvPr id="12" name="Google Shape;82;p1">
            <a:extLst>
              <a:ext uri="{FF2B5EF4-FFF2-40B4-BE49-F238E27FC236}">
                <a16:creationId xmlns:a16="http://schemas.microsoft.com/office/drawing/2014/main" id="{FB0AF011-B4FA-8064-7B1A-2101EEDA4426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0309" y="95795"/>
            <a:ext cx="902526" cy="5249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830738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1825AC39-5F85-4CAA-8A81-A1287086B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95DA4D23-37FC-4B90-8188-F0377C5FF4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417162" cy="6858000"/>
          </a:xfrm>
          <a:custGeom>
            <a:avLst/>
            <a:gdLst>
              <a:gd name="connsiteX0" fmla="*/ 0 w 4417162"/>
              <a:gd name="connsiteY0" fmla="*/ 0 h 6858000"/>
              <a:gd name="connsiteX1" fmla="*/ 144378 w 4417162"/>
              <a:gd name="connsiteY1" fmla="*/ 0 h 6858000"/>
              <a:gd name="connsiteX2" fmla="*/ 2310062 w 4417162"/>
              <a:gd name="connsiteY2" fmla="*/ 0 h 6858000"/>
              <a:gd name="connsiteX3" fmla="*/ 4227367 w 4417162"/>
              <a:gd name="connsiteY3" fmla="*/ 0 h 6858000"/>
              <a:gd name="connsiteX4" fmla="*/ 4232407 w 4417162"/>
              <a:gd name="connsiteY4" fmla="*/ 66675 h 6858000"/>
              <a:gd name="connsiteX5" fmla="*/ 4240804 w 4417162"/>
              <a:gd name="connsiteY5" fmla="*/ 122237 h 6858000"/>
              <a:gd name="connsiteX6" fmla="*/ 4250882 w 4417162"/>
              <a:gd name="connsiteY6" fmla="*/ 174625 h 6858000"/>
              <a:gd name="connsiteX7" fmla="*/ 4267678 w 4417162"/>
              <a:gd name="connsiteY7" fmla="*/ 217487 h 6858000"/>
              <a:gd name="connsiteX8" fmla="*/ 4284474 w 4417162"/>
              <a:gd name="connsiteY8" fmla="*/ 260350 h 6858000"/>
              <a:gd name="connsiteX9" fmla="*/ 4304629 w 4417162"/>
              <a:gd name="connsiteY9" fmla="*/ 296862 h 6858000"/>
              <a:gd name="connsiteX10" fmla="*/ 4324784 w 4417162"/>
              <a:gd name="connsiteY10" fmla="*/ 334962 h 6858000"/>
              <a:gd name="connsiteX11" fmla="*/ 4343260 w 4417162"/>
              <a:gd name="connsiteY11" fmla="*/ 369887 h 6858000"/>
              <a:gd name="connsiteX12" fmla="*/ 4361735 w 4417162"/>
              <a:gd name="connsiteY12" fmla="*/ 409575 h 6858000"/>
              <a:gd name="connsiteX13" fmla="*/ 4378531 w 4417162"/>
              <a:gd name="connsiteY13" fmla="*/ 450850 h 6858000"/>
              <a:gd name="connsiteX14" fmla="*/ 4393648 w 4417162"/>
              <a:gd name="connsiteY14" fmla="*/ 496887 h 6858000"/>
              <a:gd name="connsiteX15" fmla="*/ 4405405 w 4417162"/>
              <a:gd name="connsiteY15" fmla="*/ 546100 h 6858000"/>
              <a:gd name="connsiteX16" fmla="*/ 4413803 w 4417162"/>
              <a:gd name="connsiteY16" fmla="*/ 606425 h 6858000"/>
              <a:gd name="connsiteX17" fmla="*/ 4417162 w 4417162"/>
              <a:gd name="connsiteY17" fmla="*/ 673100 h 6858000"/>
              <a:gd name="connsiteX18" fmla="*/ 4413803 w 4417162"/>
              <a:gd name="connsiteY18" fmla="*/ 744537 h 6858000"/>
              <a:gd name="connsiteX19" fmla="*/ 4405405 w 4417162"/>
              <a:gd name="connsiteY19" fmla="*/ 801687 h 6858000"/>
              <a:gd name="connsiteX20" fmla="*/ 4393648 w 4417162"/>
              <a:gd name="connsiteY20" fmla="*/ 854075 h 6858000"/>
              <a:gd name="connsiteX21" fmla="*/ 4378531 w 4417162"/>
              <a:gd name="connsiteY21" fmla="*/ 901700 h 6858000"/>
              <a:gd name="connsiteX22" fmla="*/ 4361735 w 4417162"/>
              <a:gd name="connsiteY22" fmla="*/ 942975 h 6858000"/>
              <a:gd name="connsiteX23" fmla="*/ 4341580 w 4417162"/>
              <a:gd name="connsiteY23" fmla="*/ 981075 h 6858000"/>
              <a:gd name="connsiteX24" fmla="*/ 4321425 w 4417162"/>
              <a:gd name="connsiteY24" fmla="*/ 1017587 h 6858000"/>
              <a:gd name="connsiteX25" fmla="*/ 4301270 w 4417162"/>
              <a:gd name="connsiteY25" fmla="*/ 1055687 h 6858000"/>
              <a:gd name="connsiteX26" fmla="*/ 4282794 w 4417162"/>
              <a:gd name="connsiteY26" fmla="*/ 1095375 h 6858000"/>
              <a:gd name="connsiteX27" fmla="*/ 4264318 w 4417162"/>
              <a:gd name="connsiteY27" fmla="*/ 1136650 h 6858000"/>
              <a:gd name="connsiteX28" fmla="*/ 4249203 w 4417162"/>
              <a:gd name="connsiteY28" fmla="*/ 1182687 h 6858000"/>
              <a:gd name="connsiteX29" fmla="*/ 4239125 w 4417162"/>
              <a:gd name="connsiteY29" fmla="*/ 1235075 h 6858000"/>
              <a:gd name="connsiteX30" fmla="*/ 4229047 w 4417162"/>
              <a:gd name="connsiteY30" fmla="*/ 1295400 h 6858000"/>
              <a:gd name="connsiteX31" fmla="*/ 4227367 w 4417162"/>
              <a:gd name="connsiteY31" fmla="*/ 1363662 h 6858000"/>
              <a:gd name="connsiteX32" fmla="*/ 4229047 w 4417162"/>
              <a:gd name="connsiteY32" fmla="*/ 1431925 h 6858000"/>
              <a:gd name="connsiteX33" fmla="*/ 4239125 w 4417162"/>
              <a:gd name="connsiteY33" fmla="*/ 1492250 h 6858000"/>
              <a:gd name="connsiteX34" fmla="*/ 4249203 w 4417162"/>
              <a:gd name="connsiteY34" fmla="*/ 1544637 h 6858000"/>
              <a:gd name="connsiteX35" fmla="*/ 4264318 w 4417162"/>
              <a:gd name="connsiteY35" fmla="*/ 1589087 h 6858000"/>
              <a:gd name="connsiteX36" fmla="*/ 4282794 w 4417162"/>
              <a:gd name="connsiteY36" fmla="*/ 1631950 h 6858000"/>
              <a:gd name="connsiteX37" fmla="*/ 4301270 w 4417162"/>
              <a:gd name="connsiteY37" fmla="*/ 1671637 h 6858000"/>
              <a:gd name="connsiteX38" fmla="*/ 4321425 w 4417162"/>
              <a:gd name="connsiteY38" fmla="*/ 1708150 h 6858000"/>
              <a:gd name="connsiteX39" fmla="*/ 4341580 w 4417162"/>
              <a:gd name="connsiteY39" fmla="*/ 1743075 h 6858000"/>
              <a:gd name="connsiteX40" fmla="*/ 4361735 w 4417162"/>
              <a:gd name="connsiteY40" fmla="*/ 1782762 h 6858000"/>
              <a:gd name="connsiteX41" fmla="*/ 4378531 w 4417162"/>
              <a:gd name="connsiteY41" fmla="*/ 1824037 h 6858000"/>
              <a:gd name="connsiteX42" fmla="*/ 4393648 w 4417162"/>
              <a:gd name="connsiteY42" fmla="*/ 1870075 h 6858000"/>
              <a:gd name="connsiteX43" fmla="*/ 4405405 w 4417162"/>
              <a:gd name="connsiteY43" fmla="*/ 1922462 h 6858000"/>
              <a:gd name="connsiteX44" fmla="*/ 4413803 w 4417162"/>
              <a:gd name="connsiteY44" fmla="*/ 1982787 h 6858000"/>
              <a:gd name="connsiteX45" fmla="*/ 4417162 w 4417162"/>
              <a:gd name="connsiteY45" fmla="*/ 2051050 h 6858000"/>
              <a:gd name="connsiteX46" fmla="*/ 4413803 w 4417162"/>
              <a:gd name="connsiteY46" fmla="*/ 2119312 h 6858000"/>
              <a:gd name="connsiteX47" fmla="*/ 4405405 w 4417162"/>
              <a:gd name="connsiteY47" fmla="*/ 2179637 h 6858000"/>
              <a:gd name="connsiteX48" fmla="*/ 4393648 w 4417162"/>
              <a:gd name="connsiteY48" fmla="*/ 2232025 h 6858000"/>
              <a:gd name="connsiteX49" fmla="*/ 4378531 w 4417162"/>
              <a:gd name="connsiteY49" fmla="*/ 2278062 h 6858000"/>
              <a:gd name="connsiteX50" fmla="*/ 4361735 w 4417162"/>
              <a:gd name="connsiteY50" fmla="*/ 2319337 h 6858000"/>
              <a:gd name="connsiteX51" fmla="*/ 4341580 w 4417162"/>
              <a:gd name="connsiteY51" fmla="*/ 2359025 h 6858000"/>
              <a:gd name="connsiteX52" fmla="*/ 4321425 w 4417162"/>
              <a:gd name="connsiteY52" fmla="*/ 2395537 h 6858000"/>
              <a:gd name="connsiteX53" fmla="*/ 4301270 w 4417162"/>
              <a:gd name="connsiteY53" fmla="*/ 2433637 h 6858000"/>
              <a:gd name="connsiteX54" fmla="*/ 4282794 w 4417162"/>
              <a:gd name="connsiteY54" fmla="*/ 2471737 h 6858000"/>
              <a:gd name="connsiteX55" fmla="*/ 4264318 w 4417162"/>
              <a:gd name="connsiteY55" fmla="*/ 2513012 h 6858000"/>
              <a:gd name="connsiteX56" fmla="*/ 4249203 w 4417162"/>
              <a:gd name="connsiteY56" fmla="*/ 2560637 h 6858000"/>
              <a:gd name="connsiteX57" fmla="*/ 4239125 w 4417162"/>
              <a:gd name="connsiteY57" fmla="*/ 2613025 h 6858000"/>
              <a:gd name="connsiteX58" fmla="*/ 4229047 w 4417162"/>
              <a:gd name="connsiteY58" fmla="*/ 2671762 h 6858000"/>
              <a:gd name="connsiteX59" fmla="*/ 4227367 w 4417162"/>
              <a:gd name="connsiteY59" fmla="*/ 2741612 h 6858000"/>
              <a:gd name="connsiteX60" fmla="*/ 4229047 w 4417162"/>
              <a:gd name="connsiteY60" fmla="*/ 2809875 h 6858000"/>
              <a:gd name="connsiteX61" fmla="*/ 4239125 w 4417162"/>
              <a:gd name="connsiteY61" fmla="*/ 2868612 h 6858000"/>
              <a:gd name="connsiteX62" fmla="*/ 4249203 w 4417162"/>
              <a:gd name="connsiteY62" fmla="*/ 2922587 h 6858000"/>
              <a:gd name="connsiteX63" fmla="*/ 4264318 w 4417162"/>
              <a:gd name="connsiteY63" fmla="*/ 2967037 h 6858000"/>
              <a:gd name="connsiteX64" fmla="*/ 4282794 w 4417162"/>
              <a:gd name="connsiteY64" fmla="*/ 3009900 h 6858000"/>
              <a:gd name="connsiteX65" fmla="*/ 4301270 w 4417162"/>
              <a:gd name="connsiteY65" fmla="*/ 3046412 h 6858000"/>
              <a:gd name="connsiteX66" fmla="*/ 4321425 w 4417162"/>
              <a:gd name="connsiteY66" fmla="*/ 3084512 h 6858000"/>
              <a:gd name="connsiteX67" fmla="*/ 4341580 w 4417162"/>
              <a:gd name="connsiteY67" fmla="*/ 3121025 h 6858000"/>
              <a:gd name="connsiteX68" fmla="*/ 4361735 w 4417162"/>
              <a:gd name="connsiteY68" fmla="*/ 3160712 h 6858000"/>
              <a:gd name="connsiteX69" fmla="*/ 4378531 w 4417162"/>
              <a:gd name="connsiteY69" fmla="*/ 3201987 h 6858000"/>
              <a:gd name="connsiteX70" fmla="*/ 4393648 w 4417162"/>
              <a:gd name="connsiteY70" fmla="*/ 3248025 h 6858000"/>
              <a:gd name="connsiteX71" fmla="*/ 4405405 w 4417162"/>
              <a:gd name="connsiteY71" fmla="*/ 3300412 h 6858000"/>
              <a:gd name="connsiteX72" fmla="*/ 4413803 w 4417162"/>
              <a:gd name="connsiteY72" fmla="*/ 3360737 h 6858000"/>
              <a:gd name="connsiteX73" fmla="*/ 4417162 w 4417162"/>
              <a:gd name="connsiteY73" fmla="*/ 3427412 h 6858000"/>
              <a:gd name="connsiteX74" fmla="*/ 4413803 w 4417162"/>
              <a:gd name="connsiteY74" fmla="*/ 3497262 h 6858000"/>
              <a:gd name="connsiteX75" fmla="*/ 4405405 w 4417162"/>
              <a:gd name="connsiteY75" fmla="*/ 3557587 h 6858000"/>
              <a:gd name="connsiteX76" fmla="*/ 4393648 w 4417162"/>
              <a:gd name="connsiteY76" fmla="*/ 3609975 h 6858000"/>
              <a:gd name="connsiteX77" fmla="*/ 4378531 w 4417162"/>
              <a:gd name="connsiteY77" fmla="*/ 3656012 h 6858000"/>
              <a:gd name="connsiteX78" fmla="*/ 4361735 w 4417162"/>
              <a:gd name="connsiteY78" fmla="*/ 3697287 h 6858000"/>
              <a:gd name="connsiteX79" fmla="*/ 4341580 w 4417162"/>
              <a:gd name="connsiteY79" fmla="*/ 3736975 h 6858000"/>
              <a:gd name="connsiteX80" fmla="*/ 4301270 w 4417162"/>
              <a:gd name="connsiteY80" fmla="*/ 3811587 h 6858000"/>
              <a:gd name="connsiteX81" fmla="*/ 4282794 w 4417162"/>
              <a:gd name="connsiteY81" fmla="*/ 3848100 h 6858000"/>
              <a:gd name="connsiteX82" fmla="*/ 4264318 w 4417162"/>
              <a:gd name="connsiteY82" fmla="*/ 3890962 h 6858000"/>
              <a:gd name="connsiteX83" fmla="*/ 4249203 w 4417162"/>
              <a:gd name="connsiteY83" fmla="*/ 3935412 h 6858000"/>
              <a:gd name="connsiteX84" fmla="*/ 4239125 w 4417162"/>
              <a:gd name="connsiteY84" fmla="*/ 3987800 h 6858000"/>
              <a:gd name="connsiteX85" fmla="*/ 4229047 w 4417162"/>
              <a:gd name="connsiteY85" fmla="*/ 4048125 h 6858000"/>
              <a:gd name="connsiteX86" fmla="*/ 4227367 w 4417162"/>
              <a:gd name="connsiteY86" fmla="*/ 4116387 h 6858000"/>
              <a:gd name="connsiteX87" fmla="*/ 4229047 w 4417162"/>
              <a:gd name="connsiteY87" fmla="*/ 4186237 h 6858000"/>
              <a:gd name="connsiteX88" fmla="*/ 4239125 w 4417162"/>
              <a:gd name="connsiteY88" fmla="*/ 4244975 h 6858000"/>
              <a:gd name="connsiteX89" fmla="*/ 4249203 w 4417162"/>
              <a:gd name="connsiteY89" fmla="*/ 4297362 h 6858000"/>
              <a:gd name="connsiteX90" fmla="*/ 4264318 w 4417162"/>
              <a:gd name="connsiteY90" fmla="*/ 4343400 h 6858000"/>
              <a:gd name="connsiteX91" fmla="*/ 4282794 w 4417162"/>
              <a:gd name="connsiteY91" fmla="*/ 4386262 h 6858000"/>
              <a:gd name="connsiteX92" fmla="*/ 4301270 w 4417162"/>
              <a:gd name="connsiteY92" fmla="*/ 4424362 h 6858000"/>
              <a:gd name="connsiteX93" fmla="*/ 4341580 w 4417162"/>
              <a:gd name="connsiteY93" fmla="*/ 4498975 h 6858000"/>
              <a:gd name="connsiteX94" fmla="*/ 4361735 w 4417162"/>
              <a:gd name="connsiteY94" fmla="*/ 4537075 h 6858000"/>
              <a:gd name="connsiteX95" fmla="*/ 4378531 w 4417162"/>
              <a:gd name="connsiteY95" fmla="*/ 4579937 h 6858000"/>
              <a:gd name="connsiteX96" fmla="*/ 4393648 w 4417162"/>
              <a:gd name="connsiteY96" fmla="*/ 4625975 h 6858000"/>
              <a:gd name="connsiteX97" fmla="*/ 4405405 w 4417162"/>
              <a:gd name="connsiteY97" fmla="*/ 4678362 h 6858000"/>
              <a:gd name="connsiteX98" fmla="*/ 4413803 w 4417162"/>
              <a:gd name="connsiteY98" fmla="*/ 4738687 h 6858000"/>
              <a:gd name="connsiteX99" fmla="*/ 4417162 w 4417162"/>
              <a:gd name="connsiteY99" fmla="*/ 4806950 h 6858000"/>
              <a:gd name="connsiteX100" fmla="*/ 4413803 w 4417162"/>
              <a:gd name="connsiteY100" fmla="*/ 4875212 h 6858000"/>
              <a:gd name="connsiteX101" fmla="*/ 4405405 w 4417162"/>
              <a:gd name="connsiteY101" fmla="*/ 4935537 h 6858000"/>
              <a:gd name="connsiteX102" fmla="*/ 4393648 w 4417162"/>
              <a:gd name="connsiteY102" fmla="*/ 4987925 h 6858000"/>
              <a:gd name="connsiteX103" fmla="*/ 4378531 w 4417162"/>
              <a:gd name="connsiteY103" fmla="*/ 5033962 h 6858000"/>
              <a:gd name="connsiteX104" fmla="*/ 4361735 w 4417162"/>
              <a:gd name="connsiteY104" fmla="*/ 5075237 h 6858000"/>
              <a:gd name="connsiteX105" fmla="*/ 4341580 w 4417162"/>
              <a:gd name="connsiteY105" fmla="*/ 5114925 h 6858000"/>
              <a:gd name="connsiteX106" fmla="*/ 4321425 w 4417162"/>
              <a:gd name="connsiteY106" fmla="*/ 5149850 h 6858000"/>
              <a:gd name="connsiteX107" fmla="*/ 4301270 w 4417162"/>
              <a:gd name="connsiteY107" fmla="*/ 5186362 h 6858000"/>
              <a:gd name="connsiteX108" fmla="*/ 4282794 w 4417162"/>
              <a:gd name="connsiteY108" fmla="*/ 5226050 h 6858000"/>
              <a:gd name="connsiteX109" fmla="*/ 4264318 w 4417162"/>
              <a:gd name="connsiteY109" fmla="*/ 5268912 h 6858000"/>
              <a:gd name="connsiteX110" fmla="*/ 4249203 w 4417162"/>
              <a:gd name="connsiteY110" fmla="*/ 5313362 h 6858000"/>
              <a:gd name="connsiteX111" fmla="*/ 4239125 w 4417162"/>
              <a:gd name="connsiteY111" fmla="*/ 5365750 h 6858000"/>
              <a:gd name="connsiteX112" fmla="*/ 4229047 w 4417162"/>
              <a:gd name="connsiteY112" fmla="*/ 5426075 h 6858000"/>
              <a:gd name="connsiteX113" fmla="*/ 4227367 w 4417162"/>
              <a:gd name="connsiteY113" fmla="*/ 5494337 h 6858000"/>
              <a:gd name="connsiteX114" fmla="*/ 4229047 w 4417162"/>
              <a:gd name="connsiteY114" fmla="*/ 5562600 h 6858000"/>
              <a:gd name="connsiteX115" fmla="*/ 4239125 w 4417162"/>
              <a:gd name="connsiteY115" fmla="*/ 5622925 h 6858000"/>
              <a:gd name="connsiteX116" fmla="*/ 4249203 w 4417162"/>
              <a:gd name="connsiteY116" fmla="*/ 5675312 h 6858000"/>
              <a:gd name="connsiteX117" fmla="*/ 4264318 w 4417162"/>
              <a:gd name="connsiteY117" fmla="*/ 5721350 h 6858000"/>
              <a:gd name="connsiteX118" fmla="*/ 4282794 w 4417162"/>
              <a:gd name="connsiteY118" fmla="*/ 5762625 h 6858000"/>
              <a:gd name="connsiteX119" fmla="*/ 4301270 w 4417162"/>
              <a:gd name="connsiteY119" fmla="*/ 5802312 h 6858000"/>
              <a:gd name="connsiteX120" fmla="*/ 4321425 w 4417162"/>
              <a:gd name="connsiteY120" fmla="*/ 5840412 h 6858000"/>
              <a:gd name="connsiteX121" fmla="*/ 4341580 w 4417162"/>
              <a:gd name="connsiteY121" fmla="*/ 5876925 h 6858000"/>
              <a:gd name="connsiteX122" fmla="*/ 4361735 w 4417162"/>
              <a:gd name="connsiteY122" fmla="*/ 5915025 h 6858000"/>
              <a:gd name="connsiteX123" fmla="*/ 4378531 w 4417162"/>
              <a:gd name="connsiteY123" fmla="*/ 5956300 h 6858000"/>
              <a:gd name="connsiteX124" fmla="*/ 4393648 w 4417162"/>
              <a:gd name="connsiteY124" fmla="*/ 6003925 h 6858000"/>
              <a:gd name="connsiteX125" fmla="*/ 4405405 w 4417162"/>
              <a:gd name="connsiteY125" fmla="*/ 6056312 h 6858000"/>
              <a:gd name="connsiteX126" fmla="*/ 4413803 w 4417162"/>
              <a:gd name="connsiteY126" fmla="*/ 6113462 h 6858000"/>
              <a:gd name="connsiteX127" fmla="*/ 4417162 w 4417162"/>
              <a:gd name="connsiteY127" fmla="*/ 6183312 h 6858000"/>
              <a:gd name="connsiteX128" fmla="*/ 4413803 w 4417162"/>
              <a:gd name="connsiteY128" fmla="*/ 6251575 h 6858000"/>
              <a:gd name="connsiteX129" fmla="*/ 4405405 w 4417162"/>
              <a:gd name="connsiteY129" fmla="*/ 6311900 h 6858000"/>
              <a:gd name="connsiteX130" fmla="*/ 4393648 w 4417162"/>
              <a:gd name="connsiteY130" fmla="*/ 6361112 h 6858000"/>
              <a:gd name="connsiteX131" fmla="*/ 4378531 w 4417162"/>
              <a:gd name="connsiteY131" fmla="*/ 6407150 h 6858000"/>
              <a:gd name="connsiteX132" fmla="*/ 4361735 w 4417162"/>
              <a:gd name="connsiteY132" fmla="*/ 6448425 h 6858000"/>
              <a:gd name="connsiteX133" fmla="*/ 4343260 w 4417162"/>
              <a:gd name="connsiteY133" fmla="*/ 6488112 h 6858000"/>
              <a:gd name="connsiteX134" fmla="*/ 4324784 w 4417162"/>
              <a:gd name="connsiteY134" fmla="*/ 6523037 h 6858000"/>
              <a:gd name="connsiteX135" fmla="*/ 4304629 w 4417162"/>
              <a:gd name="connsiteY135" fmla="*/ 6561137 h 6858000"/>
              <a:gd name="connsiteX136" fmla="*/ 4284474 w 4417162"/>
              <a:gd name="connsiteY136" fmla="*/ 6597650 h 6858000"/>
              <a:gd name="connsiteX137" fmla="*/ 4267678 w 4417162"/>
              <a:gd name="connsiteY137" fmla="*/ 6640512 h 6858000"/>
              <a:gd name="connsiteX138" fmla="*/ 4250882 w 4417162"/>
              <a:gd name="connsiteY138" fmla="*/ 6683375 h 6858000"/>
              <a:gd name="connsiteX139" fmla="*/ 4240804 w 4417162"/>
              <a:gd name="connsiteY139" fmla="*/ 6735762 h 6858000"/>
              <a:gd name="connsiteX140" fmla="*/ 4232407 w 4417162"/>
              <a:gd name="connsiteY140" fmla="*/ 6791325 h 6858000"/>
              <a:gd name="connsiteX141" fmla="*/ 4227367 w 4417162"/>
              <a:gd name="connsiteY141" fmla="*/ 6858000 h 6858000"/>
              <a:gd name="connsiteX142" fmla="*/ 2310062 w 4417162"/>
              <a:gd name="connsiteY142" fmla="*/ 6858000 h 6858000"/>
              <a:gd name="connsiteX143" fmla="*/ 144378 w 4417162"/>
              <a:gd name="connsiteY143" fmla="*/ 6858000 h 6858000"/>
              <a:gd name="connsiteX144" fmla="*/ 0 w 4417162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417162" h="6858000">
                <a:moveTo>
                  <a:pt x="0" y="0"/>
                </a:moveTo>
                <a:lnTo>
                  <a:pt x="144378" y="0"/>
                </a:lnTo>
                <a:lnTo>
                  <a:pt x="2310062" y="0"/>
                </a:lnTo>
                <a:lnTo>
                  <a:pt x="4227367" y="0"/>
                </a:lnTo>
                <a:lnTo>
                  <a:pt x="4232407" y="66675"/>
                </a:lnTo>
                <a:lnTo>
                  <a:pt x="4240804" y="122237"/>
                </a:lnTo>
                <a:lnTo>
                  <a:pt x="4250882" y="174625"/>
                </a:lnTo>
                <a:lnTo>
                  <a:pt x="4267678" y="217487"/>
                </a:lnTo>
                <a:lnTo>
                  <a:pt x="4284474" y="260350"/>
                </a:lnTo>
                <a:lnTo>
                  <a:pt x="4304629" y="296862"/>
                </a:lnTo>
                <a:lnTo>
                  <a:pt x="4324784" y="334962"/>
                </a:lnTo>
                <a:lnTo>
                  <a:pt x="4343260" y="369887"/>
                </a:lnTo>
                <a:lnTo>
                  <a:pt x="4361735" y="409575"/>
                </a:lnTo>
                <a:lnTo>
                  <a:pt x="4378531" y="450850"/>
                </a:lnTo>
                <a:lnTo>
                  <a:pt x="4393648" y="496887"/>
                </a:lnTo>
                <a:lnTo>
                  <a:pt x="4405405" y="546100"/>
                </a:lnTo>
                <a:lnTo>
                  <a:pt x="4413803" y="606425"/>
                </a:lnTo>
                <a:lnTo>
                  <a:pt x="4417162" y="673100"/>
                </a:lnTo>
                <a:lnTo>
                  <a:pt x="4413803" y="744537"/>
                </a:lnTo>
                <a:lnTo>
                  <a:pt x="4405405" y="801687"/>
                </a:lnTo>
                <a:lnTo>
                  <a:pt x="4393648" y="854075"/>
                </a:lnTo>
                <a:lnTo>
                  <a:pt x="4378531" y="901700"/>
                </a:lnTo>
                <a:lnTo>
                  <a:pt x="4361735" y="942975"/>
                </a:lnTo>
                <a:lnTo>
                  <a:pt x="4341580" y="981075"/>
                </a:lnTo>
                <a:lnTo>
                  <a:pt x="4321425" y="1017587"/>
                </a:lnTo>
                <a:lnTo>
                  <a:pt x="4301270" y="1055687"/>
                </a:lnTo>
                <a:lnTo>
                  <a:pt x="4282794" y="1095375"/>
                </a:lnTo>
                <a:lnTo>
                  <a:pt x="4264318" y="1136650"/>
                </a:lnTo>
                <a:lnTo>
                  <a:pt x="4249203" y="1182687"/>
                </a:lnTo>
                <a:lnTo>
                  <a:pt x="4239125" y="1235075"/>
                </a:lnTo>
                <a:lnTo>
                  <a:pt x="4229047" y="1295400"/>
                </a:lnTo>
                <a:lnTo>
                  <a:pt x="4227367" y="1363662"/>
                </a:lnTo>
                <a:lnTo>
                  <a:pt x="4229047" y="1431925"/>
                </a:lnTo>
                <a:lnTo>
                  <a:pt x="4239125" y="1492250"/>
                </a:lnTo>
                <a:lnTo>
                  <a:pt x="4249203" y="1544637"/>
                </a:lnTo>
                <a:lnTo>
                  <a:pt x="4264318" y="1589087"/>
                </a:lnTo>
                <a:lnTo>
                  <a:pt x="4282794" y="1631950"/>
                </a:lnTo>
                <a:lnTo>
                  <a:pt x="4301270" y="1671637"/>
                </a:lnTo>
                <a:lnTo>
                  <a:pt x="4321425" y="1708150"/>
                </a:lnTo>
                <a:lnTo>
                  <a:pt x="4341580" y="1743075"/>
                </a:lnTo>
                <a:lnTo>
                  <a:pt x="4361735" y="1782762"/>
                </a:lnTo>
                <a:lnTo>
                  <a:pt x="4378531" y="1824037"/>
                </a:lnTo>
                <a:lnTo>
                  <a:pt x="4393648" y="1870075"/>
                </a:lnTo>
                <a:lnTo>
                  <a:pt x="4405405" y="1922462"/>
                </a:lnTo>
                <a:lnTo>
                  <a:pt x="4413803" y="1982787"/>
                </a:lnTo>
                <a:lnTo>
                  <a:pt x="4417162" y="2051050"/>
                </a:lnTo>
                <a:lnTo>
                  <a:pt x="4413803" y="2119312"/>
                </a:lnTo>
                <a:lnTo>
                  <a:pt x="4405405" y="2179637"/>
                </a:lnTo>
                <a:lnTo>
                  <a:pt x="4393648" y="2232025"/>
                </a:lnTo>
                <a:lnTo>
                  <a:pt x="4378531" y="2278062"/>
                </a:lnTo>
                <a:lnTo>
                  <a:pt x="4361735" y="2319337"/>
                </a:lnTo>
                <a:lnTo>
                  <a:pt x="4341580" y="2359025"/>
                </a:lnTo>
                <a:lnTo>
                  <a:pt x="4321425" y="2395537"/>
                </a:lnTo>
                <a:lnTo>
                  <a:pt x="4301270" y="2433637"/>
                </a:lnTo>
                <a:lnTo>
                  <a:pt x="4282794" y="2471737"/>
                </a:lnTo>
                <a:lnTo>
                  <a:pt x="4264318" y="2513012"/>
                </a:lnTo>
                <a:lnTo>
                  <a:pt x="4249203" y="2560637"/>
                </a:lnTo>
                <a:lnTo>
                  <a:pt x="4239125" y="2613025"/>
                </a:lnTo>
                <a:lnTo>
                  <a:pt x="4229047" y="2671762"/>
                </a:lnTo>
                <a:lnTo>
                  <a:pt x="4227367" y="2741612"/>
                </a:lnTo>
                <a:lnTo>
                  <a:pt x="4229047" y="2809875"/>
                </a:lnTo>
                <a:lnTo>
                  <a:pt x="4239125" y="2868612"/>
                </a:lnTo>
                <a:lnTo>
                  <a:pt x="4249203" y="2922587"/>
                </a:lnTo>
                <a:lnTo>
                  <a:pt x="4264318" y="2967037"/>
                </a:lnTo>
                <a:lnTo>
                  <a:pt x="4282794" y="3009900"/>
                </a:lnTo>
                <a:lnTo>
                  <a:pt x="4301270" y="3046412"/>
                </a:lnTo>
                <a:lnTo>
                  <a:pt x="4321425" y="3084512"/>
                </a:lnTo>
                <a:lnTo>
                  <a:pt x="4341580" y="3121025"/>
                </a:lnTo>
                <a:lnTo>
                  <a:pt x="4361735" y="3160712"/>
                </a:lnTo>
                <a:lnTo>
                  <a:pt x="4378531" y="3201987"/>
                </a:lnTo>
                <a:lnTo>
                  <a:pt x="4393648" y="3248025"/>
                </a:lnTo>
                <a:lnTo>
                  <a:pt x="4405405" y="3300412"/>
                </a:lnTo>
                <a:lnTo>
                  <a:pt x="4413803" y="3360737"/>
                </a:lnTo>
                <a:lnTo>
                  <a:pt x="4417162" y="3427412"/>
                </a:lnTo>
                <a:lnTo>
                  <a:pt x="4413803" y="3497262"/>
                </a:lnTo>
                <a:lnTo>
                  <a:pt x="4405405" y="3557587"/>
                </a:lnTo>
                <a:lnTo>
                  <a:pt x="4393648" y="3609975"/>
                </a:lnTo>
                <a:lnTo>
                  <a:pt x="4378531" y="3656012"/>
                </a:lnTo>
                <a:lnTo>
                  <a:pt x="4361735" y="3697287"/>
                </a:lnTo>
                <a:lnTo>
                  <a:pt x="4341580" y="3736975"/>
                </a:lnTo>
                <a:lnTo>
                  <a:pt x="4301270" y="3811587"/>
                </a:lnTo>
                <a:lnTo>
                  <a:pt x="4282794" y="3848100"/>
                </a:lnTo>
                <a:lnTo>
                  <a:pt x="4264318" y="3890962"/>
                </a:lnTo>
                <a:lnTo>
                  <a:pt x="4249203" y="3935412"/>
                </a:lnTo>
                <a:lnTo>
                  <a:pt x="4239125" y="3987800"/>
                </a:lnTo>
                <a:lnTo>
                  <a:pt x="4229047" y="4048125"/>
                </a:lnTo>
                <a:lnTo>
                  <a:pt x="4227367" y="4116387"/>
                </a:lnTo>
                <a:lnTo>
                  <a:pt x="4229047" y="4186237"/>
                </a:lnTo>
                <a:lnTo>
                  <a:pt x="4239125" y="4244975"/>
                </a:lnTo>
                <a:lnTo>
                  <a:pt x="4249203" y="4297362"/>
                </a:lnTo>
                <a:lnTo>
                  <a:pt x="4264318" y="4343400"/>
                </a:lnTo>
                <a:lnTo>
                  <a:pt x="4282794" y="4386262"/>
                </a:lnTo>
                <a:lnTo>
                  <a:pt x="4301270" y="4424362"/>
                </a:lnTo>
                <a:lnTo>
                  <a:pt x="4341580" y="4498975"/>
                </a:lnTo>
                <a:lnTo>
                  <a:pt x="4361735" y="4537075"/>
                </a:lnTo>
                <a:lnTo>
                  <a:pt x="4378531" y="4579937"/>
                </a:lnTo>
                <a:lnTo>
                  <a:pt x="4393648" y="4625975"/>
                </a:lnTo>
                <a:lnTo>
                  <a:pt x="4405405" y="4678362"/>
                </a:lnTo>
                <a:lnTo>
                  <a:pt x="4413803" y="4738687"/>
                </a:lnTo>
                <a:lnTo>
                  <a:pt x="4417162" y="4806950"/>
                </a:lnTo>
                <a:lnTo>
                  <a:pt x="4413803" y="4875212"/>
                </a:lnTo>
                <a:lnTo>
                  <a:pt x="4405405" y="4935537"/>
                </a:lnTo>
                <a:lnTo>
                  <a:pt x="4393648" y="4987925"/>
                </a:lnTo>
                <a:lnTo>
                  <a:pt x="4378531" y="5033962"/>
                </a:lnTo>
                <a:lnTo>
                  <a:pt x="4361735" y="5075237"/>
                </a:lnTo>
                <a:lnTo>
                  <a:pt x="4341580" y="5114925"/>
                </a:lnTo>
                <a:lnTo>
                  <a:pt x="4321425" y="5149850"/>
                </a:lnTo>
                <a:lnTo>
                  <a:pt x="4301270" y="5186362"/>
                </a:lnTo>
                <a:lnTo>
                  <a:pt x="4282794" y="5226050"/>
                </a:lnTo>
                <a:lnTo>
                  <a:pt x="4264318" y="5268912"/>
                </a:lnTo>
                <a:lnTo>
                  <a:pt x="4249203" y="5313362"/>
                </a:lnTo>
                <a:lnTo>
                  <a:pt x="4239125" y="5365750"/>
                </a:lnTo>
                <a:lnTo>
                  <a:pt x="4229047" y="5426075"/>
                </a:lnTo>
                <a:lnTo>
                  <a:pt x="4227367" y="5494337"/>
                </a:lnTo>
                <a:lnTo>
                  <a:pt x="4229047" y="5562600"/>
                </a:lnTo>
                <a:lnTo>
                  <a:pt x="4239125" y="5622925"/>
                </a:lnTo>
                <a:lnTo>
                  <a:pt x="4249203" y="5675312"/>
                </a:lnTo>
                <a:lnTo>
                  <a:pt x="4264318" y="5721350"/>
                </a:lnTo>
                <a:lnTo>
                  <a:pt x="4282794" y="5762625"/>
                </a:lnTo>
                <a:lnTo>
                  <a:pt x="4301270" y="5802312"/>
                </a:lnTo>
                <a:lnTo>
                  <a:pt x="4321425" y="5840412"/>
                </a:lnTo>
                <a:lnTo>
                  <a:pt x="4341580" y="5876925"/>
                </a:lnTo>
                <a:lnTo>
                  <a:pt x="4361735" y="5915025"/>
                </a:lnTo>
                <a:lnTo>
                  <a:pt x="4378531" y="5956300"/>
                </a:lnTo>
                <a:lnTo>
                  <a:pt x="4393648" y="6003925"/>
                </a:lnTo>
                <a:lnTo>
                  <a:pt x="4405405" y="6056312"/>
                </a:lnTo>
                <a:lnTo>
                  <a:pt x="4413803" y="6113462"/>
                </a:lnTo>
                <a:lnTo>
                  <a:pt x="4417162" y="6183312"/>
                </a:lnTo>
                <a:lnTo>
                  <a:pt x="4413803" y="6251575"/>
                </a:lnTo>
                <a:lnTo>
                  <a:pt x="4405405" y="6311900"/>
                </a:lnTo>
                <a:lnTo>
                  <a:pt x="4393648" y="6361112"/>
                </a:lnTo>
                <a:lnTo>
                  <a:pt x="4378531" y="6407150"/>
                </a:lnTo>
                <a:lnTo>
                  <a:pt x="4361735" y="6448425"/>
                </a:lnTo>
                <a:lnTo>
                  <a:pt x="4343260" y="6488112"/>
                </a:lnTo>
                <a:lnTo>
                  <a:pt x="4324784" y="6523037"/>
                </a:lnTo>
                <a:lnTo>
                  <a:pt x="4304629" y="6561137"/>
                </a:lnTo>
                <a:lnTo>
                  <a:pt x="4284474" y="6597650"/>
                </a:lnTo>
                <a:lnTo>
                  <a:pt x="4267678" y="6640512"/>
                </a:lnTo>
                <a:lnTo>
                  <a:pt x="4250882" y="6683375"/>
                </a:lnTo>
                <a:lnTo>
                  <a:pt x="4240804" y="6735762"/>
                </a:lnTo>
                <a:lnTo>
                  <a:pt x="4232407" y="6791325"/>
                </a:lnTo>
                <a:lnTo>
                  <a:pt x="4227367" y="6858000"/>
                </a:lnTo>
                <a:lnTo>
                  <a:pt x="2310062" y="6858000"/>
                </a:lnTo>
                <a:lnTo>
                  <a:pt x="14437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</p:sp>
      <p:sp useBgFill="1">
        <p:nvSpPr>
          <p:cNvPr id="51" name="Freeform: Shape 50">
            <a:extLst>
              <a:ext uri="{FF2B5EF4-FFF2-40B4-BE49-F238E27FC236}">
                <a16:creationId xmlns:a16="http://schemas.microsoft.com/office/drawing/2014/main" id="{A7A4B465-FBCC-4CD4-89A1-82992A7B4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272784" cy="6858000"/>
          </a:xfrm>
          <a:custGeom>
            <a:avLst/>
            <a:gdLst>
              <a:gd name="connsiteX0" fmla="*/ 0 w 4272784"/>
              <a:gd name="connsiteY0" fmla="*/ 0 h 6858000"/>
              <a:gd name="connsiteX1" fmla="*/ 4082989 w 4272784"/>
              <a:gd name="connsiteY1" fmla="*/ 0 h 6858000"/>
              <a:gd name="connsiteX2" fmla="*/ 4088029 w 4272784"/>
              <a:gd name="connsiteY2" fmla="*/ 66675 h 6858000"/>
              <a:gd name="connsiteX3" fmla="*/ 4096426 w 4272784"/>
              <a:gd name="connsiteY3" fmla="*/ 122237 h 6858000"/>
              <a:gd name="connsiteX4" fmla="*/ 4106504 w 4272784"/>
              <a:gd name="connsiteY4" fmla="*/ 174625 h 6858000"/>
              <a:gd name="connsiteX5" fmla="*/ 4123300 w 4272784"/>
              <a:gd name="connsiteY5" fmla="*/ 217487 h 6858000"/>
              <a:gd name="connsiteX6" fmla="*/ 4140096 w 4272784"/>
              <a:gd name="connsiteY6" fmla="*/ 260350 h 6858000"/>
              <a:gd name="connsiteX7" fmla="*/ 4160251 w 4272784"/>
              <a:gd name="connsiteY7" fmla="*/ 296862 h 6858000"/>
              <a:gd name="connsiteX8" fmla="*/ 4180406 w 4272784"/>
              <a:gd name="connsiteY8" fmla="*/ 334962 h 6858000"/>
              <a:gd name="connsiteX9" fmla="*/ 4198882 w 4272784"/>
              <a:gd name="connsiteY9" fmla="*/ 369887 h 6858000"/>
              <a:gd name="connsiteX10" fmla="*/ 4217357 w 4272784"/>
              <a:gd name="connsiteY10" fmla="*/ 409575 h 6858000"/>
              <a:gd name="connsiteX11" fmla="*/ 4234153 w 4272784"/>
              <a:gd name="connsiteY11" fmla="*/ 450850 h 6858000"/>
              <a:gd name="connsiteX12" fmla="*/ 4249270 w 4272784"/>
              <a:gd name="connsiteY12" fmla="*/ 496887 h 6858000"/>
              <a:gd name="connsiteX13" fmla="*/ 4261027 w 4272784"/>
              <a:gd name="connsiteY13" fmla="*/ 546100 h 6858000"/>
              <a:gd name="connsiteX14" fmla="*/ 4269425 w 4272784"/>
              <a:gd name="connsiteY14" fmla="*/ 606425 h 6858000"/>
              <a:gd name="connsiteX15" fmla="*/ 4272784 w 4272784"/>
              <a:gd name="connsiteY15" fmla="*/ 673100 h 6858000"/>
              <a:gd name="connsiteX16" fmla="*/ 4269425 w 4272784"/>
              <a:gd name="connsiteY16" fmla="*/ 744537 h 6858000"/>
              <a:gd name="connsiteX17" fmla="*/ 4261027 w 4272784"/>
              <a:gd name="connsiteY17" fmla="*/ 801687 h 6858000"/>
              <a:gd name="connsiteX18" fmla="*/ 4249270 w 4272784"/>
              <a:gd name="connsiteY18" fmla="*/ 854075 h 6858000"/>
              <a:gd name="connsiteX19" fmla="*/ 4234153 w 4272784"/>
              <a:gd name="connsiteY19" fmla="*/ 901700 h 6858000"/>
              <a:gd name="connsiteX20" fmla="*/ 4217357 w 4272784"/>
              <a:gd name="connsiteY20" fmla="*/ 942975 h 6858000"/>
              <a:gd name="connsiteX21" fmla="*/ 4197202 w 4272784"/>
              <a:gd name="connsiteY21" fmla="*/ 981075 h 6858000"/>
              <a:gd name="connsiteX22" fmla="*/ 4177047 w 4272784"/>
              <a:gd name="connsiteY22" fmla="*/ 1017587 h 6858000"/>
              <a:gd name="connsiteX23" fmla="*/ 4156892 w 4272784"/>
              <a:gd name="connsiteY23" fmla="*/ 1055687 h 6858000"/>
              <a:gd name="connsiteX24" fmla="*/ 4138416 w 4272784"/>
              <a:gd name="connsiteY24" fmla="*/ 1095375 h 6858000"/>
              <a:gd name="connsiteX25" fmla="*/ 4119940 w 4272784"/>
              <a:gd name="connsiteY25" fmla="*/ 1136650 h 6858000"/>
              <a:gd name="connsiteX26" fmla="*/ 4104825 w 4272784"/>
              <a:gd name="connsiteY26" fmla="*/ 1182687 h 6858000"/>
              <a:gd name="connsiteX27" fmla="*/ 4094747 w 4272784"/>
              <a:gd name="connsiteY27" fmla="*/ 1235075 h 6858000"/>
              <a:gd name="connsiteX28" fmla="*/ 4084669 w 4272784"/>
              <a:gd name="connsiteY28" fmla="*/ 1295400 h 6858000"/>
              <a:gd name="connsiteX29" fmla="*/ 4082989 w 4272784"/>
              <a:gd name="connsiteY29" fmla="*/ 1363662 h 6858000"/>
              <a:gd name="connsiteX30" fmla="*/ 4084669 w 4272784"/>
              <a:gd name="connsiteY30" fmla="*/ 1431925 h 6858000"/>
              <a:gd name="connsiteX31" fmla="*/ 4094747 w 4272784"/>
              <a:gd name="connsiteY31" fmla="*/ 1492250 h 6858000"/>
              <a:gd name="connsiteX32" fmla="*/ 4104825 w 4272784"/>
              <a:gd name="connsiteY32" fmla="*/ 1544637 h 6858000"/>
              <a:gd name="connsiteX33" fmla="*/ 4119940 w 4272784"/>
              <a:gd name="connsiteY33" fmla="*/ 1589087 h 6858000"/>
              <a:gd name="connsiteX34" fmla="*/ 4138416 w 4272784"/>
              <a:gd name="connsiteY34" fmla="*/ 1631950 h 6858000"/>
              <a:gd name="connsiteX35" fmla="*/ 4156892 w 4272784"/>
              <a:gd name="connsiteY35" fmla="*/ 1671637 h 6858000"/>
              <a:gd name="connsiteX36" fmla="*/ 4177047 w 4272784"/>
              <a:gd name="connsiteY36" fmla="*/ 1708150 h 6858000"/>
              <a:gd name="connsiteX37" fmla="*/ 4197202 w 4272784"/>
              <a:gd name="connsiteY37" fmla="*/ 1743075 h 6858000"/>
              <a:gd name="connsiteX38" fmla="*/ 4217357 w 4272784"/>
              <a:gd name="connsiteY38" fmla="*/ 1782762 h 6858000"/>
              <a:gd name="connsiteX39" fmla="*/ 4234153 w 4272784"/>
              <a:gd name="connsiteY39" fmla="*/ 1824037 h 6858000"/>
              <a:gd name="connsiteX40" fmla="*/ 4249270 w 4272784"/>
              <a:gd name="connsiteY40" fmla="*/ 1870075 h 6858000"/>
              <a:gd name="connsiteX41" fmla="*/ 4261027 w 4272784"/>
              <a:gd name="connsiteY41" fmla="*/ 1922462 h 6858000"/>
              <a:gd name="connsiteX42" fmla="*/ 4269425 w 4272784"/>
              <a:gd name="connsiteY42" fmla="*/ 1982787 h 6858000"/>
              <a:gd name="connsiteX43" fmla="*/ 4272784 w 4272784"/>
              <a:gd name="connsiteY43" fmla="*/ 2051050 h 6858000"/>
              <a:gd name="connsiteX44" fmla="*/ 4269425 w 4272784"/>
              <a:gd name="connsiteY44" fmla="*/ 2119312 h 6858000"/>
              <a:gd name="connsiteX45" fmla="*/ 4261027 w 4272784"/>
              <a:gd name="connsiteY45" fmla="*/ 2179637 h 6858000"/>
              <a:gd name="connsiteX46" fmla="*/ 4249270 w 4272784"/>
              <a:gd name="connsiteY46" fmla="*/ 2232025 h 6858000"/>
              <a:gd name="connsiteX47" fmla="*/ 4234153 w 4272784"/>
              <a:gd name="connsiteY47" fmla="*/ 2278062 h 6858000"/>
              <a:gd name="connsiteX48" fmla="*/ 4217357 w 4272784"/>
              <a:gd name="connsiteY48" fmla="*/ 2319337 h 6858000"/>
              <a:gd name="connsiteX49" fmla="*/ 4197202 w 4272784"/>
              <a:gd name="connsiteY49" fmla="*/ 2359025 h 6858000"/>
              <a:gd name="connsiteX50" fmla="*/ 4177047 w 4272784"/>
              <a:gd name="connsiteY50" fmla="*/ 2395537 h 6858000"/>
              <a:gd name="connsiteX51" fmla="*/ 4156892 w 4272784"/>
              <a:gd name="connsiteY51" fmla="*/ 2433637 h 6858000"/>
              <a:gd name="connsiteX52" fmla="*/ 4138416 w 4272784"/>
              <a:gd name="connsiteY52" fmla="*/ 2471737 h 6858000"/>
              <a:gd name="connsiteX53" fmla="*/ 4119940 w 4272784"/>
              <a:gd name="connsiteY53" fmla="*/ 2513012 h 6858000"/>
              <a:gd name="connsiteX54" fmla="*/ 4104825 w 4272784"/>
              <a:gd name="connsiteY54" fmla="*/ 2560637 h 6858000"/>
              <a:gd name="connsiteX55" fmla="*/ 4094747 w 4272784"/>
              <a:gd name="connsiteY55" fmla="*/ 2613025 h 6858000"/>
              <a:gd name="connsiteX56" fmla="*/ 4084669 w 4272784"/>
              <a:gd name="connsiteY56" fmla="*/ 2671762 h 6858000"/>
              <a:gd name="connsiteX57" fmla="*/ 4082989 w 4272784"/>
              <a:gd name="connsiteY57" fmla="*/ 2741612 h 6858000"/>
              <a:gd name="connsiteX58" fmla="*/ 4084669 w 4272784"/>
              <a:gd name="connsiteY58" fmla="*/ 2809875 h 6858000"/>
              <a:gd name="connsiteX59" fmla="*/ 4094747 w 4272784"/>
              <a:gd name="connsiteY59" fmla="*/ 2868612 h 6858000"/>
              <a:gd name="connsiteX60" fmla="*/ 4104825 w 4272784"/>
              <a:gd name="connsiteY60" fmla="*/ 2922587 h 6858000"/>
              <a:gd name="connsiteX61" fmla="*/ 4119940 w 4272784"/>
              <a:gd name="connsiteY61" fmla="*/ 2967037 h 6858000"/>
              <a:gd name="connsiteX62" fmla="*/ 4138416 w 4272784"/>
              <a:gd name="connsiteY62" fmla="*/ 3009900 h 6858000"/>
              <a:gd name="connsiteX63" fmla="*/ 4156892 w 4272784"/>
              <a:gd name="connsiteY63" fmla="*/ 3046412 h 6858000"/>
              <a:gd name="connsiteX64" fmla="*/ 4177047 w 4272784"/>
              <a:gd name="connsiteY64" fmla="*/ 3084512 h 6858000"/>
              <a:gd name="connsiteX65" fmla="*/ 4197202 w 4272784"/>
              <a:gd name="connsiteY65" fmla="*/ 3121025 h 6858000"/>
              <a:gd name="connsiteX66" fmla="*/ 4217357 w 4272784"/>
              <a:gd name="connsiteY66" fmla="*/ 3160712 h 6858000"/>
              <a:gd name="connsiteX67" fmla="*/ 4234153 w 4272784"/>
              <a:gd name="connsiteY67" fmla="*/ 3201987 h 6858000"/>
              <a:gd name="connsiteX68" fmla="*/ 4249270 w 4272784"/>
              <a:gd name="connsiteY68" fmla="*/ 3248025 h 6858000"/>
              <a:gd name="connsiteX69" fmla="*/ 4261027 w 4272784"/>
              <a:gd name="connsiteY69" fmla="*/ 3300412 h 6858000"/>
              <a:gd name="connsiteX70" fmla="*/ 4269425 w 4272784"/>
              <a:gd name="connsiteY70" fmla="*/ 3360737 h 6858000"/>
              <a:gd name="connsiteX71" fmla="*/ 4272784 w 4272784"/>
              <a:gd name="connsiteY71" fmla="*/ 3427412 h 6858000"/>
              <a:gd name="connsiteX72" fmla="*/ 4269425 w 4272784"/>
              <a:gd name="connsiteY72" fmla="*/ 3497262 h 6858000"/>
              <a:gd name="connsiteX73" fmla="*/ 4261027 w 4272784"/>
              <a:gd name="connsiteY73" fmla="*/ 3557587 h 6858000"/>
              <a:gd name="connsiteX74" fmla="*/ 4249270 w 4272784"/>
              <a:gd name="connsiteY74" fmla="*/ 3609975 h 6858000"/>
              <a:gd name="connsiteX75" fmla="*/ 4234153 w 4272784"/>
              <a:gd name="connsiteY75" fmla="*/ 3656012 h 6858000"/>
              <a:gd name="connsiteX76" fmla="*/ 4217357 w 4272784"/>
              <a:gd name="connsiteY76" fmla="*/ 3697287 h 6858000"/>
              <a:gd name="connsiteX77" fmla="*/ 4197202 w 4272784"/>
              <a:gd name="connsiteY77" fmla="*/ 3736975 h 6858000"/>
              <a:gd name="connsiteX78" fmla="*/ 4156892 w 4272784"/>
              <a:gd name="connsiteY78" fmla="*/ 3811587 h 6858000"/>
              <a:gd name="connsiteX79" fmla="*/ 4138416 w 4272784"/>
              <a:gd name="connsiteY79" fmla="*/ 3848100 h 6858000"/>
              <a:gd name="connsiteX80" fmla="*/ 4119940 w 4272784"/>
              <a:gd name="connsiteY80" fmla="*/ 3890962 h 6858000"/>
              <a:gd name="connsiteX81" fmla="*/ 4104825 w 4272784"/>
              <a:gd name="connsiteY81" fmla="*/ 3935412 h 6858000"/>
              <a:gd name="connsiteX82" fmla="*/ 4094747 w 4272784"/>
              <a:gd name="connsiteY82" fmla="*/ 3987800 h 6858000"/>
              <a:gd name="connsiteX83" fmla="*/ 4084669 w 4272784"/>
              <a:gd name="connsiteY83" fmla="*/ 4048125 h 6858000"/>
              <a:gd name="connsiteX84" fmla="*/ 4082989 w 4272784"/>
              <a:gd name="connsiteY84" fmla="*/ 4116387 h 6858000"/>
              <a:gd name="connsiteX85" fmla="*/ 4084669 w 4272784"/>
              <a:gd name="connsiteY85" fmla="*/ 4186237 h 6858000"/>
              <a:gd name="connsiteX86" fmla="*/ 4094747 w 4272784"/>
              <a:gd name="connsiteY86" fmla="*/ 4244975 h 6858000"/>
              <a:gd name="connsiteX87" fmla="*/ 4104825 w 4272784"/>
              <a:gd name="connsiteY87" fmla="*/ 4297362 h 6858000"/>
              <a:gd name="connsiteX88" fmla="*/ 4119940 w 4272784"/>
              <a:gd name="connsiteY88" fmla="*/ 4343400 h 6858000"/>
              <a:gd name="connsiteX89" fmla="*/ 4138416 w 4272784"/>
              <a:gd name="connsiteY89" fmla="*/ 4386262 h 6858000"/>
              <a:gd name="connsiteX90" fmla="*/ 4156892 w 4272784"/>
              <a:gd name="connsiteY90" fmla="*/ 4424362 h 6858000"/>
              <a:gd name="connsiteX91" fmla="*/ 4197202 w 4272784"/>
              <a:gd name="connsiteY91" fmla="*/ 4498975 h 6858000"/>
              <a:gd name="connsiteX92" fmla="*/ 4217357 w 4272784"/>
              <a:gd name="connsiteY92" fmla="*/ 4537075 h 6858000"/>
              <a:gd name="connsiteX93" fmla="*/ 4234153 w 4272784"/>
              <a:gd name="connsiteY93" fmla="*/ 4579937 h 6858000"/>
              <a:gd name="connsiteX94" fmla="*/ 4249270 w 4272784"/>
              <a:gd name="connsiteY94" fmla="*/ 4625975 h 6858000"/>
              <a:gd name="connsiteX95" fmla="*/ 4261027 w 4272784"/>
              <a:gd name="connsiteY95" fmla="*/ 4678362 h 6858000"/>
              <a:gd name="connsiteX96" fmla="*/ 4269425 w 4272784"/>
              <a:gd name="connsiteY96" fmla="*/ 4738687 h 6858000"/>
              <a:gd name="connsiteX97" fmla="*/ 4272784 w 4272784"/>
              <a:gd name="connsiteY97" fmla="*/ 4806950 h 6858000"/>
              <a:gd name="connsiteX98" fmla="*/ 4269425 w 4272784"/>
              <a:gd name="connsiteY98" fmla="*/ 4875212 h 6858000"/>
              <a:gd name="connsiteX99" fmla="*/ 4261027 w 4272784"/>
              <a:gd name="connsiteY99" fmla="*/ 4935537 h 6858000"/>
              <a:gd name="connsiteX100" fmla="*/ 4249270 w 4272784"/>
              <a:gd name="connsiteY100" fmla="*/ 4987925 h 6858000"/>
              <a:gd name="connsiteX101" fmla="*/ 4234153 w 4272784"/>
              <a:gd name="connsiteY101" fmla="*/ 5033962 h 6858000"/>
              <a:gd name="connsiteX102" fmla="*/ 4217357 w 4272784"/>
              <a:gd name="connsiteY102" fmla="*/ 5075237 h 6858000"/>
              <a:gd name="connsiteX103" fmla="*/ 4197202 w 4272784"/>
              <a:gd name="connsiteY103" fmla="*/ 5114925 h 6858000"/>
              <a:gd name="connsiteX104" fmla="*/ 4177047 w 4272784"/>
              <a:gd name="connsiteY104" fmla="*/ 5149850 h 6858000"/>
              <a:gd name="connsiteX105" fmla="*/ 4156892 w 4272784"/>
              <a:gd name="connsiteY105" fmla="*/ 5186362 h 6858000"/>
              <a:gd name="connsiteX106" fmla="*/ 4138416 w 4272784"/>
              <a:gd name="connsiteY106" fmla="*/ 5226050 h 6858000"/>
              <a:gd name="connsiteX107" fmla="*/ 4119940 w 4272784"/>
              <a:gd name="connsiteY107" fmla="*/ 5268912 h 6858000"/>
              <a:gd name="connsiteX108" fmla="*/ 4104825 w 4272784"/>
              <a:gd name="connsiteY108" fmla="*/ 5313362 h 6858000"/>
              <a:gd name="connsiteX109" fmla="*/ 4094747 w 4272784"/>
              <a:gd name="connsiteY109" fmla="*/ 5365750 h 6858000"/>
              <a:gd name="connsiteX110" fmla="*/ 4084669 w 4272784"/>
              <a:gd name="connsiteY110" fmla="*/ 5426075 h 6858000"/>
              <a:gd name="connsiteX111" fmla="*/ 4082989 w 4272784"/>
              <a:gd name="connsiteY111" fmla="*/ 5494337 h 6858000"/>
              <a:gd name="connsiteX112" fmla="*/ 4084669 w 4272784"/>
              <a:gd name="connsiteY112" fmla="*/ 5562600 h 6858000"/>
              <a:gd name="connsiteX113" fmla="*/ 4094747 w 4272784"/>
              <a:gd name="connsiteY113" fmla="*/ 5622925 h 6858000"/>
              <a:gd name="connsiteX114" fmla="*/ 4104825 w 4272784"/>
              <a:gd name="connsiteY114" fmla="*/ 5675312 h 6858000"/>
              <a:gd name="connsiteX115" fmla="*/ 4119940 w 4272784"/>
              <a:gd name="connsiteY115" fmla="*/ 5721350 h 6858000"/>
              <a:gd name="connsiteX116" fmla="*/ 4138416 w 4272784"/>
              <a:gd name="connsiteY116" fmla="*/ 5762625 h 6858000"/>
              <a:gd name="connsiteX117" fmla="*/ 4156892 w 4272784"/>
              <a:gd name="connsiteY117" fmla="*/ 5802312 h 6858000"/>
              <a:gd name="connsiteX118" fmla="*/ 4177047 w 4272784"/>
              <a:gd name="connsiteY118" fmla="*/ 5840412 h 6858000"/>
              <a:gd name="connsiteX119" fmla="*/ 4197202 w 4272784"/>
              <a:gd name="connsiteY119" fmla="*/ 5876925 h 6858000"/>
              <a:gd name="connsiteX120" fmla="*/ 4217357 w 4272784"/>
              <a:gd name="connsiteY120" fmla="*/ 5915025 h 6858000"/>
              <a:gd name="connsiteX121" fmla="*/ 4234153 w 4272784"/>
              <a:gd name="connsiteY121" fmla="*/ 5956300 h 6858000"/>
              <a:gd name="connsiteX122" fmla="*/ 4249270 w 4272784"/>
              <a:gd name="connsiteY122" fmla="*/ 6003925 h 6858000"/>
              <a:gd name="connsiteX123" fmla="*/ 4261027 w 4272784"/>
              <a:gd name="connsiteY123" fmla="*/ 6056312 h 6858000"/>
              <a:gd name="connsiteX124" fmla="*/ 4269425 w 4272784"/>
              <a:gd name="connsiteY124" fmla="*/ 6113462 h 6858000"/>
              <a:gd name="connsiteX125" fmla="*/ 4272784 w 4272784"/>
              <a:gd name="connsiteY125" fmla="*/ 6183312 h 6858000"/>
              <a:gd name="connsiteX126" fmla="*/ 4269425 w 4272784"/>
              <a:gd name="connsiteY126" fmla="*/ 6251575 h 6858000"/>
              <a:gd name="connsiteX127" fmla="*/ 4261027 w 4272784"/>
              <a:gd name="connsiteY127" fmla="*/ 6311900 h 6858000"/>
              <a:gd name="connsiteX128" fmla="*/ 4249270 w 4272784"/>
              <a:gd name="connsiteY128" fmla="*/ 6361112 h 6858000"/>
              <a:gd name="connsiteX129" fmla="*/ 4234153 w 4272784"/>
              <a:gd name="connsiteY129" fmla="*/ 6407150 h 6858000"/>
              <a:gd name="connsiteX130" fmla="*/ 4217357 w 4272784"/>
              <a:gd name="connsiteY130" fmla="*/ 6448425 h 6858000"/>
              <a:gd name="connsiteX131" fmla="*/ 4198882 w 4272784"/>
              <a:gd name="connsiteY131" fmla="*/ 6488112 h 6858000"/>
              <a:gd name="connsiteX132" fmla="*/ 4180406 w 4272784"/>
              <a:gd name="connsiteY132" fmla="*/ 6523037 h 6858000"/>
              <a:gd name="connsiteX133" fmla="*/ 4160251 w 4272784"/>
              <a:gd name="connsiteY133" fmla="*/ 6561137 h 6858000"/>
              <a:gd name="connsiteX134" fmla="*/ 4140096 w 4272784"/>
              <a:gd name="connsiteY134" fmla="*/ 6597650 h 6858000"/>
              <a:gd name="connsiteX135" fmla="*/ 4123300 w 4272784"/>
              <a:gd name="connsiteY135" fmla="*/ 6640512 h 6858000"/>
              <a:gd name="connsiteX136" fmla="*/ 4106504 w 4272784"/>
              <a:gd name="connsiteY136" fmla="*/ 6683375 h 6858000"/>
              <a:gd name="connsiteX137" fmla="*/ 4096426 w 4272784"/>
              <a:gd name="connsiteY137" fmla="*/ 6735762 h 6858000"/>
              <a:gd name="connsiteX138" fmla="*/ 4088029 w 4272784"/>
              <a:gd name="connsiteY138" fmla="*/ 6791325 h 6858000"/>
              <a:gd name="connsiteX139" fmla="*/ 4082989 w 4272784"/>
              <a:gd name="connsiteY139" fmla="*/ 6858000 h 6858000"/>
              <a:gd name="connsiteX140" fmla="*/ 0 w 4272784"/>
              <a:gd name="connsiteY14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4272784" h="6858000">
                <a:moveTo>
                  <a:pt x="0" y="0"/>
                </a:moveTo>
                <a:lnTo>
                  <a:pt x="4082989" y="0"/>
                </a:lnTo>
                <a:lnTo>
                  <a:pt x="4088029" y="66675"/>
                </a:lnTo>
                <a:lnTo>
                  <a:pt x="4096426" y="122237"/>
                </a:lnTo>
                <a:lnTo>
                  <a:pt x="4106504" y="174625"/>
                </a:lnTo>
                <a:lnTo>
                  <a:pt x="4123300" y="217487"/>
                </a:lnTo>
                <a:lnTo>
                  <a:pt x="4140096" y="260350"/>
                </a:lnTo>
                <a:lnTo>
                  <a:pt x="4160251" y="296862"/>
                </a:lnTo>
                <a:lnTo>
                  <a:pt x="4180406" y="334962"/>
                </a:lnTo>
                <a:lnTo>
                  <a:pt x="4198882" y="369887"/>
                </a:lnTo>
                <a:lnTo>
                  <a:pt x="4217357" y="409575"/>
                </a:lnTo>
                <a:lnTo>
                  <a:pt x="4234153" y="450850"/>
                </a:lnTo>
                <a:lnTo>
                  <a:pt x="4249270" y="496887"/>
                </a:lnTo>
                <a:lnTo>
                  <a:pt x="4261027" y="546100"/>
                </a:lnTo>
                <a:lnTo>
                  <a:pt x="4269425" y="606425"/>
                </a:lnTo>
                <a:lnTo>
                  <a:pt x="4272784" y="673100"/>
                </a:lnTo>
                <a:lnTo>
                  <a:pt x="4269425" y="744537"/>
                </a:lnTo>
                <a:lnTo>
                  <a:pt x="4261027" y="801687"/>
                </a:lnTo>
                <a:lnTo>
                  <a:pt x="4249270" y="854075"/>
                </a:lnTo>
                <a:lnTo>
                  <a:pt x="4234153" y="901700"/>
                </a:lnTo>
                <a:lnTo>
                  <a:pt x="4217357" y="942975"/>
                </a:lnTo>
                <a:lnTo>
                  <a:pt x="4197202" y="981075"/>
                </a:lnTo>
                <a:lnTo>
                  <a:pt x="4177047" y="1017587"/>
                </a:lnTo>
                <a:lnTo>
                  <a:pt x="4156892" y="1055687"/>
                </a:lnTo>
                <a:lnTo>
                  <a:pt x="4138416" y="1095375"/>
                </a:lnTo>
                <a:lnTo>
                  <a:pt x="4119940" y="1136650"/>
                </a:lnTo>
                <a:lnTo>
                  <a:pt x="4104825" y="1182687"/>
                </a:lnTo>
                <a:lnTo>
                  <a:pt x="4094747" y="1235075"/>
                </a:lnTo>
                <a:lnTo>
                  <a:pt x="4084669" y="1295400"/>
                </a:lnTo>
                <a:lnTo>
                  <a:pt x="4082989" y="1363662"/>
                </a:lnTo>
                <a:lnTo>
                  <a:pt x="4084669" y="1431925"/>
                </a:lnTo>
                <a:lnTo>
                  <a:pt x="4094747" y="1492250"/>
                </a:lnTo>
                <a:lnTo>
                  <a:pt x="4104825" y="1544637"/>
                </a:lnTo>
                <a:lnTo>
                  <a:pt x="4119940" y="1589087"/>
                </a:lnTo>
                <a:lnTo>
                  <a:pt x="4138416" y="1631950"/>
                </a:lnTo>
                <a:lnTo>
                  <a:pt x="4156892" y="1671637"/>
                </a:lnTo>
                <a:lnTo>
                  <a:pt x="4177047" y="1708150"/>
                </a:lnTo>
                <a:lnTo>
                  <a:pt x="4197202" y="1743075"/>
                </a:lnTo>
                <a:lnTo>
                  <a:pt x="4217357" y="1782762"/>
                </a:lnTo>
                <a:lnTo>
                  <a:pt x="4234153" y="1824037"/>
                </a:lnTo>
                <a:lnTo>
                  <a:pt x="4249270" y="1870075"/>
                </a:lnTo>
                <a:lnTo>
                  <a:pt x="4261027" y="1922462"/>
                </a:lnTo>
                <a:lnTo>
                  <a:pt x="4269425" y="1982787"/>
                </a:lnTo>
                <a:lnTo>
                  <a:pt x="4272784" y="2051050"/>
                </a:lnTo>
                <a:lnTo>
                  <a:pt x="4269425" y="2119312"/>
                </a:lnTo>
                <a:lnTo>
                  <a:pt x="4261027" y="2179637"/>
                </a:lnTo>
                <a:lnTo>
                  <a:pt x="4249270" y="2232025"/>
                </a:lnTo>
                <a:lnTo>
                  <a:pt x="4234153" y="2278062"/>
                </a:lnTo>
                <a:lnTo>
                  <a:pt x="4217357" y="2319337"/>
                </a:lnTo>
                <a:lnTo>
                  <a:pt x="4197202" y="2359025"/>
                </a:lnTo>
                <a:lnTo>
                  <a:pt x="4177047" y="2395537"/>
                </a:lnTo>
                <a:lnTo>
                  <a:pt x="4156892" y="2433637"/>
                </a:lnTo>
                <a:lnTo>
                  <a:pt x="4138416" y="2471737"/>
                </a:lnTo>
                <a:lnTo>
                  <a:pt x="4119940" y="2513012"/>
                </a:lnTo>
                <a:lnTo>
                  <a:pt x="4104825" y="2560637"/>
                </a:lnTo>
                <a:lnTo>
                  <a:pt x="4094747" y="2613025"/>
                </a:lnTo>
                <a:lnTo>
                  <a:pt x="4084669" y="2671762"/>
                </a:lnTo>
                <a:lnTo>
                  <a:pt x="4082989" y="2741612"/>
                </a:lnTo>
                <a:lnTo>
                  <a:pt x="4084669" y="2809875"/>
                </a:lnTo>
                <a:lnTo>
                  <a:pt x="4094747" y="2868612"/>
                </a:lnTo>
                <a:lnTo>
                  <a:pt x="4104825" y="2922587"/>
                </a:lnTo>
                <a:lnTo>
                  <a:pt x="4119940" y="2967037"/>
                </a:lnTo>
                <a:lnTo>
                  <a:pt x="4138416" y="3009900"/>
                </a:lnTo>
                <a:lnTo>
                  <a:pt x="4156892" y="3046412"/>
                </a:lnTo>
                <a:lnTo>
                  <a:pt x="4177047" y="3084512"/>
                </a:lnTo>
                <a:lnTo>
                  <a:pt x="4197202" y="3121025"/>
                </a:lnTo>
                <a:lnTo>
                  <a:pt x="4217357" y="3160712"/>
                </a:lnTo>
                <a:lnTo>
                  <a:pt x="4234153" y="3201987"/>
                </a:lnTo>
                <a:lnTo>
                  <a:pt x="4249270" y="3248025"/>
                </a:lnTo>
                <a:lnTo>
                  <a:pt x="4261027" y="3300412"/>
                </a:lnTo>
                <a:lnTo>
                  <a:pt x="4269425" y="3360737"/>
                </a:lnTo>
                <a:lnTo>
                  <a:pt x="4272784" y="3427412"/>
                </a:lnTo>
                <a:lnTo>
                  <a:pt x="4269425" y="3497262"/>
                </a:lnTo>
                <a:lnTo>
                  <a:pt x="4261027" y="3557587"/>
                </a:lnTo>
                <a:lnTo>
                  <a:pt x="4249270" y="3609975"/>
                </a:lnTo>
                <a:lnTo>
                  <a:pt x="4234153" y="3656012"/>
                </a:lnTo>
                <a:lnTo>
                  <a:pt x="4217357" y="3697287"/>
                </a:lnTo>
                <a:lnTo>
                  <a:pt x="4197202" y="3736975"/>
                </a:lnTo>
                <a:lnTo>
                  <a:pt x="4156892" y="3811587"/>
                </a:lnTo>
                <a:lnTo>
                  <a:pt x="4138416" y="3848100"/>
                </a:lnTo>
                <a:lnTo>
                  <a:pt x="4119940" y="3890962"/>
                </a:lnTo>
                <a:lnTo>
                  <a:pt x="4104825" y="3935412"/>
                </a:lnTo>
                <a:lnTo>
                  <a:pt x="4094747" y="3987800"/>
                </a:lnTo>
                <a:lnTo>
                  <a:pt x="4084669" y="4048125"/>
                </a:lnTo>
                <a:lnTo>
                  <a:pt x="4082989" y="4116387"/>
                </a:lnTo>
                <a:lnTo>
                  <a:pt x="4084669" y="4186237"/>
                </a:lnTo>
                <a:lnTo>
                  <a:pt x="4094747" y="4244975"/>
                </a:lnTo>
                <a:lnTo>
                  <a:pt x="4104825" y="4297362"/>
                </a:lnTo>
                <a:lnTo>
                  <a:pt x="4119940" y="4343400"/>
                </a:lnTo>
                <a:lnTo>
                  <a:pt x="4138416" y="4386262"/>
                </a:lnTo>
                <a:lnTo>
                  <a:pt x="4156892" y="4424362"/>
                </a:lnTo>
                <a:lnTo>
                  <a:pt x="4197202" y="4498975"/>
                </a:lnTo>
                <a:lnTo>
                  <a:pt x="4217357" y="4537075"/>
                </a:lnTo>
                <a:lnTo>
                  <a:pt x="4234153" y="4579937"/>
                </a:lnTo>
                <a:lnTo>
                  <a:pt x="4249270" y="4625975"/>
                </a:lnTo>
                <a:lnTo>
                  <a:pt x="4261027" y="4678362"/>
                </a:lnTo>
                <a:lnTo>
                  <a:pt x="4269425" y="4738687"/>
                </a:lnTo>
                <a:lnTo>
                  <a:pt x="4272784" y="4806950"/>
                </a:lnTo>
                <a:lnTo>
                  <a:pt x="4269425" y="4875212"/>
                </a:lnTo>
                <a:lnTo>
                  <a:pt x="4261027" y="4935537"/>
                </a:lnTo>
                <a:lnTo>
                  <a:pt x="4249270" y="4987925"/>
                </a:lnTo>
                <a:lnTo>
                  <a:pt x="4234153" y="5033962"/>
                </a:lnTo>
                <a:lnTo>
                  <a:pt x="4217357" y="5075237"/>
                </a:lnTo>
                <a:lnTo>
                  <a:pt x="4197202" y="5114925"/>
                </a:lnTo>
                <a:lnTo>
                  <a:pt x="4177047" y="5149850"/>
                </a:lnTo>
                <a:lnTo>
                  <a:pt x="4156892" y="5186362"/>
                </a:lnTo>
                <a:lnTo>
                  <a:pt x="4138416" y="5226050"/>
                </a:lnTo>
                <a:lnTo>
                  <a:pt x="4119940" y="5268912"/>
                </a:lnTo>
                <a:lnTo>
                  <a:pt x="4104825" y="5313362"/>
                </a:lnTo>
                <a:lnTo>
                  <a:pt x="4094747" y="5365750"/>
                </a:lnTo>
                <a:lnTo>
                  <a:pt x="4084669" y="5426075"/>
                </a:lnTo>
                <a:lnTo>
                  <a:pt x="4082989" y="5494337"/>
                </a:lnTo>
                <a:lnTo>
                  <a:pt x="4084669" y="5562600"/>
                </a:lnTo>
                <a:lnTo>
                  <a:pt x="4094747" y="5622925"/>
                </a:lnTo>
                <a:lnTo>
                  <a:pt x="4104825" y="5675312"/>
                </a:lnTo>
                <a:lnTo>
                  <a:pt x="4119940" y="5721350"/>
                </a:lnTo>
                <a:lnTo>
                  <a:pt x="4138416" y="5762625"/>
                </a:lnTo>
                <a:lnTo>
                  <a:pt x="4156892" y="5802312"/>
                </a:lnTo>
                <a:lnTo>
                  <a:pt x="4177047" y="5840412"/>
                </a:lnTo>
                <a:lnTo>
                  <a:pt x="4197202" y="5876925"/>
                </a:lnTo>
                <a:lnTo>
                  <a:pt x="4217357" y="5915025"/>
                </a:lnTo>
                <a:lnTo>
                  <a:pt x="4234153" y="5956300"/>
                </a:lnTo>
                <a:lnTo>
                  <a:pt x="4249270" y="6003925"/>
                </a:lnTo>
                <a:lnTo>
                  <a:pt x="4261027" y="6056312"/>
                </a:lnTo>
                <a:lnTo>
                  <a:pt x="4269425" y="6113462"/>
                </a:lnTo>
                <a:lnTo>
                  <a:pt x="4272784" y="6183312"/>
                </a:lnTo>
                <a:lnTo>
                  <a:pt x="4269425" y="6251575"/>
                </a:lnTo>
                <a:lnTo>
                  <a:pt x="4261027" y="6311900"/>
                </a:lnTo>
                <a:lnTo>
                  <a:pt x="4249270" y="6361112"/>
                </a:lnTo>
                <a:lnTo>
                  <a:pt x="4234153" y="6407150"/>
                </a:lnTo>
                <a:lnTo>
                  <a:pt x="4217357" y="6448425"/>
                </a:lnTo>
                <a:lnTo>
                  <a:pt x="4198882" y="6488112"/>
                </a:lnTo>
                <a:lnTo>
                  <a:pt x="4180406" y="6523037"/>
                </a:lnTo>
                <a:lnTo>
                  <a:pt x="4160251" y="6561137"/>
                </a:lnTo>
                <a:lnTo>
                  <a:pt x="4140096" y="6597650"/>
                </a:lnTo>
                <a:lnTo>
                  <a:pt x="4123300" y="6640512"/>
                </a:lnTo>
                <a:lnTo>
                  <a:pt x="4106504" y="6683375"/>
                </a:lnTo>
                <a:lnTo>
                  <a:pt x="4096426" y="6735762"/>
                </a:lnTo>
                <a:lnTo>
                  <a:pt x="4088029" y="6791325"/>
                </a:lnTo>
                <a:lnTo>
                  <a:pt x="4082989" y="6858000"/>
                </a:lnTo>
                <a:lnTo>
                  <a:pt x="0" y="6858000"/>
                </a:lnTo>
                <a:close/>
              </a:path>
            </a:pathLst>
          </a:custGeom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909E572F-9CDC-4214-9D42-FF00176495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417162" cy="6858000"/>
          </a:xfrm>
          <a:custGeom>
            <a:avLst/>
            <a:gdLst>
              <a:gd name="connsiteX0" fmla="*/ 4417162 w 4417162"/>
              <a:gd name="connsiteY0" fmla="*/ 0 h 6858000"/>
              <a:gd name="connsiteX1" fmla="*/ 334174 w 4417162"/>
              <a:gd name="connsiteY1" fmla="*/ 0 h 6858000"/>
              <a:gd name="connsiteX2" fmla="*/ 334173 w 4417162"/>
              <a:gd name="connsiteY2" fmla="*/ 0 h 6858000"/>
              <a:gd name="connsiteX3" fmla="*/ 189795 w 4417162"/>
              <a:gd name="connsiteY3" fmla="*/ 0 h 6858000"/>
              <a:gd name="connsiteX4" fmla="*/ 184756 w 4417162"/>
              <a:gd name="connsiteY4" fmla="*/ 66675 h 6858000"/>
              <a:gd name="connsiteX5" fmla="*/ 176358 w 4417162"/>
              <a:gd name="connsiteY5" fmla="*/ 122237 h 6858000"/>
              <a:gd name="connsiteX6" fmla="*/ 166281 w 4417162"/>
              <a:gd name="connsiteY6" fmla="*/ 174625 h 6858000"/>
              <a:gd name="connsiteX7" fmla="*/ 149485 w 4417162"/>
              <a:gd name="connsiteY7" fmla="*/ 217487 h 6858000"/>
              <a:gd name="connsiteX8" fmla="*/ 132689 w 4417162"/>
              <a:gd name="connsiteY8" fmla="*/ 260350 h 6858000"/>
              <a:gd name="connsiteX9" fmla="*/ 112534 w 4417162"/>
              <a:gd name="connsiteY9" fmla="*/ 296862 h 6858000"/>
              <a:gd name="connsiteX10" fmla="*/ 92379 w 4417162"/>
              <a:gd name="connsiteY10" fmla="*/ 334962 h 6858000"/>
              <a:gd name="connsiteX11" fmla="*/ 73903 w 4417162"/>
              <a:gd name="connsiteY11" fmla="*/ 369887 h 6858000"/>
              <a:gd name="connsiteX12" fmla="*/ 55427 w 4417162"/>
              <a:gd name="connsiteY12" fmla="*/ 409575 h 6858000"/>
              <a:gd name="connsiteX13" fmla="*/ 38632 w 4417162"/>
              <a:gd name="connsiteY13" fmla="*/ 450850 h 6858000"/>
              <a:gd name="connsiteX14" fmla="*/ 23515 w 4417162"/>
              <a:gd name="connsiteY14" fmla="*/ 496887 h 6858000"/>
              <a:gd name="connsiteX15" fmla="*/ 11758 w 4417162"/>
              <a:gd name="connsiteY15" fmla="*/ 546100 h 6858000"/>
              <a:gd name="connsiteX16" fmla="*/ 3359 w 4417162"/>
              <a:gd name="connsiteY16" fmla="*/ 606425 h 6858000"/>
              <a:gd name="connsiteX17" fmla="*/ 0 w 4417162"/>
              <a:gd name="connsiteY17" fmla="*/ 673100 h 6858000"/>
              <a:gd name="connsiteX18" fmla="*/ 3359 w 4417162"/>
              <a:gd name="connsiteY18" fmla="*/ 744537 h 6858000"/>
              <a:gd name="connsiteX19" fmla="*/ 11758 w 4417162"/>
              <a:gd name="connsiteY19" fmla="*/ 801687 h 6858000"/>
              <a:gd name="connsiteX20" fmla="*/ 23515 w 4417162"/>
              <a:gd name="connsiteY20" fmla="*/ 854075 h 6858000"/>
              <a:gd name="connsiteX21" fmla="*/ 38632 w 4417162"/>
              <a:gd name="connsiteY21" fmla="*/ 901700 h 6858000"/>
              <a:gd name="connsiteX22" fmla="*/ 55427 w 4417162"/>
              <a:gd name="connsiteY22" fmla="*/ 942975 h 6858000"/>
              <a:gd name="connsiteX23" fmla="*/ 75583 w 4417162"/>
              <a:gd name="connsiteY23" fmla="*/ 981075 h 6858000"/>
              <a:gd name="connsiteX24" fmla="*/ 95738 w 4417162"/>
              <a:gd name="connsiteY24" fmla="*/ 1017587 h 6858000"/>
              <a:gd name="connsiteX25" fmla="*/ 115893 w 4417162"/>
              <a:gd name="connsiteY25" fmla="*/ 1055687 h 6858000"/>
              <a:gd name="connsiteX26" fmla="*/ 134368 w 4417162"/>
              <a:gd name="connsiteY26" fmla="*/ 1095375 h 6858000"/>
              <a:gd name="connsiteX27" fmla="*/ 152844 w 4417162"/>
              <a:gd name="connsiteY27" fmla="*/ 1136650 h 6858000"/>
              <a:gd name="connsiteX28" fmla="*/ 167960 w 4417162"/>
              <a:gd name="connsiteY28" fmla="*/ 1182687 h 6858000"/>
              <a:gd name="connsiteX29" fmla="*/ 178038 w 4417162"/>
              <a:gd name="connsiteY29" fmla="*/ 1235075 h 6858000"/>
              <a:gd name="connsiteX30" fmla="*/ 188115 w 4417162"/>
              <a:gd name="connsiteY30" fmla="*/ 1295400 h 6858000"/>
              <a:gd name="connsiteX31" fmla="*/ 189795 w 4417162"/>
              <a:gd name="connsiteY31" fmla="*/ 1363662 h 6858000"/>
              <a:gd name="connsiteX32" fmla="*/ 188115 w 4417162"/>
              <a:gd name="connsiteY32" fmla="*/ 1431925 h 6858000"/>
              <a:gd name="connsiteX33" fmla="*/ 178038 w 4417162"/>
              <a:gd name="connsiteY33" fmla="*/ 1492250 h 6858000"/>
              <a:gd name="connsiteX34" fmla="*/ 167960 w 4417162"/>
              <a:gd name="connsiteY34" fmla="*/ 1544637 h 6858000"/>
              <a:gd name="connsiteX35" fmla="*/ 152844 w 4417162"/>
              <a:gd name="connsiteY35" fmla="*/ 1589087 h 6858000"/>
              <a:gd name="connsiteX36" fmla="*/ 134368 w 4417162"/>
              <a:gd name="connsiteY36" fmla="*/ 1631950 h 6858000"/>
              <a:gd name="connsiteX37" fmla="*/ 115893 w 4417162"/>
              <a:gd name="connsiteY37" fmla="*/ 1671637 h 6858000"/>
              <a:gd name="connsiteX38" fmla="*/ 95738 w 4417162"/>
              <a:gd name="connsiteY38" fmla="*/ 1708150 h 6858000"/>
              <a:gd name="connsiteX39" fmla="*/ 75583 w 4417162"/>
              <a:gd name="connsiteY39" fmla="*/ 1743075 h 6858000"/>
              <a:gd name="connsiteX40" fmla="*/ 55427 w 4417162"/>
              <a:gd name="connsiteY40" fmla="*/ 1782762 h 6858000"/>
              <a:gd name="connsiteX41" fmla="*/ 38632 w 4417162"/>
              <a:gd name="connsiteY41" fmla="*/ 1824037 h 6858000"/>
              <a:gd name="connsiteX42" fmla="*/ 23515 w 4417162"/>
              <a:gd name="connsiteY42" fmla="*/ 1870075 h 6858000"/>
              <a:gd name="connsiteX43" fmla="*/ 11758 w 4417162"/>
              <a:gd name="connsiteY43" fmla="*/ 1922462 h 6858000"/>
              <a:gd name="connsiteX44" fmla="*/ 3359 w 4417162"/>
              <a:gd name="connsiteY44" fmla="*/ 1982787 h 6858000"/>
              <a:gd name="connsiteX45" fmla="*/ 0 w 4417162"/>
              <a:gd name="connsiteY45" fmla="*/ 2051050 h 6858000"/>
              <a:gd name="connsiteX46" fmla="*/ 3359 w 4417162"/>
              <a:gd name="connsiteY46" fmla="*/ 2119312 h 6858000"/>
              <a:gd name="connsiteX47" fmla="*/ 11758 w 4417162"/>
              <a:gd name="connsiteY47" fmla="*/ 2179637 h 6858000"/>
              <a:gd name="connsiteX48" fmla="*/ 23515 w 4417162"/>
              <a:gd name="connsiteY48" fmla="*/ 2232025 h 6858000"/>
              <a:gd name="connsiteX49" fmla="*/ 38632 w 4417162"/>
              <a:gd name="connsiteY49" fmla="*/ 2278062 h 6858000"/>
              <a:gd name="connsiteX50" fmla="*/ 55427 w 4417162"/>
              <a:gd name="connsiteY50" fmla="*/ 2319337 h 6858000"/>
              <a:gd name="connsiteX51" fmla="*/ 75583 w 4417162"/>
              <a:gd name="connsiteY51" fmla="*/ 2359025 h 6858000"/>
              <a:gd name="connsiteX52" fmla="*/ 95738 w 4417162"/>
              <a:gd name="connsiteY52" fmla="*/ 2395537 h 6858000"/>
              <a:gd name="connsiteX53" fmla="*/ 115893 w 4417162"/>
              <a:gd name="connsiteY53" fmla="*/ 2433637 h 6858000"/>
              <a:gd name="connsiteX54" fmla="*/ 134368 w 4417162"/>
              <a:gd name="connsiteY54" fmla="*/ 2471737 h 6858000"/>
              <a:gd name="connsiteX55" fmla="*/ 152844 w 4417162"/>
              <a:gd name="connsiteY55" fmla="*/ 2513012 h 6858000"/>
              <a:gd name="connsiteX56" fmla="*/ 167960 w 4417162"/>
              <a:gd name="connsiteY56" fmla="*/ 2560637 h 6858000"/>
              <a:gd name="connsiteX57" fmla="*/ 178038 w 4417162"/>
              <a:gd name="connsiteY57" fmla="*/ 2613025 h 6858000"/>
              <a:gd name="connsiteX58" fmla="*/ 188115 w 4417162"/>
              <a:gd name="connsiteY58" fmla="*/ 2671762 h 6858000"/>
              <a:gd name="connsiteX59" fmla="*/ 189795 w 4417162"/>
              <a:gd name="connsiteY59" fmla="*/ 2741612 h 6858000"/>
              <a:gd name="connsiteX60" fmla="*/ 188115 w 4417162"/>
              <a:gd name="connsiteY60" fmla="*/ 2809875 h 6858000"/>
              <a:gd name="connsiteX61" fmla="*/ 178038 w 4417162"/>
              <a:gd name="connsiteY61" fmla="*/ 2868612 h 6858000"/>
              <a:gd name="connsiteX62" fmla="*/ 167960 w 4417162"/>
              <a:gd name="connsiteY62" fmla="*/ 2922587 h 6858000"/>
              <a:gd name="connsiteX63" fmla="*/ 152844 w 4417162"/>
              <a:gd name="connsiteY63" fmla="*/ 2967037 h 6858000"/>
              <a:gd name="connsiteX64" fmla="*/ 134368 w 4417162"/>
              <a:gd name="connsiteY64" fmla="*/ 3009900 h 6858000"/>
              <a:gd name="connsiteX65" fmla="*/ 115893 w 4417162"/>
              <a:gd name="connsiteY65" fmla="*/ 3046412 h 6858000"/>
              <a:gd name="connsiteX66" fmla="*/ 95738 w 4417162"/>
              <a:gd name="connsiteY66" fmla="*/ 3084512 h 6858000"/>
              <a:gd name="connsiteX67" fmla="*/ 75583 w 4417162"/>
              <a:gd name="connsiteY67" fmla="*/ 3121025 h 6858000"/>
              <a:gd name="connsiteX68" fmla="*/ 55427 w 4417162"/>
              <a:gd name="connsiteY68" fmla="*/ 3160712 h 6858000"/>
              <a:gd name="connsiteX69" fmla="*/ 38632 w 4417162"/>
              <a:gd name="connsiteY69" fmla="*/ 3201987 h 6858000"/>
              <a:gd name="connsiteX70" fmla="*/ 23515 w 4417162"/>
              <a:gd name="connsiteY70" fmla="*/ 3248025 h 6858000"/>
              <a:gd name="connsiteX71" fmla="*/ 11758 w 4417162"/>
              <a:gd name="connsiteY71" fmla="*/ 3300412 h 6858000"/>
              <a:gd name="connsiteX72" fmla="*/ 3359 w 4417162"/>
              <a:gd name="connsiteY72" fmla="*/ 3360737 h 6858000"/>
              <a:gd name="connsiteX73" fmla="*/ 0 w 4417162"/>
              <a:gd name="connsiteY73" fmla="*/ 3427412 h 6858000"/>
              <a:gd name="connsiteX74" fmla="*/ 3359 w 4417162"/>
              <a:gd name="connsiteY74" fmla="*/ 3497262 h 6858000"/>
              <a:gd name="connsiteX75" fmla="*/ 11758 w 4417162"/>
              <a:gd name="connsiteY75" fmla="*/ 3557587 h 6858000"/>
              <a:gd name="connsiteX76" fmla="*/ 23515 w 4417162"/>
              <a:gd name="connsiteY76" fmla="*/ 3609975 h 6858000"/>
              <a:gd name="connsiteX77" fmla="*/ 38632 w 4417162"/>
              <a:gd name="connsiteY77" fmla="*/ 3656012 h 6858000"/>
              <a:gd name="connsiteX78" fmla="*/ 55427 w 4417162"/>
              <a:gd name="connsiteY78" fmla="*/ 3697287 h 6858000"/>
              <a:gd name="connsiteX79" fmla="*/ 75583 w 4417162"/>
              <a:gd name="connsiteY79" fmla="*/ 3736975 h 6858000"/>
              <a:gd name="connsiteX80" fmla="*/ 115893 w 4417162"/>
              <a:gd name="connsiteY80" fmla="*/ 3811587 h 6858000"/>
              <a:gd name="connsiteX81" fmla="*/ 134368 w 4417162"/>
              <a:gd name="connsiteY81" fmla="*/ 3848100 h 6858000"/>
              <a:gd name="connsiteX82" fmla="*/ 152844 w 4417162"/>
              <a:gd name="connsiteY82" fmla="*/ 3890962 h 6858000"/>
              <a:gd name="connsiteX83" fmla="*/ 167960 w 4417162"/>
              <a:gd name="connsiteY83" fmla="*/ 3935412 h 6858000"/>
              <a:gd name="connsiteX84" fmla="*/ 178038 w 4417162"/>
              <a:gd name="connsiteY84" fmla="*/ 3987800 h 6858000"/>
              <a:gd name="connsiteX85" fmla="*/ 188115 w 4417162"/>
              <a:gd name="connsiteY85" fmla="*/ 4048125 h 6858000"/>
              <a:gd name="connsiteX86" fmla="*/ 189795 w 4417162"/>
              <a:gd name="connsiteY86" fmla="*/ 4116387 h 6858000"/>
              <a:gd name="connsiteX87" fmla="*/ 188115 w 4417162"/>
              <a:gd name="connsiteY87" fmla="*/ 4186237 h 6858000"/>
              <a:gd name="connsiteX88" fmla="*/ 178038 w 4417162"/>
              <a:gd name="connsiteY88" fmla="*/ 4244975 h 6858000"/>
              <a:gd name="connsiteX89" fmla="*/ 167960 w 4417162"/>
              <a:gd name="connsiteY89" fmla="*/ 4297362 h 6858000"/>
              <a:gd name="connsiteX90" fmla="*/ 152844 w 4417162"/>
              <a:gd name="connsiteY90" fmla="*/ 4343400 h 6858000"/>
              <a:gd name="connsiteX91" fmla="*/ 134368 w 4417162"/>
              <a:gd name="connsiteY91" fmla="*/ 4386262 h 6858000"/>
              <a:gd name="connsiteX92" fmla="*/ 115893 w 4417162"/>
              <a:gd name="connsiteY92" fmla="*/ 4424362 h 6858000"/>
              <a:gd name="connsiteX93" fmla="*/ 75583 w 4417162"/>
              <a:gd name="connsiteY93" fmla="*/ 4498975 h 6858000"/>
              <a:gd name="connsiteX94" fmla="*/ 55427 w 4417162"/>
              <a:gd name="connsiteY94" fmla="*/ 4537075 h 6858000"/>
              <a:gd name="connsiteX95" fmla="*/ 38632 w 4417162"/>
              <a:gd name="connsiteY95" fmla="*/ 4579937 h 6858000"/>
              <a:gd name="connsiteX96" fmla="*/ 23515 w 4417162"/>
              <a:gd name="connsiteY96" fmla="*/ 4625975 h 6858000"/>
              <a:gd name="connsiteX97" fmla="*/ 11758 w 4417162"/>
              <a:gd name="connsiteY97" fmla="*/ 4678362 h 6858000"/>
              <a:gd name="connsiteX98" fmla="*/ 3359 w 4417162"/>
              <a:gd name="connsiteY98" fmla="*/ 4738687 h 6858000"/>
              <a:gd name="connsiteX99" fmla="*/ 0 w 4417162"/>
              <a:gd name="connsiteY99" fmla="*/ 4806950 h 6858000"/>
              <a:gd name="connsiteX100" fmla="*/ 3359 w 4417162"/>
              <a:gd name="connsiteY100" fmla="*/ 4875212 h 6858000"/>
              <a:gd name="connsiteX101" fmla="*/ 11758 w 4417162"/>
              <a:gd name="connsiteY101" fmla="*/ 4935537 h 6858000"/>
              <a:gd name="connsiteX102" fmla="*/ 23515 w 4417162"/>
              <a:gd name="connsiteY102" fmla="*/ 4987925 h 6858000"/>
              <a:gd name="connsiteX103" fmla="*/ 38632 w 4417162"/>
              <a:gd name="connsiteY103" fmla="*/ 5033962 h 6858000"/>
              <a:gd name="connsiteX104" fmla="*/ 55427 w 4417162"/>
              <a:gd name="connsiteY104" fmla="*/ 5075237 h 6858000"/>
              <a:gd name="connsiteX105" fmla="*/ 75583 w 4417162"/>
              <a:gd name="connsiteY105" fmla="*/ 5114925 h 6858000"/>
              <a:gd name="connsiteX106" fmla="*/ 95738 w 4417162"/>
              <a:gd name="connsiteY106" fmla="*/ 5149850 h 6858000"/>
              <a:gd name="connsiteX107" fmla="*/ 115893 w 4417162"/>
              <a:gd name="connsiteY107" fmla="*/ 5186362 h 6858000"/>
              <a:gd name="connsiteX108" fmla="*/ 134368 w 4417162"/>
              <a:gd name="connsiteY108" fmla="*/ 5226050 h 6858000"/>
              <a:gd name="connsiteX109" fmla="*/ 152844 w 4417162"/>
              <a:gd name="connsiteY109" fmla="*/ 5268912 h 6858000"/>
              <a:gd name="connsiteX110" fmla="*/ 167960 w 4417162"/>
              <a:gd name="connsiteY110" fmla="*/ 5313362 h 6858000"/>
              <a:gd name="connsiteX111" fmla="*/ 178038 w 4417162"/>
              <a:gd name="connsiteY111" fmla="*/ 5365750 h 6858000"/>
              <a:gd name="connsiteX112" fmla="*/ 188115 w 4417162"/>
              <a:gd name="connsiteY112" fmla="*/ 5426075 h 6858000"/>
              <a:gd name="connsiteX113" fmla="*/ 189795 w 4417162"/>
              <a:gd name="connsiteY113" fmla="*/ 5494337 h 6858000"/>
              <a:gd name="connsiteX114" fmla="*/ 188115 w 4417162"/>
              <a:gd name="connsiteY114" fmla="*/ 5562600 h 6858000"/>
              <a:gd name="connsiteX115" fmla="*/ 178038 w 4417162"/>
              <a:gd name="connsiteY115" fmla="*/ 5622925 h 6858000"/>
              <a:gd name="connsiteX116" fmla="*/ 167960 w 4417162"/>
              <a:gd name="connsiteY116" fmla="*/ 5675312 h 6858000"/>
              <a:gd name="connsiteX117" fmla="*/ 152844 w 4417162"/>
              <a:gd name="connsiteY117" fmla="*/ 5721350 h 6858000"/>
              <a:gd name="connsiteX118" fmla="*/ 134368 w 4417162"/>
              <a:gd name="connsiteY118" fmla="*/ 5762625 h 6858000"/>
              <a:gd name="connsiteX119" fmla="*/ 115893 w 4417162"/>
              <a:gd name="connsiteY119" fmla="*/ 5802312 h 6858000"/>
              <a:gd name="connsiteX120" fmla="*/ 95738 w 4417162"/>
              <a:gd name="connsiteY120" fmla="*/ 5840412 h 6858000"/>
              <a:gd name="connsiteX121" fmla="*/ 75583 w 4417162"/>
              <a:gd name="connsiteY121" fmla="*/ 5876925 h 6858000"/>
              <a:gd name="connsiteX122" fmla="*/ 55427 w 4417162"/>
              <a:gd name="connsiteY122" fmla="*/ 5915025 h 6858000"/>
              <a:gd name="connsiteX123" fmla="*/ 38632 w 4417162"/>
              <a:gd name="connsiteY123" fmla="*/ 5956300 h 6858000"/>
              <a:gd name="connsiteX124" fmla="*/ 23515 w 4417162"/>
              <a:gd name="connsiteY124" fmla="*/ 6003925 h 6858000"/>
              <a:gd name="connsiteX125" fmla="*/ 11758 w 4417162"/>
              <a:gd name="connsiteY125" fmla="*/ 6056312 h 6858000"/>
              <a:gd name="connsiteX126" fmla="*/ 3359 w 4417162"/>
              <a:gd name="connsiteY126" fmla="*/ 6113462 h 6858000"/>
              <a:gd name="connsiteX127" fmla="*/ 0 w 4417162"/>
              <a:gd name="connsiteY127" fmla="*/ 6183312 h 6858000"/>
              <a:gd name="connsiteX128" fmla="*/ 3359 w 4417162"/>
              <a:gd name="connsiteY128" fmla="*/ 6251575 h 6858000"/>
              <a:gd name="connsiteX129" fmla="*/ 11758 w 4417162"/>
              <a:gd name="connsiteY129" fmla="*/ 6311900 h 6858000"/>
              <a:gd name="connsiteX130" fmla="*/ 23515 w 4417162"/>
              <a:gd name="connsiteY130" fmla="*/ 6361112 h 6858000"/>
              <a:gd name="connsiteX131" fmla="*/ 38632 w 4417162"/>
              <a:gd name="connsiteY131" fmla="*/ 6407150 h 6858000"/>
              <a:gd name="connsiteX132" fmla="*/ 55427 w 4417162"/>
              <a:gd name="connsiteY132" fmla="*/ 6448425 h 6858000"/>
              <a:gd name="connsiteX133" fmla="*/ 73903 w 4417162"/>
              <a:gd name="connsiteY133" fmla="*/ 6488112 h 6858000"/>
              <a:gd name="connsiteX134" fmla="*/ 92379 w 4417162"/>
              <a:gd name="connsiteY134" fmla="*/ 6523037 h 6858000"/>
              <a:gd name="connsiteX135" fmla="*/ 112534 w 4417162"/>
              <a:gd name="connsiteY135" fmla="*/ 6561137 h 6858000"/>
              <a:gd name="connsiteX136" fmla="*/ 132689 w 4417162"/>
              <a:gd name="connsiteY136" fmla="*/ 6597650 h 6858000"/>
              <a:gd name="connsiteX137" fmla="*/ 149485 w 4417162"/>
              <a:gd name="connsiteY137" fmla="*/ 6640512 h 6858000"/>
              <a:gd name="connsiteX138" fmla="*/ 166281 w 4417162"/>
              <a:gd name="connsiteY138" fmla="*/ 6683375 h 6858000"/>
              <a:gd name="connsiteX139" fmla="*/ 176358 w 4417162"/>
              <a:gd name="connsiteY139" fmla="*/ 6735762 h 6858000"/>
              <a:gd name="connsiteX140" fmla="*/ 184756 w 4417162"/>
              <a:gd name="connsiteY140" fmla="*/ 6791325 h 6858000"/>
              <a:gd name="connsiteX141" fmla="*/ 189795 w 4417162"/>
              <a:gd name="connsiteY141" fmla="*/ 6858000 h 6858000"/>
              <a:gd name="connsiteX142" fmla="*/ 334173 w 4417162"/>
              <a:gd name="connsiteY142" fmla="*/ 6858000 h 6858000"/>
              <a:gd name="connsiteX143" fmla="*/ 334174 w 4417162"/>
              <a:gd name="connsiteY143" fmla="*/ 6858000 h 6858000"/>
              <a:gd name="connsiteX144" fmla="*/ 4417162 w 4417162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417162" h="6858000">
                <a:moveTo>
                  <a:pt x="4417162" y="0"/>
                </a:moveTo>
                <a:lnTo>
                  <a:pt x="334174" y="0"/>
                </a:lnTo>
                <a:lnTo>
                  <a:pt x="334173" y="0"/>
                </a:lnTo>
                <a:lnTo>
                  <a:pt x="189795" y="0"/>
                </a:lnTo>
                <a:lnTo>
                  <a:pt x="184756" y="66675"/>
                </a:lnTo>
                <a:lnTo>
                  <a:pt x="176358" y="122237"/>
                </a:lnTo>
                <a:lnTo>
                  <a:pt x="166281" y="174625"/>
                </a:lnTo>
                <a:lnTo>
                  <a:pt x="149485" y="217487"/>
                </a:lnTo>
                <a:lnTo>
                  <a:pt x="132689" y="260350"/>
                </a:lnTo>
                <a:lnTo>
                  <a:pt x="112534" y="296862"/>
                </a:lnTo>
                <a:lnTo>
                  <a:pt x="92379" y="334962"/>
                </a:lnTo>
                <a:lnTo>
                  <a:pt x="73903" y="369887"/>
                </a:lnTo>
                <a:lnTo>
                  <a:pt x="55427" y="409575"/>
                </a:lnTo>
                <a:lnTo>
                  <a:pt x="38632" y="450850"/>
                </a:lnTo>
                <a:lnTo>
                  <a:pt x="23515" y="496887"/>
                </a:lnTo>
                <a:lnTo>
                  <a:pt x="11758" y="546100"/>
                </a:lnTo>
                <a:lnTo>
                  <a:pt x="3359" y="606425"/>
                </a:lnTo>
                <a:lnTo>
                  <a:pt x="0" y="673100"/>
                </a:lnTo>
                <a:lnTo>
                  <a:pt x="3359" y="744537"/>
                </a:lnTo>
                <a:lnTo>
                  <a:pt x="11758" y="801687"/>
                </a:lnTo>
                <a:lnTo>
                  <a:pt x="23515" y="854075"/>
                </a:lnTo>
                <a:lnTo>
                  <a:pt x="38632" y="901700"/>
                </a:lnTo>
                <a:lnTo>
                  <a:pt x="55427" y="942975"/>
                </a:lnTo>
                <a:lnTo>
                  <a:pt x="75583" y="981075"/>
                </a:lnTo>
                <a:lnTo>
                  <a:pt x="95738" y="1017587"/>
                </a:lnTo>
                <a:lnTo>
                  <a:pt x="115893" y="1055687"/>
                </a:lnTo>
                <a:lnTo>
                  <a:pt x="134368" y="1095375"/>
                </a:lnTo>
                <a:lnTo>
                  <a:pt x="152844" y="1136650"/>
                </a:lnTo>
                <a:lnTo>
                  <a:pt x="167960" y="1182687"/>
                </a:lnTo>
                <a:lnTo>
                  <a:pt x="178038" y="1235075"/>
                </a:lnTo>
                <a:lnTo>
                  <a:pt x="188115" y="1295400"/>
                </a:lnTo>
                <a:lnTo>
                  <a:pt x="189795" y="1363662"/>
                </a:lnTo>
                <a:lnTo>
                  <a:pt x="188115" y="1431925"/>
                </a:lnTo>
                <a:lnTo>
                  <a:pt x="178038" y="1492250"/>
                </a:lnTo>
                <a:lnTo>
                  <a:pt x="167960" y="1544637"/>
                </a:lnTo>
                <a:lnTo>
                  <a:pt x="152844" y="1589087"/>
                </a:lnTo>
                <a:lnTo>
                  <a:pt x="134368" y="1631950"/>
                </a:lnTo>
                <a:lnTo>
                  <a:pt x="115893" y="1671637"/>
                </a:lnTo>
                <a:lnTo>
                  <a:pt x="95738" y="1708150"/>
                </a:lnTo>
                <a:lnTo>
                  <a:pt x="75583" y="1743075"/>
                </a:lnTo>
                <a:lnTo>
                  <a:pt x="55427" y="1782762"/>
                </a:lnTo>
                <a:lnTo>
                  <a:pt x="38632" y="1824037"/>
                </a:lnTo>
                <a:lnTo>
                  <a:pt x="23515" y="1870075"/>
                </a:lnTo>
                <a:lnTo>
                  <a:pt x="11758" y="1922462"/>
                </a:lnTo>
                <a:lnTo>
                  <a:pt x="3359" y="1982787"/>
                </a:lnTo>
                <a:lnTo>
                  <a:pt x="0" y="2051050"/>
                </a:lnTo>
                <a:lnTo>
                  <a:pt x="3359" y="2119312"/>
                </a:lnTo>
                <a:lnTo>
                  <a:pt x="11758" y="2179637"/>
                </a:lnTo>
                <a:lnTo>
                  <a:pt x="23515" y="2232025"/>
                </a:lnTo>
                <a:lnTo>
                  <a:pt x="38632" y="2278062"/>
                </a:lnTo>
                <a:lnTo>
                  <a:pt x="55427" y="2319337"/>
                </a:lnTo>
                <a:lnTo>
                  <a:pt x="75583" y="2359025"/>
                </a:lnTo>
                <a:lnTo>
                  <a:pt x="95738" y="2395537"/>
                </a:lnTo>
                <a:lnTo>
                  <a:pt x="115893" y="2433637"/>
                </a:lnTo>
                <a:lnTo>
                  <a:pt x="134368" y="2471737"/>
                </a:lnTo>
                <a:lnTo>
                  <a:pt x="152844" y="2513012"/>
                </a:lnTo>
                <a:lnTo>
                  <a:pt x="167960" y="2560637"/>
                </a:lnTo>
                <a:lnTo>
                  <a:pt x="178038" y="2613025"/>
                </a:lnTo>
                <a:lnTo>
                  <a:pt x="188115" y="2671762"/>
                </a:lnTo>
                <a:lnTo>
                  <a:pt x="189795" y="2741612"/>
                </a:lnTo>
                <a:lnTo>
                  <a:pt x="188115" y="2809875"/>
                </a:lnTo>
                <a:lnTo>
                  <a:pt x="178038" y="2868612"/>
                </a:lnTo>
                <a:lnTo>
                  <a:pt x="167960" y="2922587"/>
                </a:lnTo>
                <a:lnTo>
                  <a:pt x="152844" y="2967037"/>
                </a:lnTo>
                <a:lnTo>
                  <a:pt x="134368" y="3009900"/>
                </a:lnTo>
                <a:lnTo>
                  <a:pt x="115893" y="3046412"/>
                </a:lnTo>
                <a:lnTo>
                  <a:pt x="95738" y="3084512"/>
                </a:lnTo>
                <a:lnTo>
                  <a:pt x="75583" y="3121025"/>
                </a:lnTo>
                <a:lnTo>
                  <a:pt x="55427" y="3160712"/>
                </a:lnTo>
                <a:lnTo>
                  <a:pt x="38632" y="3201987"/>
                </a:lnTo>
                <a:lnTo>
                  <a:pt x="23515" y="3248025"/>
                </a:lnTo>
                <a:lnTo>
                  <a:pt x="11758" y="3300412"/>
                </a:lnTo>
                <a:lnTo>
                  <a:pt x="3359" y="3360737"/>
                </a:lnTo>
                <a:lnTo>
                  <a:pt x="0" y="3427412"/>
                </a:lnTo>
                <a:lnTo>
                  <a:pt x="3359" y="3497262"/>
                </a:lnTo>
                <a:lnTo>
                  <a:pt x="11758" y="3557587"/>
                </a:lnTo>
                <a:lnTo>
                  <a:pt x="23515" y="3609975"/>
                </a:lnTo>
                <a:lnTo>
                  <a:pt x="38632" y="3656012"/>
                </a:lnTo>
                <a:lnTo>
                  <a:pt x="55427" y="3697287"/>
                </a:lnTo>
                <a:lnTo>
                  <a:pt x="75583" y="3736975"/>
                </a:lnTo>
                <a:lnTo>
                  <a:pt x="115893" y="3811587"/>
                </a:lnTo>
                <a:lnTo>
                  <a:pt x="134368" y="3848100"/>
                </a:lnTo>
                <a:lnTo>
                  <a:pt x="152844" y="3890962"/>
                </a:lnTo>
                <a:lnTo>
                  <a:pt x="167960" y="3935412"/>
                </a:lnTo>
                <a:lnTo>
                  <a:pt x="178038" y="3987800"/>
                </a:lnTo>
                <a:lnTo>
                  <a:pt x="188115" y="4048125"/>
                </a:lnTo>
                <a:lnTo>
                  <a:pt x="189795" y="4116387"/>
                </a:lnTo>
                <a:lnTo>
                  <a:pt x="188115" y="4186237"/>
                </a:lnTo>
                <a:lnTo>
                  <a:pt x="178038" y="4244975"/>
                </a:lnTo>
                <a:lnTo>
                  <a:pt x="167960" y="4297362"/>
                </a:lnTo>
                <a:lnTo>
                  <a:pt x="152844" y="4343400"/>
                </a:lnTo>
                <a:lnTo>
                  <a:pt x="134368" y="4386262"/>
                </a:lnTo>
                <a:lnTo>
                  <a:pt x="115893" y="4424362"/>
                </a:lnTo>
                <a:lnTo>
                  <a:pt x="75583" y="4498975"/>
                </a:lnTo>
                <a:lnTo>
                  <a:pt x="55427" y="4537075"/>
                </a:lnTo>
                <a:lnTo>
                  <a:pt x="38632" y="4579937"/>
                </a:lnTo>
                <a:lnTo>
                  <a:pt x="23515" y="4625975"/>
                </a:lnTo>
                <a:lnTo>
                  <a:pt x="11758" y="4678362"/>
                </a:lnTo>
                <a:lnTo>
                  <a:pt x="3359" y="4738687"/>
                </a:lnTo>
                <a:lnTo>
                  <a:pt x="0" y="4806950"/>
                </a:lnTo>
                <a:lnTo>
                  <a:pt x="3359" y="4875212"/>
                </a:lnTo>
                <a:lnTo>
                  <a:pt x="11758" y="4935537"/>
                </a:lnTo>
                <a:lnTo>
                  <a:pt x="23515" y="4987925"/>
                </a:lnTo>
                <a:lnTo>
                  <a:pt x="38632" y="5033962"/>
                </a:lnTo>
                <a:lnTo>
                  <a:pt x="55427" y="5075237"/>
                </a:lnTo>
                <a:lnTo>
                  <a:pt x="75583" y="5114925"/>
                </a:lnTo>
                <a:lnTo>
                  <a:pt x="95738" y="5149850"/>
                </a:lnTo>
                <a:lnTo>
                  <a:pt x="115893" y="5186362"/>
                </a:lnTo>
                <a:lnTo>
                  <a:pt x="134368" y="5226050"/>
                </a:lnTo>
                <a:lnTo>
                  <a:pt x="152844" y="5268912"/>
                </a:lnTo>
                <a:lnTo>
                  <a:pt x="167960" y="5313362"/>
                </a:lnTo>
                <a:lnTo>
                  <a:pt x="178038" y="5365750"/>
                </a:lnTo>
                <a:lnTo>
                  <a:pt x="188115" y="5426075"/>
                </a:lnTo>
                <a:lnTo>
                  <a:pt x="189795" y="5494337"/>
                </a:lnTo>
                <a:lnTo>
                  <a:pt x="188115" y="5562600"/>
                </a:lnTo>
                <a:lnTo>
                  <a:pt x="178038" y="5622925"/>
                </a:lnTo>
                <a:lnTo>
                  <a:pt x="167960" y="5675312"/>
                </a:lnTo>
                <a:lnTo>
                  <a:pt x="152844" y="5721350"/>
                </a:lnTo>
                <a:lnTo>
                  <a:pt x="134368" y="5762625"/>
                </a:lnTo>
                <a:lnTo>
                  <a:pt x="115893" y="5802312"/>
                </a:lnTo>
                <a:lnTo>
                  <a:pt x="95738" y="5840412"/>
                </a:lnTo>
                <a:lnTo>
                  <a:pt x="75583" y="5876925"/>
                </a:lnTo>
                <a:lnTo>
                  <a:pt x="55427" y="5915025"/>
                </a:lnTo>
                <a:lnTo>
                  <a:pt x="38632" y="5956300"/>
                </a:lnTo>
                <a:lnTo>
                  <a:pt x="23515" y="6003925"/>
                </a:lnTo>
                <a:lnTo>
                  <a:pt x="11758" y="6056312"/>
                </a:lnTo>
                <a:lnTo>
                  <a:pt x="3359" y="6113462"/>
                </a:lnTo>
                <a:lnTo>
                  <a:pt x="0" y="6183312"/>
                </a:lnTo>
                <a:lnTo>
                  <a:pt x="3359" y="6251575"/>
                </a:lnTo>
                <a:lnTo>
                  <a:pt x="11758" y="6311900"/>
                </a:lnTo>
                <a:lnTo>
                  <a:pt x="23515" y="6361112"/>
                </a:lnTo>
                <a:lnTo>
                  <a:pt x="38632" y="6407150"/>
                </a:lnTo>
                <a:lnTo>
                  <a:pt x="55427" y="6448425"/>
                </a:lnTo>
                <a:lnTo>
                  <a:pt x="73903" y="6488112"/>
                </a:lnTo>
                <a:lnTo>
                  <a:pt x="92379" y="6523037"/>
                </a:lnTo>
                <a:lnTo>
                  <a:pt x="112534" y="6561137"/>
                </a:lnTo>
                <a:lnTo>
                  <a:pt x="132689" y="6597650"/>
                </a:lnTo>
                <a:lnTo>
                  <a:pt x="149485" y="6640512"/>
                </a:lnTo>
                <a:lnTo>
                  <a:pt x="166281" y="6683375"/>
                </a:lnTo>
                <a:lnTo>
                  <a:pt x="176358" y="6735762"/>
                </a:lnTo>
                <a:lnTo>
                  <a:pt x="184756" y="6791325"/>
                </a:lnTo>
                <a:lnTo>
                  <a:pt x="189795" y="6858000"/>
                </a:lnTo>
                <a:lnTo>
                  <a:pt x="334173" y="6858000"/>
                </a:lnTo>
                <a:lnTo>
                  <a:pt x="334174" y="6858000"/>
                </a:lnTo>
                <a:lnTo>
                  <a:pt x="4417162" y="6858000"/>
                </a:lnTo>
                <a:close/>
              </a:path>
            </a:pathLst>
          </a:custGeom>
          <a:solidFill>
            <a:schemeClr val="accent1">
              <a:lumMod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E19BF1C0-EE32-4EEE-9539-CE8473AA2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676" y="262087"/>
            <a:ext cx="3234018" cy="382672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5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Final</a:t>
            </a:r>
            <a:br>
              <a:rPr lang="en-US" sz="45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45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Design</a:t>
            </a:r>
          </a:p>
        </p:txBody>
      </p:sp>
      <p:sp>
        <p:nvSpPr>
          <p:cNvPr id="31" name="Slide Number Placeholder 30">
            <a:extLst>
              <a:ext uri="{FF2B5EF4-FFF2-40B4-BE49-F238E27FC236}">
                <a16:creationId xmlns:a16="http://schemas.microsoft.com/office/drawing/2014/main" id="{AD175D2A-0058-45E0-AAF6-7260876F00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z="1200">
                <a:solidFill>
                  <a:srgbClr val="000000">
                    <a:alpha val="60000"/>
                  </a:srgbClr>
                </a:solidFill>
                <a:latin typeface="+mn-lt"/>
                <a:cs typeface="+mn-cs"/>
              </a:rPr>
              <a:pPr>
                <a:spcAft>
                  <a:spcPts val="600"/>
                </a:spcAft>
              </a:pPr>
              <a:t>17</a:t>
            </a:fld>
            <a:endParaRPr lang="en-US" sz="1200">
              <a:solidFill>
                <a:srgbClr val="000000">
                  <a:alpha val="60000"/>
                </a:srgbClr>
              </a:solidFill>
              <a:latin typeface="+mn-lt"/>
              <a:cs typeface="+mn-cs"/>
            </a:endParaRPr>
          </a:p>
        </p:txBody>
      </p:sp>
      <p:pic>
        <p:nvPicPr>
          <p:cNvPr id="14" name="Picture 13" descr="A picture containing text&#10;&#10;Description automatically generated">
            <a:extLst>
              <a:ext uri="{FF2B5EF4-FFF2-40B4-BE49-F238E27FC236}">
                <a16:creationId xmlns:a16="http://schemas.microsoft.com/office/drawing/2014/main" id="{2BE18BE7-4DF7-0641-CAE0-D556760AF3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4940" y="3527075"/>
            <a:ext cx="4531024" cy="2692749"/>
          </a:xfrm>
          <a:prstGeom prst="rect">
            <a:avLst/>
          </a:prstGeom>
        </p:spPr>
      </p:pic>
      <p:pic>
        <p:nvPicPr>
          <p:cNvPr id="3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id="{DA81BD24-7B11-AF42-B894-51F1F5EC64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862" t="5122" r="6029" b="2551"/>
          <a:stretch/>
        </p:blipFill>
        <p:spPr>
          <a:xfrm>
            <a:off x="7522100" y="354860"/>
            <a:ext cx="4340386" cy="3074139"/>
          </a:xfrm>
          <a:prstGeom prst="rect">
            <a:avLst/>
          </a:prstGeom>
        </p:spPr>
      </p:pic>
      <p:pic>
        <p:nvPicPr>
          <p:cNvPr id="20" name="Google Shape;82;p1">
            <a:extLst>
              <a:ext uri="{FF2B5EF4-FFF2-40B4-BE49-F238E27FC236}">
                <a16:creationId xmlns:a16="http://schemas.microsoft.com/office/drawing/2014/main" id="{714C73EB-64A9-6C1D-28D0-041F4CE062F5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0309" y="95795"/>
            <a:ext cx="902526" cy="5249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72527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1825AC39-5F85-4CAA-8A81-A1287086B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95DA4D23-37FC-4B90-8188-F0377C5FF4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417162" cy="6858000"/>
          </a:xfrm>
          <a:custGeom>
            <a:avLst/>
            <a:gdLst>
              <a:gd name="connsiteX0" fmla="*/ 0 w 4417162"/>
              <a:gd name="connsiteY0" fmla="*/ 0 h 6858000"/>
              <a:gd name="connsiteX1" fmla="*/ 144378 w 4417162"/>
              <a:gd name="connsiteY1" fmla="*/ 0 h 6858000"/>
              <a:gd name="connsiteX2" fmla="*/ 2310062 w 4417162"/>
              <a:gd name="connsiteY2" fmla="*/ 0 h 6858000"/>
              <a:gd name="connsiteX3" fmla="*/ 4227367 w 4417162"/>
              <a:gd name="connsiteY3" fmla="*/ 0 h 6858000"/>
              <a:gd name="connsiteX4" fmla="*/ 4232407 w 4417162"/>
              <a:gd name="connsiteY4" fmla="*/ 66675 h 6858000"/>
              <a:gd name="connsiteX5" fmla="*/ 4240804 w 4417162"/>
              <a:gd name="connsiteY5" fmla="*/ 122237 h 6858000"/>
              <a:gd name="connsiteX6" fmla="*/ 4250882 w 4417162"/>
              <a:gd name="connsiteY6" fmla="*/ 174625 h 6858000"/>
              <a:gd name="connsiteX7" fmla="*/ 4267678 w 4417162"/>
              <a:gd name="connsiteY7" fmla="*/ 217487 h 6858000"/>
              <a:gd name="connsiteX8" fmla="*/ 4284474 w 4417162"/>
              <a:gd name="connsiteY8" fmla="*/ 260350 h 6858000"/>
              <a:gd name="connsiteX9" fmla="*/ 4304629 w 4417162"/>
              <a:gd name="connsiteY9" fmla="*/ 296862 h 6858000"/>
              <a:gd name="connsiteX10" fmla="*/ 4324784 w 4417162"/>
              <a:gd name="connsiteY10" fmla="*/ 334962 h 6858000"/>
              <a:gd name="connsiteX11" fmla="*/ 4343260 w 4417162"/>
              <a:gd name="connsiteY11" fmla="*/ 369887 h 6858000"/>
              <a:gd name="connsiteX12" fmla="*/ 4361735 w 4417162"/>
              <a:gd name="connsiteY12" fmla="*/ 409575 h 6858000"/>
              <a:gd name="connsiteX13" fmla="*/ 4378531 w 4417162"/>
              <a:gd name="connsiteY13" fmla="*/ 450850 h 6858000"/>
              <a:gd name="connsiteX14" fmla="*/ 4393648 w 4417162"/>
              <a:gd name="connsiteY14" fmla="*/ 496887 h 6858000"/>
              <a:gd name="connsiteX15" fmla="*/ 4405405 w 4417162"/>
              <a:gd name="connsiteY15" fmla="*/ 546100 h 6858000"/>
              <a:gd name="connsiteX16" fmla="*/ 4413803 w 4417162"/>
              <a:gd name="connsiteY16" fmla="*/ 606425 h 6858000"/>
              <a:gd name="connsiteX17" fmla="*/ 4417162 w 4417162"/>
              <a:gd name="connsiteY17" fmla="*/ 673100 h 6858000"/>
              <a:gd name="connsiteX18" fmla="*/ 4413803 w 4417162"/>
              <a:gd name="connsiteY18" fmla="*/ 744537 h 6858000"/>
              <a:gd name="connsiteX19" fmla="*/ 4405405 w 4417162"/>
              <a:gd name="connsiteY19" fmla="*/ 801687 h 6858000"/>
              <a:gd name="connsiteX20" fmla="*/ 4393648 w 4417162"/>
              <a:gd name="connsiteY20" fmla="*/ 854075 h 6858000"/>
              <a:gd name="connsiteX21" fmla="*/ 4378531 w 4417162"/>
              <a:gd name="connsiteY21" fmla="*/ 901700 h 6858000"/>
              <a:gd name="connsiteX22" fmla="*/ 4361735 w 4417162"/>
              <a:gd name="connsiteY22" fmla="*/ 942975 h 6858000"/>
              <a:gd name="connsiteX23" fmla="*/ 4341580 w 4417162"/>
              <a:gd name="connsiteY23" fmla="*/ 981075 h 6858000"/>
              <a:gd name="connsiteX24" fmla="*/ 4321425 w 4417162"/>
              <a:gd name="connsiteY24" fmla="*/ 1017587 h 6858000"/>
              <a:gd name="connsiteX25" fmla="*/ 4301270 w 4417162"/>
              <a:gd name="connsiteY25" fmla="*/ 1055687 h 6858000"/>
              <a:gd name="connsiteX26" fmla="*/ 4282794 w 4417162"/>
              <a:gd name="connsiteY26" fmla="*/ 1095375 h 6858000"/>
              <a:gd name="connsiteX27" fmla="*/ 4264318 w 4417162"/>
              <a:gd name="connsiteY27" fmla="*/ 1136650 h 6858000"/>
              <a:gd name="connsiteX28" fmla="*/ 4249203 w 4417162"/>
              <a:gd name="connsiteY28" fmla="*/ 1182687 h 6858000"/>
              <a:gd name="connsiteX29" fmla="*/ 4239125 w 4417162"/>
              <a:gd name="connsiteY29" fmla="*/ 1235075 h 6858000"/>
              <a:gd name="connsiteX30" fmla="*/ 4229047 w 4417162"/>
              <a:gd name="connsiteY30" fmla="*/ 1295400 h 6858000"/>
              <a:gd name="connsiteX31" fmla="*/ 4227367 w 4417162"/>
              <a:gd name="connsiteY31" fmla="*/ 1363662 h 6858000"/>
              <a:gd name="connsiteX32" fmla="*/ 4229047 w 4417162"/>
              <a:gd name="connsiteY32" fmla="*/ 1431925 h 6858000"/>
              <a:gd name="connsiteX33" fmla="*/ 4239125 w 4417162"/>
              <a:gd name="connsiteY33" fmla="*/ 1492250 h 6858000"/>
              <a:gd name="connsiteX34" fmla="*/ 4249203 w 4417162"/>
              <a:gd name="connsiteY34" fmla="*/ 1544637 h 6858000"/>
              <a:gd name="connsiteX35" fmla="*/ 4264318 w 4417162"/>
              <a:gd name="connsiteY35" fmla="*/ 1589087 h 6858000"/>
              <a:gd name="connsiteX36" fmla="*/ 4282794 w 4417162"/>
              <a:gd name="connsiteY36" fmla="*/ 1631950 h 6858000"/>
              <a:gd name="connsiteX37" fmla="*/ 4301270 w 4417162"/>
              <a:gd name="connsiteY37" fmla="*/ 1671637 h 6858000"/>
              <a:gd name="connsiteX38" fmla="*/ 4321425 w 4417162"/>
              <a:gd name="connsiteY38" fmla="*/ 1708150 h 6858000"/>
              <a:gd name="connsiteX39" fmla="*/ 4341580 w 4417162"/>
              <a:gd name="connsiteY39" fmla="*/ 1743075 h 6858000"/>
              <a:gd name="connsiteX40" fmla="*/ 4361735 w 4417162"/>
              <a:gd name="connsiteY40" fmla="*/ 1782762 h 6858000"/>
              <a:gd name="connsiteX41" fmla="*/ 4378531 w 4417162"/>
              <a:gd name="connsiteY41" fmla="*/ 1824037 h 6858000"/>
              <a:gd name="connsiteX42" fmla="*/ 4393648 w 4417162"/>
              <a:gd name="connsiteY42" fmla="*/ 1870075 h 6858000"/>
              <a:gd name="connsiteX43" fmla="*/ 4405405 w 4417162"/>
              <a:gd name="connsiteY43" fmla="*/ 1922462 h 6858000"/>
              <a:gd name="connsiteX44" fmla="*/ 4413803 w 4417162"/>
              <a:gd name="connsiteY44" fmla="*/ 1982787 h 6858000"/>
              <a:gd name="connsiteX45" fmla="*/ 4417162 w 4417162"/>
              <a:gd name="connsiteY45" fmla="*/ 2051050 h 6858000"/>
              <a:gd name="connsiteX46" fmla="*/ 4413803 w 4417162"/>
              <a:gd name="connsiteY46" fmla="*/ 2119312 h 6858000"/>
              <a:gd name="connsiteX47" fmla="*/ 4405405 w 4417162"/>
              <a:gd name="connsiteY47" fmla="*/ 2179637 h 6858000"/>
              <a:gd name="connsiteX48" fmla="*/ 4393648 w 4417162"/>
              <a:gd name="connsiteY48" fmla="*/ 2232025 h 6858000"/>
              <a:gd name="connsiteX49" fmla="*/ 4378531 w 4417162"/>
              <a:gd name="connsiteY49" fmla="*/ 2278062 h 6858000"/>
              <a:gd name="connsiteX50" fmla="*/ 4361735 w 4417162"/>
              <a:gd name="connsiteY50" fmla="*/ 2319337 h 6858000"/>
              <a:gd name="connsiteX51" fmla="*/ 4341580 w 4417162"/>
              <a:gd name="connsiteY51" fmla="*/ 2359025 h 6858000"/>
              <a:gd name="connsiteX52" fmla="*/ 4321425 w 4417162"/>
              <a:gd name="connsiteY52" fmla="*/ 2395537 h 6858000"/>
              <a:gd name="connsiteX53" fmla="*/ 4301270 w 4417162"/>
              <a:gd name="connsiteY53" fmla="*/ 2433637 h 6858000"/>
              <a:gd name="connsiteX54" fmla="*/ 4282794 w 4417162"/>
              <a:gd name="connsiteY54" fmla="*/ 2471737 h 6858000"/>
              <a:gd name="connsiteX55" fmla="*/ 4264318 w 4417162"/>
              <a:gd name="connsiteY55" fmla="*/ 2513012 h 6858000"/>
              <a:gd name="connsiteX56" fmla="*/ 4249203 w 4417162"/>
              <a:gd name="connsiteY56" fmla="*/ 2560637 h 6858000"/>
              <a:gd name="connsiteX57" fmla="*/ 4239125 w 4417162"/>
              <a:gd name="connsiteY57" fmla="*/ 2613025 h 6858000"/>
              <a:gd name="connsiteX58" fmla="*/ 4229047 w 4417162"/>
              <a:gd name="connsiteY58" fmla="*/ 2671762 h 6858000"/>
              <a:gd name="connsiteX59" fmla="*/ 4227367 w 4417162"/>
              <a:gd name="connsiteY59" fmla="*/ 2741612 h 6858000"/>
              <a:gd name="connsiteX60" fmla="*/ 4229047 w 4417162"/>
              <a:gd name="connsiteY60" fmla="*/ 2809875 h 6858000"/>
              <a:gd name="connsiteX61" fmla="*/ 4239125 w 4417162"/>
              <a:gd name="connsiteY61" fmla="*/ 2868612 h 6858000"/>
              <a:gd name="connsiteX62" fmla="*/ 4249203 w 4417162"/>
              <a:gd name="connsiteY62" fmla="*/ 2922587 h 6858000"/>
              <a:gd name="connsiteX63" fmla="*/ 4264318 w 4417162"/>
              <a:gd name="connsiteY63" fmla="*/ 2967037 h 6858000"/>
              <a:gd name="connsiteX64" fmla="*/ 4282794 w 4417162"/>
              <a:gd name="connsiteY64" fmla="*/ 3009900 h 6858000"/>
              <a:gd name="connsiteX65" fmla="*/ 4301270 w 4417162"/>
              <a:gd name="connsiteY65" fmla="*/ 3046412 h 6858000"/>
              <a:gd name="connsiteX66" fmla="*/ 4321425 w 4417162"/>
              <a:gd name="connsiteY66" fmla="*/ 3084512 h 6858000"/>
              <a:gd name="connsiteX67" fmla="*/ 4341580 w 4417162"/>
              <a:gd name="connsiteY67" fmla="*/ 3121025 h 6858000"/>
              <a:gd name="connsiteX68" fmla="*/ 4361735 w 4417162"/>
              <a:gd name="connsiteY68" fmla="*/ 3160712 h 6858000"/>
              <a:gd name="connsiteX69" fmla="*/ 4378531 w 4417162"/>
              <a:gd name="connsiteY69" fmla="*/ 3201987 h 6858000"/>
              <a:gd name="connsiteX70" fmla="*/ 4393648 w 4417162"/>
              <a:gd name="connsiteY70" fmla="*/ 3248025 h 6858000"/>
              <a:gd name="connsiteX71" fmla="*/ 4405405 w 4417162"/>
              <a:gd name="connsiteY71" fmla="*/ 3300412 h 6858000"/>
              <a:gd name="connsiteX72" fmla="*/ 4413803 w 4417162"/>
              <a:gd name="connsiteY72" fmla="*/ 3360737 h 6858000"/>
              <a:gd name="connsiteX73" fmla="*/ 4417162 w 4417162"/>
              <a:gd name="connsiteY73" fmla="*/ 3427412 h 6858000"/>
              <a:gd name="connsiteX74" fmla="*/ 4413803 w 4417162"/>
              <a:gd name="connsiteY74" fmla="*/ 3497262 h 6858000"/>
              <a:gd name="connsiteX75" fmla="*/ 4405405 w 4417162"/>
              <a:gd name="connsiteY75" fmla="*/ 3557587 h 6858000"/>
              <a:gd name="connsiteX76" fmla="*/ 4393648 w 4417162"/>
              <a:gd name="connsiteY76" fmla="*/ 3609975 h 6858000"/>
              <a:gd name="connsiteX77" fmla="*/ 4378531 w 4417162"/>
              <a:gd name="connsiteY77" fmla="*/ 3656012 h 6858000"/>
              <a:gd name="connsiteX78" fmla="*/ 4361735 w 4417162"/>
              <a:gd name="connsiteY78" fmla="*/ 3697287 h 6858000"/>
              <a:gd name="connsiteX79" fmla="*/ 4341580 w 4417162"/>
              <a:gd name="connsiteY79" fmla="*/ 3736975 h 6858000"/>
              <a:gd name="connsiteX80" fmla="*/ 4301270 w 4417162"/>
              <a:gd name="connsiteY80" fmla="*/ 3811587 h 6858000"/>
              <a:gd name="connsiteX81" fmla="*/ 4282794 w 4417162"/>
              <a:gd name="connsiteY81" fmla="*/ 3848100 h 6858000"/>
              <a:gd name="connsiteX82" fmla="*/ 4264318 w 4417162"/>
              <a:gd name="connsiteY82" fmla="*/ 3890962 h 6858000"/>
              <a:gd name="connsiteX83" fmla="*/ 4249203 w 4417162"/>
              <a:gd name="connsiteY83" fmla="*/ 3935412 h 6858000"/>
              <a:gd name="connsiteX84" fmla="*/ 4239125 w 4417162"/>
              <a:gd name="connsiteY84" fmla="*/ 3987800 h 6858000"/>
              <a:gd name="connsiteX85" fmla="*/ 4229047 w 4417162"/>
              <a:gd name="connsiteY85" fmla="*/ 4048125 h 6858000"/>
              <a:gd name="connsiteX86" fmla="*/ 4227367 w 4417162"/>
              <a:gd name="connsiteY86" fmla="*/ 4116387 h 6858000"/>
              <a:gd name="connsiteX87" fmla="*/ 4229047 w 4417162"/>
              <a:gd name="connsiteY87" fmla="*/ 4186237 h 6858000"/>
              <a:gd name="connsiteX88" fmla="*/ 4239125 w 4417162"/>
              <a:gd name="connsiteY88" fmla="*/ 4244975 h 6858000"/>
              <a:gd name="connsiteX89" fmla="*/ 4249203 w 4417162"/>
              <a:gd name="connsiteY89" fmla="*/ 4297362 h 6858000"/>
              <a:gd name="connsiteX90" fmla="*/ 4264318 w 4417162"/>
              <a:gd name="connsiteY90" fmla="*/ 4343400 h 6858000"/>
              <a:gd name="connsiteX91" fmla="*/ 4282794 w 4417162"/>
              <a:gd name="connsiteY91" fmla="*/ 4386262 h 6858000"/>
              <a:gd name="connsiteX92" fmla="*/ 4301270 w 4417162"/>
              <a:gd name="connsiteY92" fmla="*/ 4424362 h 6858000"/>
              <a:gd name="connsiteX93" fmla="*/ 4341580 w 4417162"/>
              <a:gd name="connsiteY93" fmla="*/ 4498975 h 6858000"/>
              <a:gd name="connsiteX94" fmla="*/ 4361735 w 4417162"/>
              <a:gd name="connsiteY94" fmla="*/ 4537075 h 6858000"/>
              <a:gd name="connsiteX95" fmla="*/ 4378531 w 4417162"/>
              <a:gd name="connsiteY95" fmla="*/ 4579937 h 6858000"/>
              <a:gd name="connsiteX96" fmla="*/ 4393648 w 4417162"/>
              <a:gd name="connsiteY96" fmla="*/ 4625975 h 6858000"/>
              <a:gd name="connsiteX97" fmla="*/ 4405405 w 4417162"/>
              <a:gd name="connsiteY97" fmla="*/ 4678362 h 6858000"/>
              <a:gd name="connsiteX98" fmla="*/ 4413803 w 4417162"/>
              <a:gd name="connsiteY98" fmla="*/ 4738687 h 6858000"/>
              <a:gd name="connsiteX99" fmla="*/ 4417162 w 4417162"/>
              <a:gd name="connsiteY99" fmla="*/ 4806950 h 6858000"/>
              <a:gd name="connsiteX100" fmla="*/ 4413803 w 4417162"/>
              <a:gd name="connsiteY100" fmla="*/ 4875212 h 6858000"/>
              <a:gd name="connsiteX101" fmla="*/ 4405405 w 4417162"/>
              <a:gd name="connsiteY101" fmla="*/ 4935537 h 6858000"/>
              <a:gd name="connsiteX102" fmla="*/ 4393648 w 4417162"/>
              <a:gd name="connsiteY102" fmla="*/ 4987925 h 6858000"/>
              <a:gd name="connsiteX103" fmla="*/ 4378531 w 4417162"/>
              <a:gd name="connsiteY103" fmla="*/ 5033962 h 6858000"/>
              <a:gd name="connsiteX104" fmla="*/ 4361735 w 4417162"/>
              <a:gd name="connsiteY104" fmla="*/ 5075237 h 6858000"/>
              <a:gd name="connsiteX105" fmla="*/ 4341580 w 4417162"/>
              <a:gd name="connsiteY105" fmla="*/ 5114925 h 6858000"/>
              <a:gd name="connsiteX106" fmla="*/ 4321425 w 4417162"/>
              <a:gd name="connsiteY106" fmla="*/ 5149850 h 6858000"/>
              <a:gd name="connsiteX107" fmla="*/ 4301270 w 4417162"/>
              <a:gd name="connsiteY107" fmla="*/ 5186362 h 6858000"/>
              <a:gd name="connsiteX108" fmla="*/ 4282794 w 4417162"/>
              <a:gd name="connsiteY108" fmla="*/ 5226050 h 6858000"/>
              <a:gd name="connsiteX109" fmla="*/ 4264318 w 4417162"/>
              <a:gd name="connsiteY109" fmla="*/ 5268912 h 6858000"/>
              <a:gd name="connsiteX110" fmla="*/ 4249203 w 4417162"/>
              <a:gd name="connsiteY110" fmla="*/ 5313362 h 6858000"/>
              <a:gd name="connsiteX111" fmla="*/ 4239125 w 4417162"/>
              <a:gd name="connsiteY111" fmla="*/ 5365750 h 6858000"/>
              <a:gd name="connsiteX112" fmla="*/ 4229047 w 4417162"/>
              <a:gd name="connsiteY112" fmla="*/ 5426075 h 6858000"/>
              <a:gd name="connsiteX113" fmla="*/ 4227367 w 4417162"/>
              <a:gd name="connsiteY113" fmla="*/ 5494337 h 6858000"/>
              <a:gd name="connsiteX114" fmla="*/ 4229047 w 4417162"/>
              <a:gd name="connsiteY114" fmla="*/ 5562600 h 6858000"/>
              <a:gd name="connsiteX115" fmla="*/ 4239125 w 4417162"/>
              <a:gd name="connsiteY115" fmla="*/ 5622925 h 6858000"/>
              <a:gd name="connsiteX116" fmla="*/ 4249203 w 4417162"/>
              <a:gd name="connsiteY116" fmla="*/ 5675312 h 6858000"/>
              <a:gd name="connsiteX117" fmla="*/ 4264318 w 4417162"/>
              <a:gd name="connsiteY117" fmla="*/ 5721350 h 6858000"/>
              <a:gd name="connsiteX118" fmla="*/ 4282794 w 4417162"/>
              <a:gd name="connsiteY118" fmla="*/ 5762625 h 6858000"/>
              <a:gd name="connsiteX119" fmla="*/ 4301270 w 4417162"/>
              <a:gd name="connsiteY119" fmla="*/ 5802312 h 6858000"/>
              <a:gd name="connsiteX120" fmla="*/ 4321425 w 4417162"/>
              <a:gd name="connsiteY120" fmla="*/ 5840412 h 6858000"/>
              <a:gd name="connsiteX121" fmla="*/ 4341580 w 4417162"/>
              <a:gd name="connsiteY121" fmla="*/ 5876925 h 6858000"/>
              <a:gd name="connsiteX122" fmla="*/ 4361735 w 4417162"/>
              <a:gd name="connsiteY122" fmla="*/ 5915025 h 6858000"/>
              <a:gd name="connsiteX123" fmla="*/ 4378531 w 4417162"/>
              <a:gd name="connsiteY123" fmla="*/ 5956300 h 6858000"/>
              <a:gd name="connsiteX124" fmla="*/ 4393648 w 4417162"/>
              <a:gd name="connsiteY124" fmla="*/ 6003925 h 6858000"/>
              <a:gd name="connsiteX125" fmla="*/ 4405405 w 4417162"/>
              <a:gd name="connsiteY125" fmla="*/ 6056312 h 6858000"/>
              <a:gd name="connsiteX126" fmla="*/ 4413803 w 4417162"/>
              <a:gd name="connsiteY126" fmla="*/ 6113462 h 6858000"/>
              <a:gd name="connsiteX127" fmla="*/ 4417162 w 4417162"/>
              <a:gd name="connsiteY127" fmla="*/ 6183312 h 6858000"/>
              <a:gd name="connsiteX128" fmla="*/ 4413803 w 4417162"/>
              <a:gd name="connsiteY128" fmla="*/ 6251575 h 6858000"/>
              <a:gd name="connsiteX129" fmla="*/ 4405405 w 4417162"/>
              <a:gd name="connsiteY129" fmla="*/ 6311900 h 6858000"/>
              <a:gd name="connsiteX130" fmla="*/ 4393648 w 4417162"/>
              <a:gd name="connsiteY130" fmla="*/ 6361112 h 6858000"/>
              <a:gd name="connsiteX131" fmla="*/ 4378531 w 4417162"/>
              <a:gd name="connsiteY131" fmla="*/ 6407150 h 6858000"/>
              <a:gd name="connsiteX132" fmla="*/ 4361735 w 4417162"/>
              <a:gd name="connsiteY132" fmla="*/ 6448425 h 6858000"/>
              <a:gd name="connsiteX133" fmla="*/ 4343260 w 4417162"/>
              <a:gd name="connsiteY133" fmla="*/ 6488112 h 6858000"/>
              <a:gd name="connsiteX134" fmla="*/ 4324784 w 4417162"/>
              <a:gd name="connsiteY134" fmla="*/ 6523037 h 6858000"/>
              <a:gd name="connsiteX135" fmla="*/ 4304629 w 4417162"/>
              <a:gd name="connsiteY135" fmla="*/ 6561137 h 6858000"/>
              <a:gd name="connsiteX136" fmla="*/ 4284474 w 4417162"/>
              <a:gd name="connsiteY136" fmla="*/ 6597650 h 6858000"/>
              <a:gd name="connsiteX137" fmla="*/ 4267678 w 4417162"/>
              <a:gd name="connsiteY137" fmla="*/ 6640512 h 6858000"/>
              <a:gd name="connsiteX138" fmla="*/ 4250882 w 4417162"/>
              <a:gd name="connsiteY138" fmla="*/ 6683375 h 6858000"/>
              <a:gd name="connsiteX139" fmla="*/ 4240804 w 4417162"/>
              <a:gd name="connsiteY139" fmla="*/ 6735762 h 6858000"/>
              <a:gd name="connsiteX140" fmla="*/ 4232407 w 4417162"/>
              <a:gd name="connsiteY140" fmla="*/ 6791325 h 6858000"/>
              <a:gd name="connsiteX141" fmla="*/ 4227367 w 4417162"/>
              <a:gd name="connsiteY141" fmla="*/ 6858000 h 6858000"/>
              <a:gd name="connsiteX142" fmla="*/ 2310062 w 4417162"/>
              <a:gd name="connsiteY142" fmla="*/ 6858000 h 6858000"/>
              <a:gd name="connsiteX143" fmla="*/ 144378 w 4417162"/>
              <a:gd name="connsiteY143" fmla="*/ 6858000 h 6858000"/>
              <a:gd name="connsiteX144" fmla="*/ 0 w 4417162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417162" h="6858000">
                <a:moveTo>
                  <a:pt x="0" y="0"/>
                </a:moveTo>
                <a:lnTo>
                  <a:pt x="144378" y="0"/>
                </a:lnTo>
                <a:lnTo>
                  <a:pt x="2310062" y="0"/>
                </a:lnTo>
                <a:lnTo>
                  <a:pt x="4227367" y="0"/>
                </a:lnTo>
                <a:lnTo>
                  <a:pt x="4232407" y="66675"/>
                </a:lnTo>
                <a:lnTo>
                  <a:pt x="4240804" y="122237"/>
                </a:lnTo>
                <a:lnTo>
                  <a:pt x="4250882" y="174625"/>
                </a:lnTo>
                <a:lnTo>
                  <a:pt x="4267678" y="217487"/>
                </a:lnTo>
                <a:lnTo>
                  <a:pt x="4284474" y="260350"/>
                </a:lnTo>
                <a:lnTo>
                  <a:pt x="4304629" y="296862"/>
                </a:lnTo>
                <a:lnTo>
                  <a:pt x="4324784" y="334962"/>
                </a:lnTo>
                <a:lnTo>
                  <a:pt x="4343260" y="369887"/>
                </a:lnTo>
                <a:lnTo>
                  <a:pt x="4361735" y="409575"/>
                </a:lnTo>
                <a:lnTo>
                  <a:pt x="4378531" y="450850"/>
                </a:lnTo>
                <a:lnTo>
                  <a:pt x="4393648" y="496887"/>
                </a:lnTo>
                <a:lnTo>
                  <a:pt x="4405405" y="546100"/>
                </a:lnTo>
                <a:lnTo>
                  <a:pt x="4413803" y="606425"/>
                </a:lnTo>
                <a:lnTo>
                  <a:pt x="4417162" y="673100"/>
                </a:lnTo>
                <a:lnTo>
                  <a:pt x="4413803" y="744537"/>
                </a:lnTo>
                <a:lnTo>
                  <a:pt x="4405405" y="801687"/>
                </a:lnTo>
                <a:lnTo>
                  <a:pt x="4393648" y="854075"/>
                </a:lnTo>
                <a:lnTo>
                  <a:pt x="4378531" y="901700"/>
                </a:lnTo>
                <a:lnTo>
                  <a:pt x="4361735" y="942975"/>
                </a:lnTo>
                <a:lnTo>
                  <a:pt x="4341580" y="981075"/>
                </a:lnTo>
                <a:lnTo>
                  <a:pt x="4321425" y="1017587"/>
                </a:lnTo>
                <a:lnTo>
                  <a:pt x="4301270" y="1055687"/>
                </a:lnTo>
                <a:lnTo>
                  <a:pt x="4282794" y="1095375"/>
                </a:lnTo>
                <a:lnTo>
                  <a:pt x="4264318" y="1136650"/>
                </a:lnTo>
                <a:lnTo>
                  <a:pt x="4249203" y="1182687"/>
                </a:lnTo>
                <a:lnTo>
                  <a:pt x="4239125" y="1235075"/>
                </a:lnTo>
                <a:lnTo>
                  <a:pt x="4229047" y="1295400"/>
                </a:lnTo>
                <a:lnTo>
                  <a:pt x="4227367" y="1363662"/>
                </a:lnTo>
                <a:lnTo>
                  <a:pt x="4229047" y="1431925"/>
                </a:lnTo>
                <a:lnTo>
                  <a:pt x="4239125" y="1492250"/>
                </a:lnTo>
                <a:lnTo>
                  <a:pt x="4249203" y="1544637"/>
                </a:lnTo>
                <a:lnTo>
                  <a:pt x="4264318" y="1589087"/>
                </a:lnTo>
                <a:lnTo>
                  <a:pt x="4282794" y="1631950"/>
                </a:lnTo>
                <a:lnTo>
                  <a:pt x="4301270" y="1671637"/>
                </a:lnTo>
                <a:lnTo>
                  <a:pt x="4321425" y="1708150"/>
                </a:lnTo>
                <a:lnTo>
                  <a:pt x="4341580" y="1743075"/>
                </a:lnTo>
                <a:lnTo>
                  <a:pt x="4361735" y="1782762"/>
                </a:lnTo>
                <a:lnTo>
                  <a:pt x="4378531" y="1824037"/>
                </a:lnTo>
                <a:lnTo>
                  <a:pt x="4393648" y="1870075"/>
                </a:lnTo>
                <a:lnTo>
                  <a:pt x="4405405" y="1922462"/>
                </a:lnTo>
                <a:lnTo>
                  <a:pt x="4413803" y="1982787"/>
                </a:lnTo>
                <a:lnTo>
                  <a:pt x="4417162" y="2051050"/>
                </a:lnTo>
                <a:lnTo>
                  <a:pt x="4413803" y="2119312"/>
                </a:lnTo>
                <a:lnTo>
                  <a:pt x="4405405" y="2179637"/>
                </a:lnTo>
                <a:lnTo>
                  <a:pt x="4393648" y="2232025"/>
                </a:lnTo>
                <a:lnTo>
                  <a:pt x="4378531" y="2278062"/>
                </a:lnTo>
                <a:lnTo>
                  <a:pt x="4361735" y="2319337"/>
                </a:lnTo>
                <a:lnTo>
                  <a:pt x="4341580" y="2359025"/>
                </a:lnTo>
                <a:lnTo>
                  <a:pt x="4321425" y="2395537"/>
                </a:lnTo>
                <a:lnTo>
                  <a:pt x="4301270" y="2433637"/>
                </a:lnTo>
                <a:lnTo>
                  <a:pt x="4282794" y="2471737"/>
                </a:lnTo>
                <a:lnTo>
                  <a:pt x="4264318" y="2513012"/>
                </a:lnTo>
                <a:lnTo>
                  <a:pt x="4249203" y="2560637"/>
                </a:lnTo>
                <a:lnTo>
                  <a:pt x="4239125" y="2613025"/>
                </a:lnTo>
                <a:lnTo>
                  <a:pt x="4229047" y="2671762"/>
                </a:lnTo>
                <a:lnTo>
                  <a:pt x="4227367" y="2741612"/>
                </a:lnTo>
                <a:lnTo>
                  <a:pt x="4229047" y="2809875"/>
                </a:lnTo>
                <a:lnTo>
                  <a:pt x="4239125" y="2868612"/>
                </a:lnTo>
                <a:lnTo>
                  <a:pt x="4249203" y="2922587"/>
                </a:lnTo>
                <a:lnTo>
                  <a:pt x="4264318" y="2967037"/>
                </a:lnTo>
                <a:lnTo>
                  <a:pt x="4282794" y="3009900"/>
                </a:lnTo>
                <a:lnTo>
                  <a:pt x="4301270" y="3046412"/>
                </a:lnTo>
                <a:lnTo>
                  <a:pt x="4321425" y="3084512"/>
                </a:lnTo>
                <a:lnTo>
                  <a:pt x="4341580" y="3121025"/>
                </a:lnTo>
                <a:lnTo>
                  <a:pt x="4361735" y="3160712"/>
                </a:lnTo>
                <a:lnTo>
                  <a:pt x="4378531" y="3201987"/>
                </a:lnTo>
                <a:lnTo>
                  <a:pt x="4393648" y="3248025"/>
                </a:lnTo>
                <a:lnTo>
                  <a:pt x="4405405" y="3300412"/>
                </a:lnTo>
                <a:lnTo>
                  <a:pt x="4413803" y="3360737"/>
                </a:lnTo>
                <a:lnTo>
                  <a:pt x="4417162" y="3427412"/>
                </a:lnTo>
                <a:lnTo>
                  <a:pt x="4413803" y="3497262"/>
                </a:lnTo>
                <a:lnTo>
                  <a:pt x="4405405" y="3557587"/>
                </a:lnTo>
                <a:lnTo>
                  <a:pt x="4393648" y="3609975"/>
                </a:lnTo>
                <a:lnTo>
                  <a:pt x="4378531" y="3656012"/>
                </a:lnTo>
                <a:lnTo>
                  <a:pt x="4361735" y="3697287"/>
                </a:lnTo>
                <a:lnTo>
                  <a:pt x="4341580" y="3736975"/>
                </a:lnTo>
                <a:lnTo>
                  <a:pt x="4301270" y="3811587"/>
                </a:lnTo>
                <a:lnTo>
                  <a:pt x="4282794" y="3848100"/>
                </a:lnTo>
                <a:lnTo>
                  <a:pt x="4264318" y="3890962"/>
                </a:lnTo>
                <a:lnTo>
                  <a:pt x="4249203" y="3935412"/>
                </a:lnTo>
                <a:lnTo>
                  <a:pt x="4239125" y="3987800"/>
                </a:lnTo>
                <a:lnTo>
                  <a:pt x="4229047" y="4048125"/>
                </a:lnTo>
                <a:lnTo>
                  <a:pt x="4227367" y="4116387"/>
                </a:lnTo>
                <a:lnTo>
                  <a:pt x="4229047" y="4186237"/>
                </a:lnTo>
                <a:lnTo>
                  <a:pt x="4239125" y="4244975"/>
                </a:lnTo>
                <a:lnTo>
                  <a:pt x="4249203" y="4297362"/>
                </a:lnTo>
                <a:lnTo>
                  <a:pt x="4264318" y="4343400"/>
                </a:lnTo>
                <a:lnTo>
                  <a:pt x="4282794" y="4386262"/>
                </a:lnTo>
                <a:lnTo>
                  <a:pt x="4301270" y="4424362"/>
                </a:lnTo>
                <a:lnTo>
                  <a:pt x="4341580" y="4498975"/>
                </a:lnTo>
                <a:lnTo>
                  <a:pt x="4361735" y="4537075"/>
                </a:lnTo>
                <a:lnTo>
                  <a:pt x="4378531" y="4579937"/>
                </a:lnTo>
                <a:lnTo>
                  <a:pt x="4393648" y="4625975"/>
                </a:lnTo>
                <a:lnTo>
                  <a:pt x="4405405" y="4678362"/>
                </a:lnTo>
                <a:lnTo>
                  <a:pt x="4413803" y="4738687"/>
                </a:lnTo>
                <a:lnTo>
                  <a:pt x="4417162" y="4806950"/>
                </a:lnTo>
                <a:lnTo>
                  <a:pt x="4413803" y="4875212"/>
                </a:lnTo>
                <a:lnTo>
                  <a:pt x="4405405" y="4935537"/>
                </a:lnTo>
                <a:lnTo>
                  <a:pt x="4393648" y="4987925"/>
                </a:lnTo>
                <a:lnTo>
                  <a:pt x="4378531" y="5033962"/>
                </a:lnTo>
                <a:lnTo>
                  <a:pt x="4361735" y="5075237"/>
                </a:lnTo>
                <a:lnTo>
                  <a:pt x="4341580" y="5114925"/>
                </a:lnTo>
                <a:lnTo>
                  <a:pt x="4321425" y="5149850"/>
                </a:lnTo>
                <a:lnTo>
                  <a:pt x="4301270" y="5186362"/>
                </a:lnTo>
                <a:lnTo>
                  <a:pt x="4282794" y="5226050"/>
                </a:lnTo>
                <a:lnTo>
                  <a:pt x="4264318" y="5268912"/>
                </a:lnTo>
                <a:lnTo>
                  <a:pt x="4249203" y="5313362"/>
                </a:lnTo>
                <a:lnTo>
                  <a:pt x="4239125" y="5365750"/>
                </a:lnTo>
                <a:lnTo>
                  <a:pt x="4229047" y="5426075"/>
                </a:lnTo>
                <a:lnTo>
                  <a:pt x="4227367" y="5494337"/>
                </a:lnTo>
                <a:lnTo>
                  <a:pt x="4229047" y="5562600"/>
                </a:lnTo>
                <a:lnTo>
                  <a:pt x="4239125" y="5622925"/>
                </a:lnTo>
                <a:lnTo>
                  <a:pt x="4249203" y="5675312"/>
                </a:lnTo>
                <a:lnTo>
                  <a:pt x="4264318" y="5721350"/>
                </a:lnTo>
                <a:lnTo>
                  <a:pt x="4282794" y="5762625"/>
                </a:lnTo>
                <a:lnTo>
                  <a:pt x="4301270" y="5802312"/>
                </a:lnTo>
                <a:lnTo>
                  <a:pt x="4321425" y="5840412"/>
                </a:lnTo>
                <a:lnTo>
                  <a:pt x="4341580" y="5876925"/>
                </a:lnTo>
                <a:lnTo>
                  <a:pt x="4361735" y="5915025"/>
                </a:lnTo>
                <a:lnTo>
                  <a:pt x="4378531" y="5956300"/>
                </a:lnTo>
                <a:lnTo>
                  <a:pt x="4393648" y="6003925"/>
                </a:lnTo>
                <a:lnTo>
                  <a:pt x="4405405" y="6056312"/>
                </a:lnTo>
                <a:lnTo>
                  <a:pt x="4413803" y="6113462"/>
                </a:lnTo>
                <a:lnTo>
                  <a:pt x="4417162" y="6183312"/>
                </a:lnTo>
                <a:lnTo>
                  <a:pt x="4413803" y="6251575"/>
                </a:lnTo>
                <a:lnTo>
                  <a:pt x="4405405" y="6311900"/>
                </a:lnTo>
                <a:lnTo>
                  <a:pt x="4393648" y="6361112"/>
                </a:lnTo>
                <a:lnTo>
                  <a:pt x="4378531" y="6407150"/>
                </a:lnTo>
                <a:lnTo>
                  <a:pt x="4361735" y="6448425"/>
                </a:lnTo>
                <a:lnTo>
                  <a:pt x="4343260" y="6488112"/>
                </a:lnTo>
                <a:lnTo>
                  <a:pt x="4324784" y="6523037"/>
                </a:lnTo>
                <a:lnTo>
                  <a:pt x="4304629" y="6561137"/>
                </a:lnTo>
                <a:lnTo>
                  <a:pt x="4284474" y="6597650"/>
                </a:lnTo>
                <a:lnTo>
                  <a:pt x="4267678" y="6640512"/>
                </a:lnTo>
                <a:lnTo>
                  <a:pt x="4250882" y="6683375"/>
                </a:lnTo>
                <a:lnTo>
                  <a:pt x="4240804" y="6735762"/>
                </a:lnTo>
                <a:lnTo>
                  <a:pt x="4232407" y="6791325"/>
                </a:lnTo>
                <a:lnTo>
                  <a:pt x="4227367" y="6858000"/>
                </a:lnTo>
                <a:lnTo>
                  <a:pt x="2310062" y="6858000"/>
                </a:lnTo>
                <a:lnTo>
                  <a:pt x="14437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</p:sp>
      <p:sp useBgFill="1">
        <p:nvSpPr>
          <p:cNvPr id="51" name="Freeform: Shape 50">
            <a:extLst>
              <a:ext uri="{FF2B5EF4-FFF2-40B4-BE49-F238E27FC236}">
                <a16:creationId xmlns:a16="http://schemas.microsoft.com/office/drawing/2014/main" id="{A7A4B465-FBCC-4CD4-89A1-82992A7B4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272784" cy="6858000"/>
          </a:xfrm>
          <a:custGeom>
            <a:avLst/>
            <a:gdLst>
              <a:gd name="connsiteX0" fmla="*/ 0 w 4272784"/>
              <a:gd name="connsiteY0" fmla="*/ 0 h 6858000"/>
              <a:gd name="connsiteX1" fmla="*/ 4082989 w 4272784"/>
              <a:gd name="connsiteY1" fmla="*/ 0 h 6858000"/>
              <a:gd name="connsiteX2" fmla="*/ 4088029 w 4272784"/>
              <a:gd name="connsiteY2" fmla="*/ 66675 h 6858000"/>
              <a:gd name="connsiteX3" fmla="*/ 4096426 w 4272784"/>
              <a:gd name="connsiteY3" fmla="*/ 122237 h 6858000"/>
              <a:gd name="connsiteX4" fmla="*/ 4106504 w 4272784"/>
              <a:gd name="connsiteY4" fmla="*/ 174625 h 6858000"/>
              <a:gd name="connsiteX5" fmla="*/ 4123300 w 4272784"/>
              <a:gd name="connsiteY5" fmla="*/ 217487 h 6858000"/>
              <a:gd name="connsiteX6" fmla="*/ 4140096 w 4272784"/>
              <a:gd name="connsiteY6" fmla="*/ 260350 h 6858000"/>
              <a:gd name="connsiteX7" fmla="*/ 4160251 w 4272784"/>
              <a:gd name="connsiteY7" fmla="*/ 296862 h 6858000"/>
              <a:gd name="connsiteX8" fmla="*/ 4180406 w 4272784"/>
              <a:gd name="connsiteY8" fmla="*/ 334962 h 6858000"/>
              <a:gd name="connsiteX9" fmla="*/ 4198882 w 4272784"/>
              <a:gd name="connsiteY9" fmla="*/ 369887 h 6858000"/>
              <a:gd name="connsiteX10" fmla="*/ 4217357 w 4272784"/>
              <a:gd name="connsiteY10" fmla="*/ 409575 h 6858000"/>
              <a:gd name="connsiteX11" fmla="*/ 4234153 w 4272784"/>
              <a:gd name="connsiteY11" fmla="*/ 450850 h 6858000"/>
              <a:gd name="connsiteX12" fmla="*/ 4249270 w 4272784"/>
              <a:gd name="connsiteY12" fmla="*/ 496887 h 6858000"/>
              <a:gd name="connsiteX13" fmla="*/ 4261027 w 4272784"/>
              <a:gd name="connsiteY13" fmla="*/ 546100 h 6858000"/>
              <a:gd name="connsiteX14" fmla="*/ 4269425 w 4272784"/>
              <a:gd name="connsiteY14" fmla="*/ 606425 h 6858000"/>
              <a:gd name="connsiteX15" fmla="*/ 4272784 w 4272784"/>
              <a:gd name="connsiteY15" fmla="*/ 673100 h 6858000"/>
              <a:gd name="connsiteX16" fmla="*/ 4269425 w 4272784"/>
              <a:gd name="connsiteY16" fmla="*/ 744537 h 6858000"/>
              <a:gd name="connsiteX17" fmla="*/ 4261027 w 4272784"/>
              <a:gd name="connsiteY17" fmla="*/ 801687 h 6858000"/>
              <a:gd name="connsiteX18" fmla="*/ 4249270 w 4272784"/>
              <a:gd name="connsiteY18" fmla="*/ 854075 h 6858000"/>
              <a:gd name="connsiteX19" fmla="*/ 4234153 w 4272784"/>
              <a:gd name="connsiteY19" fmla="*/ 901700 h 6858000"/>
              <a:gd name="connsiteX20" fmla="*/ 4217357 w 4272784"/>
              <a:gd name="connsiteY20" fmla="*/ 942975 h 6858000"/>
              <a:gd name="connsiteX21" fmla="*/ 4197202 w 4272784"/>
              <a:gd name="connsiteY21" fmla="*/ 981075 h 6858000"/>
              <a:gd name="connsiteX22" fmla="*/ 4177047 w 4272784"/>
              <a:gd name="connsiteY22" fmla="*/ 1017587 h 6858000"/>
              <a:gd name="connsiteX23" fmla="*/ 4156892 w 4272784"/>
              <a:gd name="connsiteY23" fmla="*/ 1055687 h 6858000"/>
              <a:gd name="connsiteX24" fmla="*/ 4138416 w 4272784"/>
              <a:gd name="connsiteY24" fmla="*/ 1095375 h 6858000"/>
              <a:gd name="connsiteX25" fmla="*/ 4119940 w 4272784"/>
              <a:gd name="connsiteY25" fmla="*/ 1136650 h 6858000"/>
              <a:gd name="connsiteX26" fmla="*/ 4104825 w 4272784"/>
              <a:gd name="connsiteY26" fmla="*/ 1182687 h 6858000"/>
              <a:gd name="connsiteX27" fmla="*/ 4094747 w 4272784"/>
              <a:gd name="connsiteY27" fmla="*/ 1235075 h 6858000"/>
              <a:gd name="connsiteX28" fmla="*/ 4084669 w 4272784"/>
              <a:gd name="connsiteY28" fmla="*/ 1295400 h 6858000"/>
              <a:gd name="connsiteX29" fmla="*/ 4082989 w 4272784"/>
              <a:gd name="connsiteY29" fmla="*/ 1363662 h 6858000"/>
              <a:gd name="connsiteX30" fmla="*/ 4084669 w 4272784"/>
              <a:gd name="connsiteY30" fmla="*/ 1431925 h 6858000"/>
              <a:gd name="connsiteX31" fmla="*/ 4094747 w 4272784"/>
              <a:gd name="connsiteY31" fmla="*/ 1492250 h 6858000"/>
              <a:gd name="connsiteX32" fmla="*/ 4104825 w 4272784"/>
              <a:gd name="connsiteY32" fmla="*/ 1544637 h 6858000"/>
              <a:gd name="connsiteX33" fmla="*/ 4119940 w 4272784"/>
              <a:gd name="connsiteY33" fmla="*/ 1589087 h 6858000"/>
              <a:gd name="connsiteX34" fmla="*/ 4138416 w 4272784"/>
              <a:gd name="connsiteY34" fmla="*/ 1631950 h 6858000"/>
              <a:gd name="connsiteX35" fmla="*/ 4156892 w 4272784"/>
              <a:gd name="connsiteY35" fmla="*/ 1671637 h 6858000"/>
              <a:gd name="connsiteX36" fmla="*/ 4177047 w 4272784"/>
              <a:gd name="connsiteY36" fmla="*/ 1708150 h 6858000"/>
              <a:gd name="connsiteX37" fmla="*/ 4197202 w 4272784"/>
              <a:gd name="connsiteY37" fmla="*/ 1743075 h 6858000"/>
              <a:gd name="connsiteX38" fmla="*/ 4217357 w 4272784"/>
              <a:gd name="connsiteY38" fmla="*/ 1782762 h 6858000"/>
              <a:gd name="connsiteX39" fmla="*/ 4234153 w 4272784"/>
              <a:gd name="connsiteY39" fmla="*/ 1824037 h 6858000"/>
              <a:gd name="connsiteX40" fmla="*/ 4249270 w 4272784"/>
              <a:gd name="connsiteY40" fmla="*/ 1870075 h 6858000"/>
              <a:gd name="connsiteX41" fmla="*/ 4261027 w 4272784"/>
              <a:gd name="connsiteY41" fmla="*/ 1922462 h 6858000"/>
              <a:gd name="connsiteX42" fmla="*/ 4269425 w 4272784"/>
              <a:gd name="connsiteY42" fmla="*/ 1982787 h 6858000"/>
              <a:gd name="connsiteX43" fmla="*/ 4272784 w 4272784"/>
              <a:gd name="connsiteY43" fmla="*/ 2051050 h 6858000"/>
              <a:gd name="connsiteX44" fmla="*/ 4269425 w 4272784"/>
              <a:gd name="connsiteY44" fmla="*/ 2119312 h 6858000"/>
              <a:gd name="connsiteX45" fmla="*/ 4261027 w 4272784"/>
              <a:gd name="connsiteY45" fmla="*/ 2179637 h 6858000"/>
              <a:gd name="connsiteX46" fmla="*/ 4249270 w 4272784"/>
              <a:gd name="connsiteY46" fmla="*/ 2232025 h 6858000"/>
              <a:gd name="connsiteX47" fmla="*/ 4234153 w 4272784"/>
              <a:gd name="connsiteY47" fmla="*/ 2278062 h 6858000"/>
              <a:gd name="connsiteX48" fmla="*/ 4217357 w 4272784"/>
              <a:gd name="connsiteY48" fmla="*/ 2319337 h 6858000"/>
              <a:gd name="connsiteX49" fmla="*/ 4197202 w 4272784"/>
              <a:gd name="connsiteY49" fmla="*/ 2359025 h 6858000"/>
              <a:gd name="connsiteX50" fmla="*/ 4177047 w 4272784"/>
              <a:gd name="connsiteY50" fmla="*/ 2395537 h 6858000"/>
              <a:gd name="connsiteX51" fmla="*/ 4156892 w 4272784"/>
              <a:gd name="connsiteY51" fmla="*/ 2433637 h 6858000"/>
              <a:gd name="connsiteX52" fmla="*/ 4138416 w 4272784"/>
              <a:gd name="connsiteY52" fmla="*/ 2471737 h 6858000"/>
              <a:gd name="connsiteX53" fmla="*/ 4119940 w 4272784"/>
              <a:gd name="connsiteY53" fmla="*/ 2513012 h 6858000"/>
              <a:gd name="connsiteX54" fmla="*/ 4104825 w 4272784"/>
              <a:gd name="connsiteY54" fmla="*/ 2560637 h 6858000"/>
              <a:gd name="connsiteX55" fmla="*/ 4094747 w 4272784"/>
              <a:gd name="connsiteY55" fmla="*/ 2613025 h 6858000"/>
              <a:gd name="connsiteX56" fmla="*/ 4084669 w 4272784"/>
              <a:gd name="connsiteY56" fmla="*/ 2671762 h 6858000"/>
              <a:gd name="connsiteX57" fmla="*/ 4082989 w 4272784"/>
              <a:gd name="connsiteY57" fmla="*/ 2741612 h 6858000"/>
              <a:gd name="connsiteX58" fmla="*/ 4084669 w 4272784"/>
              <a:gd name="connsiteY58" fmla="*/ 2809875 h 6858000"/>
              <a:gd name="connsiteX59" fmla="*/ 4094747 w 4272784"/>
              <a:gd name="connsiteY59" fmla="*/ 2868612 h 6858000"/>
              <a:gd name="connsiteX60" fmla="*/ 4104825 w 4272784"/>
              <a:gd name="connsiteY60" fmla="*/ 2922587 h 6858000"/>
              <a:gd name="connsiteX61" fmla="*/ 4119940 w 4272784"/>
              <a:gd name="connsiteY61" fmla="*/ 2967037 h 6858000"/>
              <a:gd name="connsiteX62" fmla="*/ 4138416 w 4272784"/>
              <a:gd name="connsiteY62" fmla="*/ 3009900 h 6858000"/>
              <a:gd name="connsiteX63" fmla="*/ 4156892 w 4272784"/>
              <a:gd name="connsiteY63" fmla="*/ 3046412 h 6858000"/>
              <a:gd name="connsiteX64" fmla="*/ 4177047 w 4272784"/>
              <a:gd name="connsiteY64" fmla="*/ 3084512 h 6858000"/>
              <a:gd name="connsiteX65" fmla="*/ 4197202 w 4272784"/>
              <a:gd name="connsiteY65" fmla="*/ 3121025 h 6858000"/>
              <a:gd name="connsiteX66" fmla="*/ 4217357 w 4272784"/>
              <a:gd name="connsiteY66" fmla="*/ 3160712 h 6858000"/>
              <a:gd name="connsiteX67" fmla="*/ 4234153 w 4272784"/>
              <a:gd name="connsiteY67" fmla="*/ 3201987 h 6858000"/>
              <a:gd name="connsiteX68" fmla="*/ 4249270 w 4272784"/>
              <a:gd name="connsiteY68" fmla="*/ 3248025 h 6858000"/>
              <a:gd name="connsiteX69" fmla="*/ 4261027 w 4272784"/>
              <a:gd name="connsiteY69" fmla="*/ 3300412 h 6858000"/>
              <a:gd name="connsiteX70" fmla="*/ 4269425 w 4272784"/>
              <a:gd name="connsiteY70" fmla="*/ 3360737 h 6858000"/>
              <a:gd name="connsiteX71" fmla="*/ 4272784 w 4272784"/>
              <a:gd name="connsiteY71" fmla="*/ 3427412 h 6858000"/>
              <a:gd name="connsiteX72" fmla="*/ 4269425 w 4272784"/>
              <a:gd name="connsiteY72" fmla="*/ 3497262 h 6858000"/>
              <a:gd name="connsiteX73" fmla="*/ 4261027 w 4272784"/>
              <a:gd name="connsiteY73" fmla="*/ 3557587 h 6858000"/>
              <a:gd name="connsiteX74" fmla="*/ 4249270 w 4272784"/>
              <a:gd name="connsiteY74" fmla="*/ 3609975 h 6858000"/>
              <a:gd name="connsiteX75" fmla="*/ 4234153 w 4272784"/>
              <a:gd name="connsiteY75" fmla="*/ 3656012 h 6858000"/>
              <a:gd name="connsiteX76" fmla="*/ 4217357 w 4272784"/>
              <a:gd name="connsiteY76" fmla="*/ 3697287 h 6858000"/>
              <a:gd name="connsiteX77" fmla="*/ 4197202 w 4272784"/>
              <a:gd name="connsiteY77" fmla="*/ 3736975 h 6858000"/>
              <a:gd name="connsiteX78" fmla="*/ 4156892 w 4272784"/>
              <a:gd name="connsiteY78" fmla="*/ 3811587 h 6858000"/>
              <a:gd name="connsiteX79" fmla="*/ 4138416 w 4272784"/>
              <a:gd name="connsiteY79" fmla="*/ 3848100 h 6858000"/>
              <a:gd name="connsiteX80" fmla="*/ 4119940 w 4272784"/>
              <a:gd name="connsiteY80" fmla="*/ 3890962 h 6858000"/>
              <a:gd name="connsiteX81" fmla="*/ 4104825 w 4272784"/>
              <a:gd name="connsiteY81" fmla="*/ 3935412 h 6858000"/>
              <a:gd name="connsiteX82" fmla="*/ 4094747 w 4272784"/>
              <a:gd name="connsiteY82" fmla="*/ 3987800 h 6858000"/>
              <a:gd name="connsiteX83" fmla="*/ 4084669 w 4272784"/>
              <a:gd name="connsiteY83" fmla="*/ 4048125 h 6858000"/>
              <a:gd name="connsiteX84" fmla="*/ 4082989 w 4272784"/>
              <a:gd name="connsiteY84" fmla="*/ 4116387 h 6858000"/>
              <a:gd name="connsiteX85" fmla="*/ 4084669 w 4272784"/>
              <a:gd name="connsiteY85" fmla="*/ 4186237 h 6858000"/>
              <a:gd name="connsiteX86" fmla="*/ 4094747 w 4272784"/>
              <a:gd name="connsiteY86" fmla="*/ 4244975 h 6858000"/>
              <a:gd name="connsiteX87" fmla="*/ 4104825 w 4272784"/>
              <a:gd name="connsiteY87" fmla="*/ 4297362 h 6858000"/>
              <a:gd name="connsiteX88" fmla="*/ 4119940 w 4272784"/>
              <a:gd name="connsiteY88" fmla="*/ 4343400 h 6858000"/>
              <a:gd name="connsiteX89" fmla="*/ 4138416 w 4272784"/>
              <a:gd name="connsiteY89" fmla="*/ 4386262 h 6858000"/>
              <a:gd name="connsiteX90" fmla="*/ 4156892 w 4272784"/>
              <a:gd name="connsiteY90" fmla="*/ 4424362 h 6858000"/>
              <a:gd name="connsiteX91" fmla="*/ 4197202 w 4272784"/>
              <a:gd name="connsiteY91" fmla="*/ 4498975 h 6858000"/>
              <a:gd name="connsiteX92" fmla="*/ 4217357 w 4272784"/>
              <a:gd name="connsiteY92" fmla="*/ 4537075 h 6858000"/>
              <a:gd name="connsiteX93" fmla="*/ 4234153 w 4272784"/>
              <a:gd name="connsiteY93" fmla="*/ 4579937 h 6858000"/>
              <a:gd name="connsiteX94" fmla="*/ 4249270 w 4272784"/>
              <a:gd name="connsiteY94" fmla="*/ 4625975 h 6858000"/>
              <a:gd name="connsiteX95" fmla="*/ 4261027 w 4272784"/>
              <a:gd name="connsiteY95" fmla="*/ 4678362 h 6858000"/>
              <a:gd name="connsiteX96" fmla="*/ 4269425 w 4272784"/>
              <a:gd name="connsiteY96" fmla="*/ 4738687 h 6858000"/>
              <a:gd name="connsiteX97" fmla="*/ 4272784 w 4272784"/>
              <a:gd name="connsiteY97" fmla="*/ 4806950 h 6858000"/>
              <a:gd name="connsiteX98" fmla="*/ 4269425 w 4272784"/>
              <a:gd name="connsiteY98" fmla="*/ 4875212 h 6858000"/>
              <a:gd name="connsiteX99" fmla="*/ 4261027 w 4272784"/>
              <a:gd name="connsiteY99" fmla="*/ 4935537 h 6858000"/>
              <a:gd name="connsiteX100" fmla="*/ 4249270 w 4272784"/>
              <a:gd name="connsiteY100" fmla="*/ 4987925 h 6858000"/>
              <a:gd name="connsiteX101" fmla="*/ 4234153 w 4272784"/>
              <a:gd name="connsiteY101" fmla="*/ 5033962 h 6858000"/>
              <a:gd name="connsiteX102" fmla="*/ 4217357 w 4272784"/>
              <a:gd name="connsiteY102" fmla="*/ 5075237 h 6858000"/>
              <a:gd name="connsiteX103" fmla="*/ 4197202 w 4272784"/>
              <a:gd name="connsiteY103" fmla="*/ 5114925 h 6858000"/>
              <a:gd name="connsiteX104" fmla="*/ 4177047 w 4272784"/>
              <a:gd name="connsiteY104" fmla="*/ 5149850 h 6858000"/>
              <a:gd name="connsiteX105" fmla="*/ 4156892 w 4272784"/>
              <a:gd name="connsiteY105" fmla="*/ 5186362 h 6858000"/>
              <a:gd name="connsiteX106" fmla="*/ 4138416 w 4272784"/>
              <a:gd name="connsiteY106" fmla="*/ 5226050 h 6858000"/>
              <a:gd name="connsiteX107" fmla="*/ 4119940 w 4272784"/>
              <a:gd name="connsiteY107" fmla="*/ 5268912 h 6858000"/>
              <a:gd name="connsiteX108" fmla="*/ 4104825 w 4272784"/>
              <a:gd name="connsiteY108" fmla="*/ 5313362 h 6858000"/>
              <a:gd name="connsiteX109" fmla="*/ 4094747 w 4272784"/>
              <a:gd name="connsiteY109" fmla="*/ 5365750 h 6858000"/>
              <a:gd name="connsiteX110" fmla="*/ 4084669 w 4272784"/>
              <a:gd name="connsiteY110" fmla="*/ 5426075 h 6858000"/>
              <a:gd name="connsiteX111" fmla="*/ 4082989 w 4272784"/>
              <a:gd name="connsiteY111" fmla="*/ 5494337 h 6858000"/>
              <a:gd name="connsiteX112" fmla="*/ 4084669 w 4272784"/>
              <a:gd name="connsiteY112" fmla="*/ 5562600 h 6858000"/>
              <a:gd name="connsiteX113" fmla="*/ 4094747 w 4272784"/>
              <a:gd name="connsiteY113" fmla="*/ 5622925 h 6858000"/>
              <a:gd name="connsiteX114" fmla="*/ 4104825 w 4272784"/>
              <a:gd name="connsiteY114" fmla="*/ 5675312 h 6858000"/>
              <a:gd name="connsiteX115" fmla="*/ 4119940 w 4272784"/>
              <a:gd name="connsiteY115" fmla="*/ 5721350 h 6858000"/>
              <a:gd name="connsiteX116" fmla="*/ 4138416 w 4272784"/>
              <a:gd name="connsiteY116" fmla="*/ 5762625 h 6858000"/>
              <a:gd name="connsiteX117" fmla="*/ 4156892 w 4272784"/>
              <a:gd name="connsiteY117" fmla="*/ 5802312 h 6858000"/>
              <a:gd name="connsiteX118" fmla="*/ 4177047 w 4272784"/>
              <a:gd name="connsiteY118" fmla="*/ 5840412 h 6858000"/>
              <a:gd name="connsiteX119" fmla="*/ 4197202 w 4272784"/>
              <a:gd name="connsiteY119" fmla="*/ 5876925 h 6858000"/>
              <a:gd name="connsiteX120" fmla="*/ 4217357 w 4272784"/>
              <a:gd name="connsiteY120" fmla="*/ 5915025 h 6858000"/>
              <a:gd name="connsiteX121" fmla="*/ 4234153 w 4272784"/>
              <a:gd name="connsiteY121" fmla="*/ 5956300 h 6858000"/>
              <a:gd name="connsiteX122" fmla="*/ 4249270 w 4272784"/>
              <a:gd name="connsiteY122" fmla="*/ 6003925 h 6858000"/>
              <a:gd name="connsiteX123" fmla="*/ 4261027 w 4272784"/>
              <a:gd name="connsiteY123" fmla="*/ 6056312 h 6858000"/>
              <a:gd name="connsiteX124" fmla="*/ 4269425 w 4272784"/>
              <a:gd name="connsiteY124" fmla="*/ 6113462 h 6858000"/>
              <a:gd name="connsiteX125" fmla="*/ 4272784 w 4272784"/>
              <a:gd name="connsiteY125" fmla="*/ 6183312 h 6858000"/>
              <a:gd name="connsiteX126" fmla="*/ 4269425 w 4272784"/>
              <a:gd name="connsiteY126" fmla="*/ 6251575 h 6858000"/>
              <a:gd name="connsiteX127" fmla="*/ 4261027 w 4272784"/>
              <a:gd name="connsiteY127" fmla="*/ 6311900 h 6858000"/>
              <a:gd name="connsiteX128" fmla="*/ 4249270 w 4272784"/>
              <a:gd name="connsiteY128" fmla="*/ 6361112 h 6858000"/>
              <a:gd name="connsiteX129" fmla="*/ 4234153 w 4272784"/>
              <a:gd name="connsiteY129" fmla="*/ 6407150 h 6858000"/>
              <a:gd name="connsiteX130" fmla="*/ 4217357 w 4272784"/>
              <a:gd name="connsiteY130" fmla="*/ 6448425 h 6858000"/>
              <a:gd name="connsiteX131" fmla="*/ 4198882 w 4272784"/>
              <a:gd name="connsiteY131" fmla="*/ 6488112 h 6858000"/>
              <a:gd name="connsiteX132" fmla="*/ 4180406 w 4272784"/>
              <a:gd name="connsiteY132" fmla="*/ 6523037 h 6858000"/>
              <a:gd name="connsiteX133" fmla="*/ 4160251 w 4272784"/>
              <a:gd name="connsiteY133" fmla="*/ 6561137 h 6858000"/>
              <a:gd name="connsiteX134" fmla="*/ 4140096 w 4272784"/>
              <a:gd name="connsiteY134" fmla="*/ 6597650 h 6858000"/>
              <a:gd name="connsiteX135" fmla="*/ 4123300 w 4272784"/>
              <a:gd name="connsiteY135" fmla="*/ 6640512 h 6858000"/>
              <a:gd name="connsiteX136" fmla="*/ 4106504 w 4272784"/>
              <a:gd name="connsiteY136" fmla="*/ 6683375 h 6858000"/>
              <a:gd name="connsiteX137" fmla="*/ 4096426 w 4272784"/>
              <a:gd name="connsiteY137" fmla="*/ 6735762 h 6858000"/>
              <a:gd name="connsiteX138" fmla="*/ 4088029 w 4272784"/>
              <a:gd name="connsiteY138" fmla="*/ 6791325 h 6858000"/>
              <a:gd name="connsiteX139" fmla="*/ 4082989 w 4272784"/>
              <a:gd name="connsiteY139" fmla="*/ 6858000 h 6858000"/>
              <a:gd name="connsiteX140" fmla="*/ 0 w 4272784"/>
              <a:gd name="connsiteY14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4272784" h="6858000">
                <a:moveTo>
                  <a:pt x="0" y="0"/>
                </a:moveTo>
                <a:lnTo>
                  <a:pt x="4082989" y="0"/>
                </a:lnTo>
                <a:lnTo>
                  <a:pt x="4088029" y="66675"/>
                </a:lnTo>
                <a:lnTo>
                  <a:pt x="4096426" y="122237"/>
                </a:lnTo>
                <a:lnTo>
                  <a:pt x="4106504" y="174625"/>
                </a:lnTo>
                <a:lnTo>
                  <a:pt x="4123300" y="217487"/>
                </a:lnTo>
                <a:lnTo>
                  <a:pt x="4140096" y="260350"/>
                </a:lnTo>
                <a:lnTo>
                  <a:pt x="4160251" y="296862"/>
                </a:lnTo>
                <a:lnTo>
                  <a:pt x="4180406" y="334962"/>
                </a:lnTo>
                <a:lnTo>
                  <a:pt x="4198882" y="369887"/>
                </a:lnTo>
                <a:lnTo>
                  <a:pt x="4217357" y="409575"/>
                </a:lnTo>
                <a:lnTo>
                  <a:pt x="4234153" y="450850"/>
                </a:lnTo>
                <a:lnTo>
                  <a:pt x="4249270" y="496887"/>
                </a:lnTo>
                <a:lnTo>
                  <a:pt x="4261027" y="546100"/>
                </a:lnTo>
                <a:lnTo>
                  <a:pt x="4269425" y="606425"/>
                </a:lnTo>
                <a:lnTo>
                  <a:pt x="4272784" y="673100"/>
                </a:lnTo>
                <a:lnTo>
                  <a:pt x="4269425" y="744537"/>
                </a:lnTo>
                <a:lnTo>
                  <a:pt x="4261027" y="801687"/>
                </a:lnTo>
                <a:lnTo>
                  <a:pt x="4249270" y="854075"/>
                </a:lnTo>
                <a:lnTo>
                  <a:pt x="4234153" y="901700"/>
                </a:lnTo>
                <a:lnTo>
                  <a:pt x="4217357" y="942975"/>
                </a:lnTo>
                <a:lnTo>
                  <a:pt x="4197202" y="981075"/>
                </a:lnTo>
                <a:lnTo>
                  <a:pt x="4177047" y="1017587"/>
                </a:lnTo>
                <a:lnTo>
                  <a:pt x="4156892" y="1055687"/>
                </a:lnTo>
                <a:lnTo>
                  <a:pt x="4138416" y="1095375"/>
                </a:lnTo>
                <a:lnTo>
                  <a:pt x="4119940" y="1136650"/>
                </a:lnTo>
                <a:lnTo>
                  <a:pt x="4104825" y="1182687"/>
                </a:lnTo>
                <a:lnTo>
                  <a:pt x="4094747" y="1235075"/>
                </a:lnTo>
                <a:lnTo>
                  <a:pt x="4084669" y="1295400"/>
                </a:lnTo>
                <a:lnTo>
                  <a:pt x="4082989" y="1363662"/>
                </a:lnTo>
                <a:lnTo>
                  <a:pt x="4084669" y="1431925"/>
                </a:lnTo>
                <a:lnTo>
                  <a:pt x="4094747" y="1492250"/>
                </a:lnTo>
                <a:lnTo>
                  <a:pt x="4104825" y="1544637"/>
                </a:lnTo>
                <a:lnTo>
                  <a:pt x="4119940" y="1589087"/>
                </a:lnTo>
                <a:lnTo>
                  <a:pt x="4138416" y="1631950"/>
                </a:lnTo>
                <a:lnTo>
                  <a:pt x="4156892" y="1671637"/>
                </a:lnTo>
                <a:lnTo>
                  <a:pt x="4177047" y="1708150"/>
                </a:lnTo>
                <a:lnTo>
                  <a:pt x="4197202" y="1743075"/>
                </a:lnTo>
                <a:lnTo>
                  <a:pt x="4217357" y="1782762"/>
                </a:lnTo>
                <a:lnTo>
                  <a:pt x="4234153" y="1824037"/>
                </a:lnTo>
                <a:lnTo>
                  <a:pt x="4249270" y="1870075"/>
                </a:lnTo>
                <a:lnTo>
                  <a:pt x="4261027" y="1922462"/>
                </a:lnTo>
                <a:lnTo>
                  <a:pt x="4269425" y="1982787"/>
                </a:lnTo>
                <a:lnTo>
                  <a:pt x="4272784" y="2051050"/>
                </a:lnTo>
                <a:lnTo>
                  <a:pt x="4269425" y="2119312"/>
                </a:lnTo>
                <a:lnTo>
                  <a:pt x="4261027" y="2179637"/>
                </a:lnTo>
                <a:lnTo>
                  <a:pt x="4249270" y="2232025"/>
                </a:lnTo>
                <a:lnTo>
                  <a:pt x="4234153" y="2278062"/>
                </a:lnTo>
                <a:lnTo>
                  <a:pt x="4217357" y="2319337"/>
                </a:lnTo>
                <a:lnTo>
                  <a:pt x="4197202" y="2359025"/>
                </a:lnTo>
                <a:lnTo>
                  <a:pt x="4177047" y="2395537"/>
                </a:lnTo>
                <a:lnTo>
                  <a:pt x="4156892" y="2433637"/>
                </a:lnTo>
                <a:lnTo>
                  <a:pt x="4138416" y="2471737"/>
                </a:lnTo>
                <a:lnTo>
                  <a:pt x="4119940" y="2513012"/>
                </a:lnTo>
                <a:lnTo>
                  <a:pt x="4104825" y="2560637"/>
                </a:lnTo>
                <a:lnTo>
                  <a:pt x="4094747" y="2613025"/>
                </a:lnTo>
                <a:lnTo>
                  <a:pt x="4084669" y="2671762"/>
                </a:lnTo>
                <a:lnTo>
                  <a:pt x="4082989" y="2741612"/>
                </a:lnTo>
                <a:lnTo>
                  <a:pt x="4084669" y="2809875"/>
                </a:lnTo>
                <a:lnTo>
                  <a:pt x="4094747" y="2868612"/>
                </a:lnTo>
                <a:lnTo>
                  <a:pt x="4104825" y="2922587"/>
                </a:lnTo>
                <a:lnTo>
                  <a:pt x="4119940" y="2967037"/>
                </a:lnTo>
                <a:lnTo>
                  <a:pt x="4138416" y="3009900"/>
                </a:lnTo>
                <a:lnTo>
                  <a:pt x="4156892" y="3046412"/>
                </a:lnTo>
                <a:lnTo>
                  <a:pt x="4177047" y="3084512"/>
                </a:lnTo>
                <a:lnTo>
                  <a:pt x="4197202" y="3121025"/>
                </a:lnTo>
                <a:lnTo>
                  <a:pt x="4217357" y="3160712"/>
                </a:lnTo>
                <a:lnTo>
                  <a:pt x="4234153" y="3201987"/>
                </a:lnTo>
                <a:lnTo>
                  <a:pt x="4249270" y="3248025"/>
                </a:lnTo>
                <a:lnTo>
                  <a:pt x="4261027" y="3300412"/>
                </a:lnTo>
                <a:lnTo>
                  <a:pt x="4269425" y="3360737"/>
                </a:lnTo>
                <a:lnTo>
                  <a:pt x="4272784" y="3427412"/>
                </a:lnTo>
                <a:lnTo>
                  <a:pt x="4269425" y="3497262"/>
                </a:lnTo>
                <a:lnTo>
                  <a:pt x="4261027" y="3557587"/>
                </a:lnTo>
                <a:lnTo>
                  <a:pt x="4249270" y="3609975"/>
                </a:lnTo>
                <a:lnTo>
                  <a:pt x="4234153" y="3656012"/>
                </a:lnTo>
                <a:lnTo>
                  <a:pt x="4217357" y="3697287"/>
                </a:lnTo>
                <a:lnTo>
                  <a:pt x="4197202" y="3736975"/>
                </a:lnTo>
                <a:lnTo>
                  <a:pt x="4156892" y="3811587"/>
                </a:lnTo>
                <a:lnTo>
                  <a:pt x="4138416" y="3848100"/>
                </a:lnTo>
                <a:lnTo>
                  <a:pt x="4119940" y="3890962"/>
                </a:lnTo>
                <a:lnTo>
                  <a:pt x="4104825" y="3935412"/>
                </a:lnTo>
                <a:lnTo>
                  <a:pt x="4094747" y="3987800"/>
                </a:lnTo>
                <a:lnTo>
                  <a:pt x="4084669" y="4048125"/>
                </a:lnTo>
                <a:lnTo>
                  <a:pt x="4082989" y="4116387"/>
                </a:lnTo>
                <a:lnTo>
                  <a:pt x="4084669" y="4186237"/>
                </a:lnTo>
                <a:lnTo>
                  <a:pt x="4094747" y="4244975"/>
                </a:lnTo>
                <a:lnTo>
                  <a:pt x="4104825" y="4297362"/>
                </a:lnTo>
                <a:lnTo>
                  <a:pt x="4119940" y="4343400"/>
                </a:lnTo>
                <a:lnTo>
                  <a:pt x="4138416" y="4386262"/>
                </a:lnTo>
                <a:lnTo>
                  <a:pt x="4156892" y="4424362"/>
                </a:lnTo>
                <a:lnTo>
                  <a:pt x="4197202" y="4498975"/>
                </a:lnTo>
                <a:lnTo>
                  <a:pt x="4217357" y="4537075"/>
                </a:lnTo>
                <a:lnTo>
                  <a:pt x="4234153" y="4579937"/>
                </a:lnTo>
                <a:lnTo>
                  <a:pt x="4249270" y="4625975"/>
                </a:lnTo>
                <a:lnTo>
                  <a:pt x="4261027" y="4678362"/>
                </a:lnTo>
                <a:lnTo>
                  <a:pt x="4269425" y="4738687"/>
                </a:lnTo>
                <a:lnTo>
                  <a:pt x="4272784" y="4806950"/>
                </a:lnTo>
                <a:lnTo>
                  <a:pt x="4269425" y="4875212"/>
                </a:lnTo>
                <a:lnTo>
                  <a:pt x="4261027" y="4935537"/>
                </a:lnTo>
                <a:lnTo>
                  <a:pt x="4249270" y="4987925"/>
                </a:lnTo>
                <a:lnTo>
                  <a:pt x="4234153" y="5033962"/>
                </a:lnTo>
                <a:lnTo>
                  <a:pt x="4217357" y="5075237"/>
                </a:lnTo>
                <a:lnTo>
                  <a:pt x="4197202" y="5114925"/>
                </a:lnTo>
                <a:lnTo>
                  <a:pt x="4177047" y="5149850"/>
                </a:lnTo>
                <a:lnTo>
                  <a:pt x="4156892" y="5186362"/>
                </a:lnTo>
                <a:lnTo>
                  <a:pt x="4138416" y="5226050"/>
                </a:lnTo>
                <a:lnTo>
                  <a:pt x="4119940" y="5268912"/>
                </a:lnTo>
                <a:lnTo>
                  <a:pt x="4104825" y="5313362"/>
                </a:lnTo>
                <a:lnTo>
                  <a:pt x="4094747" y="5365750"/>
                </a:lnTo>
                <a:lnTo>
                  <a:pt x="4084669" y="5426075"/>
                </a:lnTo>
                <a:lnTo>
                  <a:pt x="4082989" y="5494337"/>
                </a:lnTo>
                <a:lnTo>
                  <a:pt x="4084669" y="5562600"/>
                </a:lnTo>
                <a:lnTo>
                  <a:pt x="4094747" y="5622925"/>
                </a:lnTo>
                <a:lnTo>
                  <a:pt x="4104825" y="5675312"/>
                </a:lnTo>
                <a:lnTo>
                  <a:pt x="4119940" y="5721350"/>
                </a:lnTo>
                <a:lnTo>
                  <a:pt x="4138416" y="5762625"/>
                </a:lnTo>
                <a:lnTo>
                  <a:pt x="4156892" y="5802312"/>
                </a:lnTo>
                <a:lnTo>
                  <a:pt x="4177047" y="5840412"/>
                </a:lnTo>
                <a:lnTo>
                  <a:pt x="4197202" y="5876925"/>
                </a:lnTo>
                <a:lnTo>
                  <a:pt x="4217357" y="5915025"/>
                </a:lnTo>
                <a:lnTo>
                  <a:pt x="4234153" y="5956300"/>
                </a:lnTo>
                <a:lnTo>
                  <a:pt x="4249270" y="6003925"/>
                </a:lnTo>
                <a:lnTo>
                  <a:pt x="4261027" y="6056312"/>
                </a:lnTo>
                <a:lnTo>
                  <a:pt x="4269425" y="6113462"/>
                </a:lnTo>
                <a:lnTo>
                  <a:pt x="4272784" y="6183312"/>
                </a:lnTo>
                <a:lnTo>
                  <a:pt x="4269425" y="6251575"/>
                </a:lnTo>
                <a:lnTo>
                  <a:pt x="4261027" y="6311900"/>
                </a:lnTo>
                <a:lnTo>
                  <a:pt x="4249270" y="6361112"/>
                </a:lnTo>
                <a:lnTo>
                  <a:pt x="4234153" y="6407150"/>
                </a:lnTo>
                <a:lnTo>
                  <a:pt x="4217357" y="6448425"/>
                </a:lnTo>
                <a:lnTo>
                  <a:pt x="4198882" y="6488112"/>
                </a:lnTo>
                <a:lnTo>
                  <a:pt x="4180406" y="6523037"/>
                </a:lnTo>
                <a:lnTo>
                  <a:pt x="4160251" y="6561137"/>
                </a:lnTo>
                <a:lnTo>
                  <a:pt x="4140096" y="6597650"/>
                </a:lnTo>
                <a:lnTo>
                  <a:pt x="4123300" y="6640512"/>
                </a:lnTo>
                <a:lnTo>
                  <a:pt x="4106504" y="6683375"/>
                </a:lnTo>
                <a:lnTo>
                  <a:pt x="4096426" y="6735762"/>
                </a:lnTo>
                <a:lnTo>
                  <a:pt x="4088029" y="6791325"/>
                </a:lnTo>
                <a:lnTo>
                  <a:pt x="4082989" y="6858000"/>
                </a:lnTo>
                <a:lnTo>
                  <a:pt x="0" y="6858000"/>
                </a:lnTo>
                <a:close/>
              </a:path>
            </a:pathLst>
          </a:custGeom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909E572F-9CDC-4214-9D42-FF00176495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417162" cy="6858000"/>
          </a:xfrm>
          <a:custGeom>
            <a:avLst/>
            <a:gdLst>
              <a:gd name="connsiteX0" fmla="*/ 4417162 w 4417162"/>
              <a:gd name="connsiteY0" fmla="*/ 0 h 6858000"/>
              <a:gd name="connsiteX1" fmla="*/ 334174 w 4417162"/>
              <a:gd name="connsiteY1" fmla="*/ 0 h 6858000"/>
              <a:gd name="connsiteX2" fmla="*/ 334173 w 4417162"/>
              <a:gd name="connsiteY2" fmla="*/ 0 h 6858000"/>
              <a:gd name="connsiteX3" fmla="*/ 189795 w 4417162"/>
              <a:gd name="connsiteY3" fmla="*/ 0 h 6858000"/>
              <a:gd name="connsiteX4" fmla="*/ 184756 w 4417162"/>
              <a:gd name="connsiteY4" fmla="*/ 66675 h 6858000"/>
              <a:gd name="connsiteX5" fmla="*/ 176358 w 4417162"/>
              <a:gd name="connsiteY5" fmla="*/ 122237 h 6858000"/>
              <a:gd name="connsiteX6" fmla="*/ 166281 w 4417162"/>
              <a:gd name="connsiteY6" fmla="*/ 174625 h 6858000"/>
              <a:gd name="connsiteX7" fmla="*/ 149485 w 4417162"/>
              <a:gd name="connsiteY7" fmla="*/ 217487 h 6858000"/>
              <a:gd name="connsiteX8" fmla="*/ 132689 w 4417162"/>
              <a:gd name="connsiteY8" fmla="*/ 260350 h 6858000"/>
              <a:gd name="connsiteX9" fmla="*/ 112534 w 4417162"/>
              <a:gd name="connsiteY9" fmla="*/ 296862 h 6858000"/>
              <a:gd name="connsiteX10" fmla="*/ 92379 w 4417162"/>
              <a:gd name="connsiteY10" fmla="*/ 334962 h 6858000"/>
              <a:gd name="connsiteX11" fmla="*/ 73903 w 4417162"/>
              <a:gd name="connsiteY11" fmla="*/ 369887 h 6858000"/>
              <a:gd name="connsiteX12" fmla="*/ 55427 w 4417162"/>
              <a:gd name="connsiteY12" fmla="*/ 409575 h 6858000"/>
              <a:gd name="connsiteX13" fmla="*/ 38632 w 4417162"/>
              <a:gd name="connsiteY13" fmla="*/ 450850 h 6858000"/>
              <a:gd name="connsiteX14" fmla="*/ 23515 w 4417162"/>
              <a:gd name="connsiteY14" fmla="*/ 496887 h 6858000"/>
              <a:gd name="connsiteX15" fmla="*/ 11758 w 4417162"/>
              <a:gd name="connsiteY15" fmla="*/ 546100 h 6858000"/>
              <a:gd name="connsiteX16" fmla="*/ 3359 w 4417162"/>
              <a:gd name="connsiteY16" fmla="*/ 606425 h 6858000"/>
              <a:gd name="connsiteX17" fmla="*/ 0 w 4417162"/>
              <a:gd name="connsiteY17" fmla="*/ 673100 h 6858000"/>
              <a:gd name="connsiteX18" fmla="*/ 3359 w 4417162"/>
              <a:gd name="connsiteY18" fmla="*/ 744537 h 6858000"/>
              <a:gd name="connsiteX19" fmla="*/ 11758 w 4417162"/>
              <a:gd name="connsiteY19" fmla="*/ 801687 h 6858000"/>
              <a:gd name="connsiteX20" fmla="*/ 23515 w 4417162"/>
              <a:gd name="connsiteY20" fmla="*/ 854075 h 6858000"/>
              <a:gd name="connsiteX21" fmla="*/ 38632 w 4417162"/>
              <a:gd name="connsiteY21" fmla="*/ 901700 h 6858000"/>
              <a:gd name="connsiteX22" fmla="*/ 55427 w 4417162"/>
              <a:gd name="connsiteY22" fmla="*/ 942975 h 6858000"/>
              <a:gd name="connsiteX23" fmla="*/ 75583 w 4417162"/>
              <a:gd name="connsiteY23" fmla="*/ 981075 h 6858000"/>
              <a:gd name="connsiteX24" fmla="*/ 95738 w 4417162"/>
              <a:gd name="connsiteY24" fmla="*/ 1017587 h 6858000"/>
              <a:gd name="connsiteX25" fmla="*/ 115893 w 4417162"/>
              <a:gd name="connsiteY25" fmla="*/ 1055687 h 6858000"/>
              <a:gd name="connsiteX26" fmla="*/ 134368 w 4417162"/>
              <a:gd name="connsiteY26" fmla="*/ 1095375 h 6858000"/>
              <a:gd name="connsiteX27" fmla="*/ 152844 w 4417162"/>
              <a:gd name="connsiteY27" fmla="*/ 1136650 h 6858000"/>
              <a:gd name="connsiteX28" fmla="*/ 167960 w 4417162"/>
              <a:gd name="connsiteY28" fmla="*/ 1182687 h 6858000"/>
              <a:gd name="connsiteX29" fmla="*/ 178038 w 4417162"/>
              <a:gd name="connsiteY29" fmla="*/ 1235075 h 6858000"/>
              <a:gd name="connsiteX30" fmla="*/ 188115 w 4417162"/>
              <a:gd name="connsiteY30" fmla="*/ 1295400 h 6858000"/>
              <a:gd name="connsiteX31" fmla="*/ 189795 w 4417162"/>
              <a:gd name="connsiteY31" fmla="*/ 1363662 h 6858000"/>
              <a:gd name="connsiteX32" fmla="*/ 188115 w 4417162"/>
              <a:gd name="connsiteY32" fmla="*/ 1431925 h 6858000"/>
              <a:gd name="connsiteX33" fmla="*/ 178038 w 4417162"/>
              <a:gd name="connsiteY33" fmla="*/ 1492250 h 6858000"/>
              <a:gd name="connsiteX34" fmla="*/ 167960 w 4417162"/>
              <a:gd name="connsiteY34" fmla="*/ 1544637 h 6858000"/>
              <a:gd name="connsiteX35" fmla="*/ 152844 w 4417162"/>
              <a:gd name="connsiteY35" fmla="*/ 1589087 h 6858000"/>
              <a:gd name="connsiteX36" fmla="*/ 134368 w 4417162"/>
              <a:gd name="connsiteY36" fmla="*/ 1631950 h 6858000"/>
              <a:gd name="connsiteX37" fmla="*/ 115893 w 4417162"/>
              <a:gd name="connsiteY37" fmla="*/ 1671637 h 6858000"/>
              <a:gd name="connsiteX38" fmla="*/ 95738 w 4417162"/>
              <a:gd name="connsiteY38" fmla="*/ 1708150 h 6858000"/>
              <a:gd name="connsiteX39" fmla="*/ 75583 w 4417162"/>
              <a:gd name="connsiteY39" fmla="*/ 1743075 h 6858000"/>
              <a:gd name="connsiteX40" fmla="*/ 55427 w 4417162"/>
              <a:gd name="connsiteY40" fmla="*/ 1782762 h 6858000"/>
              <a:gd name="connsiteX41" fmla="*/ 38632 w 4417162"/>
              <a:gd name="connsiteY41" fmla="*/ 1824037 h 6858000"/>
              <a:gd name="connsiteX42" fmla="*/ 23515 w 4417162"/>
              <a:gd name="connsiteY42" fmla="*/ 1870075 h 6858000"/>
              <a:gd name="connsiteX43" fmla="*/ 11758 w 4417162"/>
              <a:gd name="connsiteY43" fmla="*/ 1922462 h 6858000"/>
              <a:gd name="connsiteX44" fmla="*/ 3359 w 4417162"/>
              <a:gd name="connsiteY44" fmla="*/ 1982787 h 6858000"/>
              <a:gd name="connsiteX45" fmla="*/ 0 w 4417162"/>
              <a:gd name="connsiteY45" fmla="*/ 2051050 h 6858000"/>
              <a:gd name="connsiteX46" fmla="*/ 3359 w 4417162"/>
              <a:gd name="connsiteY46" fmla="*/ 2119312 h 6858000"/>
              <a:gd name="connsiteX47" fmla="*/ 11758 w 4417162"/>
              <a:gd name="connsiteY47" fmla="*/ 2179637 h 6858000"/>
              <a:gd name="connsiteX48" fmla="*/ 23515 w 4417162"/>
              <a:gd name="connsiteY48" fmla="*/ 2232025 h 6858000"/>
              <a:gd name="connsiteX49" fmla="*/ 38632 w 4417162"/>
              <a:gd name="connsiteY49" fmla="*/ 2278062 h 6858000"/>
              <a:gd name="connsiteX50" fmla="*/ 55427 w 4417162"/>
              <a:gd name="connsiteY50" fmla="*/ 2319337 h 6858000"/>
              <a:gd name="connsiteX51" fmla="*/ 75583 w 4417162"/>
              <a:gd name="connsiteY51" fmla="*/ 2359025 h 6858000"/>
              <a:gd name="connsiteX52" fmla="*/ 95738 w 4417162"/>
              <a:gd name="connsiteY52" fmla="*/ 2395537 h 6858000"/>
              <a:gd name="connsiteX53" fmla="*/ 115893 w 4417162"/>
              <a:gd name="connsiteY53" fmla="*/ 2433637 h 6858000"/>
              <a:gd name="connsiteX54" fmla="*/ 134368 w 4417162"/>
              <a:gd name="connsiteY54" fmla="*/ 2471737 h 6858000"/>
              <a:gd name="connsiteX55" fmla="*/ 152844 w 4417162"/>
              <a:gd name="connsiteY55" fmla="*/ 2513012 h 6858000"/>
              <a:gd name="connsiteX56" fmla="*/ 167960 w 4417162"/>
              <a:gd name="connsiteY56" fmla="*/ 2560637 h 6858000"/>
              <a:gd name="connsiteX57" fmla="*/ 178038 w 4417162"/>
              <a:gd name="connsiteY57" fmla="*/ 2613025 h 6858000"/>
              <a:gd name="connsiteX58" fmla="*/ 188115 w 4417162"/>
              <a:gd name="connsiteY58" fmla="*/ 2671762 h 6858000"/>
              <a:gd name="connsiteX59" fmla="*/ 189795 w 4417162"/>
              <a:gd name="connsiteY59" fmla="*/ 2741612 h 6858000"/>
              <a:gd name="connsiteX60" fmla="*/ 188115 w 4417162"/>
              <a:gd name="connsiteY60" fmla="*/ 2809875 h 6858000"/>
              <a:gd name="connsiteX61" fmla="*/ 178038 w 4417162"/>
              <a:gd name="connsiteY61" fmla="*/ 2868612 h 6858000"/>
              <a:gd name="connsiteX62" fmla="*/ 167960 w 4417162"/>
              <a:gd name="connsiteY62" fmla="*/ 2922587 h 6858000"/>
              <a:gd name="connsiteX63" fmla="*/ 152844 w 4417162"/>
              <a:gd name="connsiteY63" fmla="*/ 2967037 h 6858000"/>
              <a:gd name="connsiteX64" fmla="*/ 134368 w 4417162"/>
              <a:gd name="connsiteY64" fmla="*/ 3009900 h 6858000"/>
              <a:gd name="connsiteX65" fmla="*/ 115893 w 4417162"/>
              <a:gd name="connsiteY65" fmla="*/ 3046412 h 6858000"/>
              <a:gd name="connsiteX66" fmla="*/ 95738 w 4417162"/>
              <a:gd name="connsiteY66" fmla="*/ 3084512 h 6858000"/>
              <a:gd name="connsiteX67" fmla="*/ 75583 w 4417162"/>
              <a:gd name="connsiteY67" fmla="*/ 3121025 h 6858000"/>
              <a:gd name="connsiteX68" fmla="*/ 55427 w 4417162"/>
              <a:gd name="connsiteY68" fmla="*/ 3160712 h 6858000"/>
              <a:gd name="connsiteX69" fmla="*/ 38632 w 4417162"/>
              <a:gd name="connsiteY69" fmla="*/ 3201987 h 6858000"/>
              <a:gd name="connsiteX70" fmla="*/ 23515 w 4417162"/>
              <a:gd name="connsiteY70" fmla="*/ 3248025 h 6858000"/>
              <a:gd name="connsiteX71" fmla="*/ 11758 w 4417162"/>
              <a:gd name="connsiteY71" fmla="*/ 3300412 h 6858000"/>
              <a:gd name="connsiteX72" fmla="*/ 3359 w 4417162"/>
              <a:gd name="connsiteY72" fmla="*/ 3360737 h 6858000"/>
              <a:gd name="connsiteX73" fmla="*/ 0 w 4417162"/>
              <a:gd name="connsiteY73" fmla="*/ 3427412 h 6858000"/>
              <a:gd name="connsiteX74" fmla="*/ 3359 w 4417162"/>
              <a:gd name="connsiteY74" fmla="*/ 3497262 h 6858000"/>
              <a:gd name="connsiteX75" fmla="*/ 11758 w 4417162"/>
              <a:gd name="connsiteY75" fmla="*/ 3557587 h 6858000"/>
              <a:gd name="connsiteX76" fmla="*/ 23515 w 4417162"/>
              <a:gd name="connsiteY76" fmla="*/ 3609975 h 6858000"/>
              <a:gd name="connsiteX77" fmla="*/ 38632 w 4417162"/>
              <a:gd name="connsiteY77" fmla="*/ 3656012 h 6858000"/>
              <a:gd name="connsiteX78" fmla="*/ 55427 w 4417162"/>
              <a:gd name="connsiteY78" fmla="*/ 3697287 h 6858000"/>
              <a:gd name="connsiteX79" fmla="*/ 75583 w 4417162"/>
              <a:gd name="connsiteY79" fmla="*/ 3736975 h 6858000"/>
              <a:gd name="connsiteX80" fmla="*/ 115893 w 4417162"/>
              <a:gd name="connsiteY80" fmla="*/ 3811587 h 6858000"/>
              <a:gd name="connsiteX81" fmla="*/ 134368 w 4417162"/>
              <a:gd name="connsiteY81" fmla="*/ 3848100 h 6858000"/>
              <a:gd name="connsiteX82" fmla="*/ 152844 w 4417162"/>
              <a:gd name="connsiteY82" fmla="*/ 3890962 h 6858000"/>
              <a:gd name="connsiteX83" fmla="*/ 167960 w 4417162"/>
              <a:gd name="connsiteY83" fmla="*/ 3935412 h 6858000"/>
              <a:gd name="connsiteX84" fmla="*/ 178038 w 4417162"/>
              <a:gd name="connsiteY84" fmla="*/ 3987800 h 6858000"/>
              <a:gd name="connsiteX85" fmla="*/ 188115 w 4417162"/>
              <a:gd name="connsiteY85" fmla="*/ 4048125 h 6858000"/>
              <a:gd name="connsiteX86" fmla="*/ 189795 w 4417162"/>
              <a:gd name="connsiteY86" fmla="*/ 4116387 h 6858000"/>
              <a:gd name="connsiteX87" fmla="*/ 188115 w 4417162"/>
              <a:gd name="connsiteY87" fmla="*/ 4186237 h 6858000"/>
              <a:gd name="connsiteX88" fmla="*/ 178038 w 4417162"/>
              <a:gd name="connsiteY88" fmla="*/ 4244975 h 6858000"/>
              <a:gd name="connsiteX89" fmla="*/ 167960 w 4417162"/>
              <a:gd name="connsiteY89" fmla="*/ 4297362 h 6858000"/>
              <a:gd name="connsiteX90" fmla="*/ 152844 w 4417162"/>
              <a:gd name="connsiteY90" fmla="*/ 4343400 h 6858000"/>
              <a:gd name="connsiteX91" fmla="*/ 134368 w 4417162"/>
              <a:gd name="connsiteY91" fmla="*/ 4386262 h 6858000"/>
              <a:gd name="connsiteX92" fmla="*/ 115893 w 4417162"/>
              <a:gd name="connsiteY92" fmla="*/ 4424362 h 6858000"/>
              <a:gd name="connsiteX93" fmla="*/ 75583 w 4417162"/>
              <a:gd name="connsiteY93" fmla="*/ 4498975 h 6858000"/>
              <a:gd name="connsiteX94" fmla="*/ 55427 w 4417162"/>
              <a:gd name="connsiteY94" fmla="*/ 4537075 h 6858000"/>
              <a:gd name="connsiteX95" fmla="*/ 38632 w 4417162"/>
              <a:gd name="connsiteY95" fmla="*/ 4579937 h 6858000"/>
              <a:gd name="connsiteX96" fmla="*/ 23515 w 4417162"/>
              <a:gd name="connsiteY96" fmla="*/ 4625975 h 6858000"/>
              <a:gd name="connsiteX97" fmla="*/ 11758 w 4417162"/>
              <a:gd name="connsiteY97" fmla="*/ 4678362 h 6858000"/>
              <a:gd name="connsiteX98" fmla="*/ 3359 w 4417162"/>
              <a:gd name="connsiteY98" fmla="*/ 4738687 h 6858000"/>
              <a:gd name="connsiteX99" fmla="*/ 0 w 4417162"/>
              <a:gd name="connsiteY99" fmla="*/ 4806950 h 6858000"/>
              <a:gd name="connsiteX100" fmla="*/ 3359 w 4417162"/>
              <a:gd name="connsiteY100" fmla="*/ 4875212 h 6858000"/>
              <a:gd name="connsiteX101" fmla="*/ 11758 w 4417162"/>
              <a:gd name="connsiteY101" fmla="*/ 4935537 h 6858000"/>
              <a:gd name="connsiteX102" fmla="*/ 23515 w 4417162"/>
              <a:gd name="connsiteY102" fmla="*/ 4987925 h 6858000"/>
              <a:gd name="connsiteX103" fmla="*/ 38632 w 4417162"/>
              <a:gd name="connsiteY103" fmla="*/ 5033962 h 6858000"/>
              <a:gd name="connsiteX104" fmla="*/ 55427 w 4417162"/>
              <a:gd name="connsiteY104" fmla="*/ 5075237 h 6858000"/>
              <a:gd name="connsiteX105" fmla="*/ 75583 w 4417162"/>
              <a:gd name="connsiteY105" fmla="*/ 5114925 h 6858000"/>
              <a:gd name="connsiteX106" fmla="*/ 95738 w 4417162"/>
              <a:gd name="connsiteY106" fmla="*/ 5149850 h 6858000"/>
              <a:gd name="connsiteX107" fmla="*/ 115893 w 4417162"/>
              <a:gd name="connsiteY107" fmla="*/ 5186362 h 6858000"/>
              <a:gd name="connsiteX108" fmla="*/ 134368 w 4417162"/>
              <a:gd name="connsiteY108" fmla="*/ 5226050 h 6858000"/>
              <a:gd name="connsiteX109" fmla="*/ 152844 w 4417162"/>
              <a:gd name="connsiteY109" fmla="*/ 5268912 h 6858000"/>
              <a:gd name="connsiteX110" fmla="*/ 167960 w 4417162"/>
              <a:gd name="connsiteY110" fmla="*/ 5313362 h 6858000"/>
              <a:gd name="connsiteX111" fmla="*/ 178038 w 4417162"/>
              <a:gd name="connsiteY111" fmla="*/ 5365750 h 6858000"/>
              <a:gd name="connsiteX112" fmla="*/ 188115 w 4417162"/>
              <a:gd name="connsiteY112" fmla="*/ 5426075 h 6858000"/>
              <a:gd name="connsiteX113" fmla="*/ 189795 w 4417162"/>
              <a:gd name="connsiteY113" fmla="*/ 5494337 h 6858000"/>
              <a:gd name="connsiteX114" fmla="*/ 188115 w 4417162"/>
              <a:gd name="connsiteY114" fmla="*/ 5562600 h 6858000"/>
              <a:gd name="connsiteX115" fmla="*/ 178038 w 4417162"/>
              <a:gd name="connsiteY115" fmla="*/ 5622925 h 6858000"/>
              <a:gd name="connsiteX116" fmla="*/ 167960 w 4417162"/>
              <a:gd name="connsiteY116" fmla="*/ 5675312 h 6858000"/>
              <a:gd name="connsiteX117" fmla="*/ 152844 w 4417162"/>
              <a:gd name="connsiteY117" fmla="*/ 5721350 h 6858000"/>
              <a:gd name="connsiteX118" fmla="*/ 134368 w 4417162"/>
              <a:gd name="connsiteY118" fmla="*/ 5762625 h 6858000"/>
              <a:gd name="connsiteX119" fmla="*/ 115893 w 4417162"/>
              <a:gd name="connsiteY119" fmla="*/ 5802312 h 6858000"/>
              <a:gd name="connsiteX120" fmla="*/ 95738 w 4417162"/>
              <a:gd name="connsiteY120" fmla="*/ 5840412 h 6858000"/>
              <a:gd name="connsiteX121" fmla="*/ 75583 w 4417162"/>
              <a:gd name="connsiteY121" fmla="*/ 5876925 h 6858000"/>
              <a:gd name="connsiteX122" fmla="*/ 55427 w 4417162"/>
              <a:gd name="connsiteY122" fmla="*/ 5915025 h 6858000"/>
              <a:gd name="connsiteX123" fmla="*/ 38632 w 4417162"/>
              <a:gd name="connsiteY123" fmla="*/ 5956300 h 6858000"/>
              <a:gd name="connsiteX124" fmla="*/ 23515 w 4417162"/>
              <a:gd name="connsiteY124" fmla="*/ 6003925 h 6858000"/>
              <a:gd name="connsiteX125" fmla="*/ 11758 w 4417162"/>
              <a:gd name="connsiteY125" fmla="*/ 6056312 h 6858000"/>
              <a:gd name="connsiteX126" fmla="*/ 3359 w 4417162"/>
              <a:gd name="connsiteY126" fmla="*/ 6113462 h 6858000"/>
              <a:gd name="connsiteX127" fmla="*/ 0 w 4417162"/>
              <a:gd name="connsiteY127" fmla="*/ 6183312 h 6858000"/>
              <a:gd name="connsiteX128" fmla="*/ 3359 w 4417162"/>
              <a:gd name="connsiteY128" fmla="*/ 6251575 h 6858000"/>
              <a:gd name="connsiteX129" fmla="*/ 11758 w 4417162"/>
              <a:gd name="connsiteY129" fmla="*/ 6311900 h 6858000"/>
              <a:gd name="connsiteX130" fmla="*/ 23515 w 4417162"/>
              <a:gd name="connsiteY130" fmla="*/ 6361112 h 6858000"/>
              <a:gd name="connsiteX131" fmla="*/ 38632 w 4417162"/>
              <a:gd name="connsiteY131" fmla="*/ 6407150 h 6858000"/>
              <a:gd name="connsiteX132" fmla="*/ 55427 w 4417162"/>
              <a:gd name="connsiteY132" fmla="*/ 6448425 h 6858000"/>
              <a:gd name="connsiteX133" fmla="*/ 73903 w 4417162"/>
              <a:gd name="connsiteY133" fmla="*/ 6488112 h 6858000"/>
              <a:gd name="connsiteX134" fmla="*/ 92379 w 4417162"/>
              <a:gd name="connsiteY134" fmla="*/ 6523037 h 6858000"/>
              <a:gd name="connsiteX135" fmla="*/ 112534 w 4417162"/>
              <a:gd name="connsiteY135" fmla="*/ 6561137 h 6858000"/>
              <a:gd name="connsiteX136" fmla="*/ 132689 w 4417162"/>
              <a:gd name="connsiteY136" fmla="*/ 6597650 h 6858000"/>
              <a:gd name="connsiteX137" fmla="*/ 149485 w 4417162"/>
              <a:gd name="connsiteY137" fmla="*/ 6640512 h 6858000"/>
              <a:gd name="connsiteX138" fmla="*/ 166281 w 4417162"/>
              <a:gd name="connsiteY138" fmla="*/ 6683375 h 6858000"/>
              <a:gd name="connsiteX139" fmla="*/ 176358 w 4417162"/>
              <a:gd name="connsiteY139" fmla="*/ 6735762 h 6858000"/>
              <a:gd name="connsiteX140" fmla="*/ 184756 w 4417162"/>
              <a:gd name="connsiteY140" fmla="*/ 6791325 h 6858000"/>
              <a:gd name="connsiteX141" fmla="*/ 189795 w 4417162"/>
              <a:gd name="connsiteY141" fmla="*/ 6858000 h 6858000"/>
              <a:gd name="connsiteX142" fmla="*/ 334173 w 4417162"/>
              <a:gd name="connsiteY142" fmla="*/ 6858000 h 6858000"/>
              <a:gd name="connsiteX143" fmla="*/ 334174 w 4417162"/>
              <a:gd name="connsiteY143" fmla="*/ 6858000 h 6858000"/>
              <a:gd name="connsiteX144" fmla="*/ 4417162 w 4417162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417162" h="6858000">
                <a:moveTo>
                  <a:pt x="4417162" y="0"/>
                </a:moveTo>
                <a:lnTo>
                  <a:pt x="334174" y="0"/>
                </a:lnTo>
                <a:lnTo>
                  <a:pt x="334173" y="0"/>
                </a:lnTo>
                <a:lnTo>
                  <a:pt x="189795" y="0"/>
                </a:lnTo>
                <a:lnTo>
                  <a:pt x="184756" y="66675"/>
                </a:lnTo>
                <a:lnTo>
                  <a:pt x="176358" y="122237"/>
                </a:lnTo>
                <a:lnTo>
                  <a:pt x="166281" y="174625"/>
                </a:lnTo>
                <a:lnTo>
                  <a:pt x="149485" y="217487"/>
                </a:lnTo>
                <a:lnTo>
                  <a:pt x="132689" y="260350"/>
                </a:lnTo>
                <a:lnTo>
                  <a:pt x="112534" y="296862"/>
                </a:lnTo>
                <a:lnTo>
                  <a:pt x="92379" y="334962"/>
                </a:lnTo>
                <a:lnTo>
                  <a:pt x="73903" y="369887"/>
                </a:lnTo>
                <a:lnTo>
                  <a:pt x="55427" y="409575"/>
                </a:lnTo>
                <a:lnTo>
                  <a:pt x="38632" y="450850"/>
                </a:lnTo>
                <a:lnTo>
                  <a:pt x="23515" y="496887"/>
                </a:lnTo>
                <a:lnTo>
                  <a:pt x="11758" y="546100"/>
                </a:lnTo>
                <a:lnTo>
                  <a:pt x="3359" y="606425"/>
                </a:lnTo>
                <a:lnTo>
                  <a:pt x="0" y="673100"/>
                </a:lnTo>
                <a:lnTo>
                  <a:pt x="3359" y="744537"/>
                </a:lnTo>
                <a:lnTo>
                  <a:pt x="11758" y="801687"/>
                </a:lnTo>
                <a:lnTo>
                  <a:pt x="23515" y="854075"/>
                </a:lnTo>
                <a:lnTo>
                  <a:pt x="38632" y="901700"/>
                </a:lnTo>
                <a:lnTo>
                  <a:pt x="55427" y="942975"/>
                </a:lnTo>
                <a:lnTo>
                  <a:pt x="75583" y="981075"/>
                </a:lnTo>
                <a:lnTo>
                  <a:pt x="95738" y="1017587"/>
                </a:lnTo>
                <a:lnTo>
                  <a:pt x="115893" y="1055687"/>
                </a:lnTo>
                <a:lnTo>
                  <a:pt x="134368" y="1095375"/>
                </a:lnTo>
                <a:lnTo>
                  <a:pt x="152844" y="1136650"/>
                </a:lnTo>
                <a:lnTo>
                  <a:pt x="167960" y="1182687"/>
                </a:lnTo>
                <a:lnTo>
                  <a:pt x="178038" y="1235075"/>
                </a:lnTo>
                <a:lnTo>
                  <a:pt x="188115" y="1295400"/>
                </a:lnTo>
                <a:lnTo>
                  <a:pt x="189795" y="1363662"/>
                </a:lnTo>
                <a:lnTo>
                  <a:pt x="188115" y="1431925"/>
                </a:lnTo>
                <a:lnTo>
                  <a:pt x="178038" y="1492250"/>
                </a:lnTo>
                <a:lnTo>
                  <a:pt x="167960" y="1544637"/>
                </a:lnTo>
                <a:lnTo>
                  <a:pt x="152844" y="1589087"/>
                </a:lnTo>
                <a:lnTo>
                  <a:pt x="134368" y="1631950"/>
                </a:lnTo>
                <a:lnTo>
                  <a:pt x="115893" y="1671637"/>
                </a:lnTo>
                <a:lnTo>
                  <a:pt x="95738" y="1708150"/>
                </a:lnTo>
                <a:lnTo>
                  <a:pt x="75583" y="1743075"/>
                </a:lnTo>
                <a:lnTo>
                  <a:pt x="55427" y="1782762"/>
                </a:lnTo>
                <a:lnTo>
                  <a:pt x="38632" y="1824037"/>
                </a:lnTo>
                <a:lnTo>
                  <a:pt x="23515" y="1870075"/>
                </a:lnTo>
                <a:lnTo>
                  <a:pt x="11758" y="1922462"/>
                </a:lnTo>
                <a:lnTo>
                  <a:pt x="3359" y="1982787"/>
                </a:lnTo>
                <a:lnTo>
                  <a:pt x="0" y="2051050"/>
                </a:lnTo>
                <a:lnTo>
                  <a:pt x="3359" y="2119312"/>
                </a:lnTo>
                <a:lnTo>
                  <a:pt x="11758" y="2179637"/>
                </a:lnTo>
                <a:lnTo>
                  <a:pt x="23515" y="2232025"/>
                </a:lnTo>
                <a:lnTo>
                  <a:pt x="38632" y="2278062"/>
                </a:lnTo>
                <a:lnTo>
                  <a:pt x="55427" y="2319337"/>
                </a:lnTo>
                <a:lnTo>
                  <a:pt x="75583" y="2359025"/>
                </a:lnTo>
                <a:lnTo>
                  <a:pt x="95738" y="2395537"/>
                </a:lnTo>
                <a:lnTo>
                  <a:pt x="115893" y="2433637"/>
                </a:lnTo>
                <a:lnTo>
                  <a:pt x="134368" y="2471737"/>
                </a:lnTo>
                <a:lnTo>
                  <a:pt x="152844" y="2513012"/>
                </a:lnTo>
                <a:lnTo>
                  <a:pt x="167960" y="2560637"/>
                </a:lnTo>
                <a:lnTo>
                  <a:pt x="178038" y="2613025"/>
                </a:lnTo>
                <a:lnTo>
                  <a:pt x="188115" y="2671762"/>
                </a:lnTo>
                <a:lnTo>
                  <a:pt x="189795" y="2741612"/>
                </a:lnTo>
                <a:lnTo>
                  <a:pt x="188115" y="2809875"/>
                </a:lnTo>
                <a:lnTo>
                  <a:pt x="178038" y="2868612"/>
                </a:lnTo>
                <a:lnTo>
                  <a:pt x="167960" y="2922587"/>
                </a:lnTo>
                <a:lnTo>
                  <a:pt x="152844" y="2967037"/>
                </a:lnTo>
                <a:lnTo>
                  <a:pt x="134368" y="3009900"/>
                </a:lnTo>
                <a:lnTo>
                  <a:pt x="115893" y="3046412"/>
                </a:lnTo>
                <a:lnTo>
                  <a:pt x="95738" y="3084512"/>
                </a:lnTo>
                <a:lnTo>
                  <a:pt x="75583" y="3121025"/>
                </a:lnTo>
                <a:lnTo>
                  <a:pt x="55427" y="3160712"/>
                </a:lnTo>
                <a:lnTo>
                  <a:pt x="38632" y="3201987"/>
                </a:lnTo>
                <a:lnTo>
                  <a:pt x="23515" y="3248025"/>
                </a:lnTo>
                <a:lnTo>
                  <a:pt x="11758" y="3300412"/>
                </a:lnTo>
                <a:lnTo>
                  <a:pt x="3359" y="3360737"/>
                </a:lnTo>
                <a:lnTo>
                  <a:pt x="0" y="3427412"/>
                </a:lnTo>
                <a:lnTo>
                  <a:pt x="3359" y="3497262"/>
                </a:lnTo>
                <a:lnTo>
                  <a:pt x="11758" y="3557587"/>
                </a:lnTo>
                <a:lnTo>
                  <a:pt x="23515" y="3609975"/>
                </a:lnTo>
                <a:lnTo>
                  <a:pt x="38632" y="3656012"/>
                </a:lnTo>
                <a:lnTo>
                  <a:pt x="55427" y="3697287"/>
                </a:lnTo>
                <a:lnTo>
                  <a:pt x="75583" y="3736975"/>
                </a:lnTo>
                <a:lnTo>
                  <a:pt x="115893" y="3811587"/>
                </a:lnTo>
                <a:lnTo>
                  <a:pt x="134368" y="3848100"/>
                </a:lnTo>
                <a:lnTo>
                  <a:pt x="152844" y="3890962"/>
                </a:lnTo>
                <a:lnTo>
                  <a:pt x="167960" y="3935412"/>
                </a:lnTo>
                <a:lnTo>
                  <a:pt x="178038" y="3987800"/>
                </a:lnTo>
                <a:lnTo>
                  <a:pt x="188115" y="4048125"/>
                </a:lnTo>
                <a:lnTo>
                  <a:pt x="189795" y="4116387"/>
                </a:lnTo>
                <a:lnTo>
                  <a:pt x="188115" y="4186237"/>
                </a:lnTo>
                <a:lnTo>
                  <a:pt x="178038" y="4244975"/>
                </a:lnTo>
                <a:lnTo>
                  <a:pt x="167960" y="4297362"/>
                </a:lnTo>
                <a:lnTo>
                  <a:pt x="152844" y="4343400"/>
                </a:lnTo>
                <a:lnTo>
                  <a:pt x="134368" y="4386262"/>
                </a:lnTo>
                <a:lnTo>
                  <a:pt x="115893" y="4424362"/>
                </a:lnTo>
                <a:lnTo>
                  <a:pt x="75583" y="4498975"/>
                </a:lnTo>
                <a:lnTo>
                  <a:pt x="55427" y="4537075"/>
                </a:lnTo>
                <a:lnTo>
                  <a:pt x="38632" y="4579937"/>
                </a:lnTo>
                <a:lnTo>
                  <a:pt x="23515" y="4625975"/>
                </a:lnTo>
                <a:lnTo>
                  <a:pt x="11758" y="4678362"/>
                </a:lnTo>
                <a:lnTo>
                  <a:pt x="3359" y="4738687"/>
                </a:lnTo>
                <a:lnTo>
                  <a:pt x="0" y="4806950"/>
                </a:lnTo>
                <a:lnTo>
                  <a:pt x="3359" y="4875212"/>
                </a:lnTo>
                <a:lnTo>
                  <a:pt x="11758" y="4935537"/>
                </a:lnTo>
                <a:lnTo>
                  <a:pt x="23515" y="4987925"/>
                </a:lnTo>
                <a:lnTo>
                  <a:pt x="38632" y="5033962"/>
                </a:lnTo>
                <a:lnTo>
                  <a:pt x="55427" y="5075237"/>
                </a:lnTo>
                <a:lnTo>
                  <a:pt x="75583" y="5114925"/>
                </a:lnTo>
                <a:lnTo>
                  <a:pt x="95738" y="5149850"/>
                </a:lnTo>
                <a:lnTo>
                  <a:pt x="115893" y="5186362"/>
                </a:lnTo>
                <a:lnTo>
                  <a:pt x="134368" y="5226050"/>
                </a:lnTo>
                <a:lnTo>
                  <a:pt x="152844" y="5268912"/>
                </a:lnTo>
                <a:lnTo>
                  <a:pt x="167960" y="5313362"/>
                </a:lnTo>
                <a:lnTo>
                  <a:pt x="178038" y="5365750"/>
                </a:lnTo>
                <a:lnTo>
                  <a:pt x="188115" y="5426075"/>
                </a:lnTo>
                <a:lnTo>
                  <a:pt x="189795" y="5494337"/>
                </a:lnTo>
                <a:lnTo>
                  <a:pt x="188115" y="5562600"/>
                </a:lnTo>
                <a:lnTo>
                  <a:pt x="178038" y="5622925"/>
                </a:lnTo>
                <a:lnTo>
                  <a:pt x="167960" y="5675312"/>
                </a:lnTo>
                <a:lnTo>
                  <a:pt x="152844" y="5721350"/>
                </a:lnTo>
                <a:lnTo>
                  <a:pt x="134368" y="5762625"/>
                </a:lnTo>
                <a:lnTo>
                  <a:pt x="115893" y="5802312"/>
                </a:lnTo>
                <a:lnTo>
                  <a:pt x="95738" y="5840412"/>
                </a:lnTo>
                <a:lnTo>
                  <a:pt x="75583" y="5876925"/>
                </a:lnTo>
                <a:lnTo>
                  <a:pt x="55427" y="5915025"/>
                </a:lnTo>
                <a:lnTo>
                  <a:pt x="38632" y="5956300"/>
                </a:lnTo>
                <a:lnTo>
                  <a:pt x="23515" y="6003925"/>
                </a:lnTo>
                <a:lnTo>
                  <a:pt x="11758" y="6056312"/>
                </a:lnTo>
                <a:lnTo>
                  <a:pt x="3359" y="6113462"/>
                </a:lnTo>
                <a:lnTo>
                  <a:pt x="0" y="6183312"/>
                </a:lnTo>
                <a:lnTo>
                  <a:pt x="3359" y="6251575"/>
                </a:lnTo>
                <a:lnTo>
                  <a:pt x="11758" y="6311900"/>
                </a:lnTo>
                <a:lnTo>
                  <a:pt x="23515" y="6361112"/>
                </a:lnTo>
                <a:lnTo>
                  <a:pt x="38632" y="6407150"/>
                </a:lnTo>
                <a:lnTo>
                  <a:pt x="55427" y="6448425"/>
                </a:lnTo>
                <a:lnTo>
                  <a:pt x="73903" y="6488112"/>
                </a:lnTo>
                <a:lnTo>
                  <a:pt x="92379" y="6523037"/>
                </a:lnTo>
                <a:lnTo>
                  <a:pt x="112534" y="6561137"/>
                </a:lnTo>
                <a:lnTo>
                  <a:pt x="132689" y="6597650"/>
                </a:lnTo>
                <a:lnTo>
                  <a:pt x="149485" y="6640512"/>
                </a:lnTo>
                <a:lnTo>
                  <a:pt x="166281" y="6683375"/>
                </a:lnTo>
                <a:lnTo>
                  <a:pt x="176358" y="6735762"/>
                </a:lnTo>
                <a:lnTo>
                  <a:pt x="184756" y="6791325"/>
                </a:lnTo>
                <a:lnTo>
                  <a:pt x="189795" y="6858000"/>
                </a:lnTo>
                <a:lnTo>
                  <a:pt x="334173" y="6858000"/>
                </a:lnTo>
                <a:lnTo>
                  <a:pt x="334174" y="6858000"/>
                </a:lnTo>
                <a:lnTo>
                  <a:pt x="4417162" y="6858000"/>
                </a:lnTo>
                <a:close/>
              </a:path>
            </a:pathLst>
          </a:custGeom>
          <a:solidFill>
            <a:schemeClr val="accent1">
              <a:lumMod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E19BF1C0-EE32-4EEE-9539-CE8473AA2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3406"/>
            <a:ext cx="3234018" cy="382672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Final Design</a:t>
            </a:r>
          </a:p>
        </p:txBody>
      </p:sp>
      <p:pic>
        <p:nvPicPr>
          <p:cNvPr id="9" name="Content Placeholder 8" descr="Diagram&#10;&#10;Description automatically generated with low confidence">
            <a:extLst>
              <a:ext uri="{FF2B5EF4-FFF2-40B4-BE49-F238E27FC236}">
                <a16:creationId xmlns:a16="http://schemas.microsoft.com/office/drawing/2014/main" id="{640F35F1-75CC-C38B-4968-B80F7E20A64E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2"/>
          <a:stretch>
            <a:fillRect/>
          </a:stretch>
        </p:blipFill>
        <p:spPr>
          <a:xfrm>
            <a:off x="4916251" y="1364995"/>
            <a:ext cx="6818548" cy="4244545"/>
          </a:xfrm>
          <a:prstGeom prst="rect">
            <a:avLst/>
          </a:prstGeom>
        </p:spPr>
      </p:pic>
      <p:sp>
        <p:nvSpPr>
          <p:cNvPr id="31" name="Slide Number Placeholder 30">
            <a:extLst>
              <a:ext uri="{FF2B5EF4-FFF2-40B4-BE49-F238E27FC236}">
                <a16:creationId xmlns:a16="http://schemas.microsoft.com/office/drawing/2014/main" id="{AD175D2A-0058-45E0-AAF6-7260876F00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z="1200">
                <a:solidFill>
                  <a:srgbClr val="000000">
                    <a:alpha val="60000"/>
                  </a:srgbClr>
                </a:solidFill>
                <a:latin typeface="+mn-lt"/>
                <a:cs typeface="+mn-cs"/>
              </a:rPr>
              <a:pPr>
                <a:spcAft>
                  <a:spcPts val="600"/>
                </a:spcAft>
              </a:pPr>
              <a:t>18</a:t>
            </a:fld>
            <a:endParaRPr lang="en-US" sz="1200">
              <a:solidFill>
                <a:srgbClr val="000000">
                  <a:alpha val="60000"/>
                </a:srgbClr>
              </a:solidFill>
              <a:latin typeface="+mn-lt"/>
              <a:cs typeface="+mn-cs"/>
            </a:endParaRPr>
          </a:p>
        </p:txBody>
      </p:sp>
      <p:pic>
        <p:nvPicPr>
          <p:cNvPr id="10" name="Google Shape;82;p1">
            <a:extLst>
              <a:ext uri="{FF2B5EF4-FFF2-40B4-BE49-F238E27FC236}">
                <a16:creationId xmlns:a16="http://schemas.microsoft.com/office/drawing/2014/main" id="{C6D3EA90-028C-628B-55D8-DB9EA8F1AE6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0309" y="95795"/>
            <a:ext cx="902526" cy="5249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374021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FD48BC7-DC40-47DE-87EE-9F4B6ECB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E502BBC7-2C76-46F3-BC24-5985BC13D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139700" sx="102000" sy="102000" algn="ctr" rotWithShape="0">
              <a:schemeClr val="bg1">
                <a:lumMod val="85000"/>
                <a:alpha val="3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C7F28D52-2A5F-4D23-81AE-7CB8B591C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664" y="0"/>
            <a:ext cx="9948672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9055465-EA9F-436E-A0C3-64912E06BF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3" y="1999615"/>
            <a:ext cx="9144000" cy="27640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7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Code Implementation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629484E-3792-4B3D-89AD-7C8A1ED0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0" y="5524786"/>
            <a:ext cx="4754880" cy="27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Google Shape;82;p1">
            <a:extLst>
              <a:ext uri="{FF2B5EF4-FFF2-40B4-BE49-F238E27FC236}">
                <a16:creationId xmlns:a16="http://schemas.microsoft.com/office/drawing/2014/main" id="{CFEFC858-8B91-B042-56D5-EFCB24307287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40309" y="95795"/>
            <a:ext cx="902526" cy="5249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77103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FD48BC7-DC40-47DE-87EE-9F4B6ECB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E502BBC7-2C76-46F3-BC24-5985BC13D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139700" sx="102000" sy="102000" algn="ctr" rotWithShape="0">
              <a:schemeClr val="bg1">
                <a:lumMod val="85000"/>
                <a:alpha val="3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C7F28D52-2A5F-4D23-81AE-7CB8B591C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664" y="0"/>
            <a:ext cx="9948672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9055465-EA9F-436E-A0C3-64912E06BF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3" y="1999615"/>
            <a:ext cx="9144000" cy="27640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7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The Software Modelling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629484E-3792-4B3D-89AD-7C8A1ED0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0" y="5524786"/>
            <a:ext cx="4754880" cy="27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Google Shape;82;p1">
            <a:extLst>
              <a:ext uri="{FF2B5EF4-FFF2-40B4-BE49-F238E27FC236}">
                <a16:creationId xmlns:a16="http://schemas.microsoft.com/office/drawing/2014/main" id="{A78332D7-51B4-8CB7-EB9E-5235FCC38033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40309" y="95795"/>
            <a:ext cx="902526" cy="5249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12012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1825AC39-5F85-4CAA-8A81-A1287086B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5DA4D23-37FC-4B90-8188-F0377C5FF4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417162" cy="6858000"/>
          </a:xfrm>
          <a:custGeom>
            <a:avLst/>
            <a:gdLst>
              <a:gd name="connsiteX0" fmla="*/ 0 w 4417162"/>
              <a:gd name="connsiteY0" fmla="*/ 0 h 6858000"/>
              <a:gd name="connsiteX1" fmla="*/ 144378 w 4417162"/>
              <a:gd name="connsiteY1" fmla="*/ 0 h 6858000"/>
              <a:gd name="connsiteX2" fmla="*/ 2310062 w 4417162"/>
              <a:gd name="connsiteY2" fmla="*/ 0 h 6858000"/>
              <a:gd name="connsiteX3" fmla="*/ 4227367 w 4417162"/>
              <a:gd name="connsiteY3" fmla="*/ 0 h 6858000"/>
              <a:gd name="connsiteX4" fmla="*/ 4232407 w 4417162"/>
              <a:gd name="connsiteY4" fmla="*/ 66675 h 6858000"/>
              <a:gd name="connsiteX5" fmla="*/ 4240804 w 4417162"/>
              <a:gd name="connsiteY5" fmla="*/ 122237 h 6858000"/>
              <a:gd name="connsiteX6" fmla="*/ 4250882 w 4417162"/>
              <a:gd name="connsiteY6" fmla="*/ 174625 h 6858000"/>
              <a:gd name="connsiteX7" fmla="*/ 4267678 w 4417162"/>
              <a:gd name="connsiteY7" fmla="*/ 217487 h 6858000"/>
              <a:gd name="connsiteX8" fmla="*/ 4284474 w 4417162"/>
              <a:gd name="connsiteY8" fmla="*/ 260350 h 6858000"/>
              <a:gd name="connsiteX9" fmla="*/ 4304629 w 4417162"/>
              <a:gd name="connsiteY9" fmla="*/ 296862 h 6858000"/>
              <a:gd name="connsiteX10" fmla="*/ 4324784 w 4417162"/>
              <a:gd name="connsiteY10" fmla="*/ 334962 h 6858000"/>
              <a:gd name="connsiteX11" fmla="*/ 4343260 w 4417162"/>
              <a:gd name="connsiteY11" fmla="*/ 369887 h 6858000"/>
              <a:gd name="connsiteX12" fmla="*/ 4361735 w 4417162"/>
              <a:gd name="connsiteY12" fmla="*/ 409575 h 6858000"/>
              <a:gd name="connsiteX13" fmla="*/ 4378531 w 4417162"/>
              <a:gd name="connsiteY13" fmla="*/ 450850 h 6858000"/>
              <a:gd name="connsiteX14" fmla="*/ 4393648 w 4417162"/>
              <a:gd name="connsiteY14" fmla="*/ 496887 h 6858000"/>
              <a:gd name="connsiteX15" fmla="*/ 4405405 w 4417162"/>
              <a:gd name="connsiteY15" fmla="*/ 546100 h 6858000"/>
              <a:gd name="connsiteX16" fmla="*/ 4413803 w 4417162"/>
              <a:gd name="connsiteY16" fmla="*/ 606425 h 6858000"/>
              <a:gd name="connsiteX17" fmla="*/ 4417162 w 4417162"/>
              <a:gd name="connsiteY17" fmla="*/ 673100 h 6858000"/>
              <a:gd name="connsiteX18" fmla="*/ 4413803 w 4417162"/>
              <a:gd name="connsiteY18" fmla="*/ 744537 h 6858000"/>
              <a:gd name="connsiteX19" fmla="*/ 4405405 w 4417162"/>
              <a:gd name="connsiteY19" fmla="*/ 801687 h 6858000"/>
              <a:gd name="connsiteX20" fmla="*/ 4393648 w 4417162"/>
              <a:gd name="connsiteY20" fmla="*/ 854075 h 6858000"/>
              <a:gd name="connsiteX21" fmla="*/ 4378531 w 4417162"/>
              <a:gd name="connsiteY21" fmla="*/ 901700 h 6858000"/>
              <a:gd name="connsiteX22" fmla="*/ 4361735 w 4417162"/>
              <a:gd name="connsiteY22" fmla="*/ 942975 h 6858000"/>
              <a:gd name="connsiteX23" fmla="*/ 4341580 w 4417162"/>
              <a:gd name="connsiteY23" fmla="*/ 981075 h 6858000"/>
              <a:gd name="connsiteX24" fmla="*/ 4321425 w 4417162"/>
              <a:gd name="connsiteY24" fmla="*/ 1017587 h 6858000"/>
              <a:gd name="connsiteX25" fmla="*/ 4301270 w 4417162"/>
              <a:gd name="connsiteY25" fmla="*/ 1055687 h 6858000"/>
              <a:gd name="connsiteX26" fmla="*/ 4282794 w 4417162"/>
              <a:gd name="connsiteY26" fmla="*/ 1095375 h 6858000"/>
              <a:gd name="connsiteX27" fmla="*/ 4264318 w 4417162"/>
              <a:gd name="connsiteY27" fmla="*/ 1136650 h 6858000"/>
              <a:gd name="connsiteX28" fmla="*/ 4249203 w 4417162"/>
              <a:gd name="connsiteY28" fmla="*/ 1182687 h 6858000"/>
              <a:gd name="connsiteX29" fmla="*/ 4239125 w 4417162"/>
              <a:gd name="connsiteY29" fmla="*/ 1235075 h 6858000"/>
              <a:gd name="connsiteX30" fmla="*/ 4229047 w 4417162"/>
              <a:gd name="connsiteY30" fmla="*/ 1295400 h 6858000"/>
              <a:gd name="connsiteX31" fmla="*/ 4227367 w 4417162"/>
              <a:gd name="connsiteY31" fmla="*/ 1363662 h 6858000"/>
              <a:gd name="connsiteX32" fmla="*/ 4229047 w 4417162"/>
              <a:gd name="connsiteY32" fmla="*/ 1431925 h 6858000"/>
              <a:gd name="connsiteX33" fmla="*/ 4239125 w 4417162"/>
              <a:gd name="connsiteY33" fmla="*/ 1492250 h 6858000"/>
              <a:gd name="connsiteX34" fmla="*/ 4249203 w 4417162"/>
              <a:gd name="connsiteY34" fmla="*/ 1544637 h 6858000"/>
              <a:gd name="connsiteX35" fmla="*/ 4264318 w 4417162"/>
              <a:gd name="connsiteY35" fmla="*/ 1589087 h 6858000"/>
              <a:gd name="connsiteX36" fmla="*/ 4282794 w 4417162"/>
              <a:gd name="connsiteY36" fmla="*/ 1631950 h 6858000"/>
              <a:gd name="connsiteX37" fmla="*/ 4301270 w 4417162"/>
              <a:gd name="connsiteY37" fmla="*/ 1671637 h 6858000"/>
              <a:gd name="connsiteX38" fmla="*/ 4321425 w 4417162"/>
              <a:gd name="connsiteY38" fmla="*/ 1708150 h 6858000"/>
              <a:gd name="connsiteX39" fmla="*/ 4341580 w 4417162"/>
              <a:gd name="connsiteY39" fmla="*/ 1743075 h 6858000"/>
              <a:gd name="connsiteX40" fmla="*/ 4361735 w 4417162"/>
              <a:gd name="connsiteY40" fmla="*/ 1782762 h 6858000"/>
              <a:gd name="connsiteX41" fmla="*/ 4378531 w 4417162"/>
              <a:gd name="connsiteY41" fmla="*/ 1824037 h 6858000"/>
              <a:gd name="connsiteX42" fmla="*/ 4393648 w 4417162"/>
              <a:gd name="connsiteY42" fmla="*/ 1870075 h 6858000"/>
              <a:gd name="connsiteX43" fmla="*/ 4405405 w 4417162"/>
              <a:gd name="connsiteY43" fmla="*/ 1922462 h 6858000"/>
              <a:gd name="connsiteX44" fmla="*/ 4413803 w 4417162"/>
              <a:gd name="connsiteY44" fmla="*/ 1982787 h 6858000"/>
              <a:gd name="connsiteX45" fmla="*/ 4417162 w 4417162"/>
              <a:gd name="connsiteY45" fmla="*/ 2051050 h 6858000"/>
              <a:gd name="connsiteX46" fmla="*/ 4413803 w 4417162"/>
              <a:gd name="connsiteY46" fmla="*/ 2119312 h 6858000"/>
              <a:gd name="connsiteX47" fmla="*/ 4405405 w 4417162"/>
              <a:gd name="connsiteY47" fmla="*/ 2179637 h 6858000"/>
              <a:gd name="connsiteX48" fmla="*/ 4393648 w 4417162"/>
              <a:gd name="connsiteY48" fmla="*/ 2232025 h 6858000"/>
              <a:gd name="connsiteX49" fmla="*/ 4378531 w 4417162"/>
              <a:gd name="connsiteY49" fmla="*/ 2278062 h 6858000"/>
              <a:gd name="connsiteX50" fmla="*/ 4361735 w 4417162"/>
              <a:gd name="connsiteY50" fmla="*/ 2319337 h 6858000"/>
              <a:gd name="connsiteX51" fmla="*/ 4341580 w 4417162"/>
              <a:gd name="connsiteY51" fmla="*/ 2359025 h 6858000"/>
              <a:gd name="connsiteX52" fmla="*/ 4321425 w 4417162"/>
              <a:gd name="connsiteY52" fmla="*/ 2395537 h 6858000"/>
              <a:gd name="connsiteX53" fmla="*/ 4301270 w 4417162"/>
              <a:gd name="connsiteY53" fmla="*/ 2433637 h 6858000"/>
              <a:gd name="connsiteX54" fmla="*/ 4282794 w 4417162"/>
              <a:gd name="connsiteY54" fmla="*/ 2471737 h 6858000"/>
              <a:gd name="connsiteX55" fmla="*/ 4264318 w 4417162"/>
              <a:gd name="connsiteY55" fmla="*/ 2513012 h 6858000"/>
              <a:gd name="connsiteX56" fmla="*/ 4249203 w 4417162"/>
              <a:gd name="connsiteY56" fmla="*/ 2560637 h 6858000"/>
              <a:gd name="connsiteX57" fmla="*/ 4239125 w 4417162"/>
              <a:gd name="connsiteY57" fmla="*/ 2613025 h 6858000"/>
              <a:gd name="connsiteX58" fmla="*/ 4229047 w 4417162"/>
              <a:gd name="connsiteY58" fmla="*/ 2671762 h 6858000"/>
              <a:gd name="connsiteX59" fmla="*/ 4227367 w 4417162"/>
              <a:gd name="connsiteY59" fmla="*/ 2741612 h 6858000"/>
              <a:gd name="connsiteX60" fmla="*/ 4229047 w 4417162"/>
              <a:gd name="connsiteY60" fmla="*/ 2809875 h 6858000"/>
              <a:gd name="connsiteX61" fmla="*/ 4239125 w 4417162"/>
              <a:gd name="connsiteY61" fmla="*/ 2868612 h 6858000"/>
              <a:gd name="connsiteX62" fmla="*/ 4249203 w 4417162"/>
              <a:gd name="connsiteY62" fmla="*/ 2922587 h 6858000"/>
              <a:gd name="connsiteX63" fmla="*/ 4264318 w 4417162"/>
              <a:gd name="connsiteY63" fmla="*/ 2967037 h 6858000"/>
              <a:gd name="connsiteX64" fmla="*/ 4282794 w 4417162"/>
              <a:gd name="connsiteY64" fmla="*/ 3009900 h 6858000"/>
              <a:gd name="connsiteX65" fmla="*/ 4301270 w 4417162"/>
              <a:gd name="connsiteY65" fmla="*/ 3046412 h 6858000"/>
              <a:gd name="connsiteX66" fmla="*/ 4321425 w 4417162"/>
              <a:gd name="connsiteY66" fmla="*/ 3084512 h 6858000"/>
              <a:gd name="connsiteX67" fmla="*/ 4341580 w 4417162"/>
              <a:gd name="connsiteY67" fmla="*/ 3121025 h 6858000"/>
              <a:gd name="connsiteX68" fmla="*/ 4361735 w 4417162"/>
              <a:gd name="connsiteY68" fmla="*/ 3160712 h 6858000"/>
              <a:gd name="connsiteX69" fmla="*/ 4378531 w 4417162"/>
              <a:gd name="connsiteY69" fmla="*/ 3201987 h 6858000"/>
              <a:gd name="connsiteX70" fmla="*/ 4393648 w 4417162"/>
              <a:gd name="connsiteY70" fmla="*/ 3248025 h 6858000"/>
              <a:gd name="connsiteX71" fmla="*/ 4405405 w 4417162"/>
              <a:gd name="connsiteY71" fmla="*/ 3300412 h 6858000"/>
              <a:gd name="connsiteX72" fmla="*/ 4413803 w 4417162"/>
              <a:gd name="connsiteY72" fmla="*/ 3360737 h 6858000"/>
              <a:gd name="connsiteX73" fmla="*/ 4417162 w 4417162"/>
              <a:gd name="connsiteY73" fmla="*/ 3427412 h 6858000"/>
              <a:gd name="connsiteX74" fmla="*/ 4413803 w 4417162"/>
              <a:gd name="connsiteY74" fmla="*/ 3497262 h 6858000"/>
              <a:gd name="connsiteX75" fmla="*/ 4405405 w 4417162"/>
              <a:gd name="connsiteY75" fmla="*/ 3557587 h 6858000"/>
              <a:gd name="connsiteX76" fmla="*/ 4393648 w 4417162"/>
              <a:gd name="connsiteY76" fmla="*/ 3609975 h 6858000"/>
              <a:gd name="connsiteX77" fmla="*/ 4378531 w 4417162"/>
              <a:gd name="connsiteY77" fmla="*/ 3656012 h 6858000"/>
              <a:gd name="connsiteX78" fmla="*/ 4361735 w 4417162"/>
              <a:gd name="connsiteY78" fmla="*/ 3697287 h 6858000"/>
              <a:gd name="connsiteX79" fmla="*/ 4341580 w 4417162"/>
              <a:gd name="connsiteY79" fmla="*/ 3736975 h 6858000"/>
              <a:gd name="connsiteX80" fmla="*/ 4301270 w 4417162"/>
              <a:gd name="connsiteY80" fmla="*/ 3811587 h 6858000"/>
              <a:gd name="connsiteX81" fmla="*/ 4282794 w 4417162"/>
              <a:gd name="connsiteY81" fmla="*/ 3848100 h 6858000"/>
              <a:gd name="connsiteX82" fmla="*/ 4264318 w 4417162"/>
              <a:gd name="connsiteY82" fmla="*/ 3890962 h 6858000"/>
              <a:gd name="connsiteX83" fmla="*/ 4249203 w 4417162"/>
              <a:gd name="connsiteY83" fmla="*/ 3935412 h 6858000"/>
              <a:gd name="connsiteX84" fmla="*/ 4239125 w 4417162"/>
              <a:gd name="connsiteY84" fmla="*/ 3987800 h 6858000"/>
              <a:gd name="connsiteX85" fmla="*/ 4229047 w 4417162"/>
              <a:gd name="connsiteY85" fmla="*/ 4048125 h 6858000"/>
              <a:gd name="connsiteX86" fmla="*/ 4227367 w 4417162"/>
              <a:gd name="connsiteY86" fmla="*/ 4116387 h 6858000"/>
              <a:gd name="connsiteX87" fmla="*/ 4229047 w 4417162"/>
              <a:gd name="connsiteY87" fmla="*/ 4186237 h 6858000"/>
              <a:gd name="connsiteX88" fmla="*/ 4239125 w 4417162"/>
              <a:gd name="connsiteY88" fmla="*/ 4244975 h 6858000"/>
              <a:gd name="connsiteX89" fmla="*/ 4249203 w 4417162"/>
              <a:gd name="connsiteY89" fmla="*/ 4297362 h 6858000"/>
              <a:gd name="connsiteX90" fmla="*/ 4264318 w 4417162"/>
              <a:gd name="connsiteY90" fmla="*/ 4343400 h 6858000"/>
              <a:gd name="connsiteX91" fmla="*/ 4282794 w 4417162"/>
              <a:gd name="connsiteY91" fmla="*/ 4386262 h 6858000"/>
              <a:gd name="connsiteX92" fmla="*/ 4301270 w 4417162"/>
              <a:gd name="connsiteY92" fmla="*/ 4424362 h 6858000"/>
              <a:gd name="connsiteX93" fmla="*/ 4341580 w 4417162"/>
              <a:gd name="connsiteY93" fmla="*/ 4498975 h 6858000"/>
              <a:gd name="connsiteX94" fmla="*/ 4361735 w 4417162"/>
              <a:gd name="connsiteY94" fmla="*/ 4537075 h 6858000"/>
              <a:gd name="connsiteX95" fmla="*/ 4378531 w 4417162"/>
              <a:gd name="connsiteY95" fmla="*/ 4579937 h 6858000"/>
              <a:gd name="connsiteX96" fmla="*/ 4393648 w 4417162"/>
              <a:gd name="connsiteY96" fmla="*/ 4625975 h 6858000"/>
              <a:gd name="connsiteX97" fmla="*/ 4405405 w 4417162"/>
              <a:gd name="connsiteY97" fmla="*/ 4678362 h 6858000"/>
              <a:gd name="connsiteX98" fmla="*/ 4413803 w 4417162"/>
              <a:gd name="connsiteY98" fmla="*/ 4738687 h 6858000"/>
              <a:gd name="connsiteX99" fmla="*/ 4417162 w 4417162"/>
              <a:gd name="connsiteY99" fmla="*/ 4806950 h 6858000"/>
              <a:gd name="connsiteX100" fmla="*/ 4413803 w 4417162"/>
              <a:gd name="connsiteY100" fmla="*/ 4875212 h 6858000"/>
              <a:gd name="connsiteX101" fmla="*/ 4405405 w 4417162"/>
              <a:gd name="connsiteY101" fmla="*/ 4935537 h 6858000"/>
              <a:gd name="connsiteX102" fmla="*/ 4393648 w 4417162"/>
              <a:gd name="connsiteY102" fmla="*/ 4987925 h 6858000"/>
              <a:gd name="connsiteX103" fmla="*/ 4378531 w 4417162"/>
              <a:gd name="connsiteY103" fmla="*/ 5033962 h 6858000"/>
              <a:gd name="connsiteX104" fmla="*/ 4361735 w 4417162"/>
              <a:gd name="connsiteY104" fmla="*/ 5075237 h 6858000"/>
              <a:gd name="connsiteX105" fmla="*/ 4341580 w 4417162"/>
              <a:gd name="connsiteY105" fmla="*/ 5114925 h 6858000"/>
              <a:gd name="connsiteX106" fmla="*/ 4321425 w 4417162"/>
              <a:gd name="connsiteY106" fmla="*/ 5149850 h 6858000"/>
              <a:gd name="connsiteX107" fmla="*/ 4301270 w 4417162"/>
              <a:gd name="connsiteY107" fmla="*/ 5186362 h 6858000"/>
              <a:gd name="connsiteX108" fmla="*/ 4282794 w 4417162"/>
              <a:gd name="connsiteY108" fmla="*/ 5226050 h 6858000"/>
              <a:gd name="connsiteX109" fmla="*/ 4264318 w 4417162"/>
              <a:gd name="connsiteY109" fmla="*/ 5268912 h 6858000"/>
              <a:gd name="connsiteX110" fmla="*/ 4249203 w 4417162"/>
              <a:gd name="connsiteY110" fmla="*/ 5313362 h 6858000"/>
              <a:gd name="connsiteX111" fmla="*/ 4239125 w 4417162"/>
              <a:gd name="connsiteY111" fmla="*/ 5365750 h 6858000"/>
              <a:gd name="connsiteX112" fmla="*/ 4229047 w 4417162"/>
              <a:gd name="connsiteY112" fmla="*/ 5426075 h 6858000"/>
              <a:gd name="connsiteX113" fmla="*/ 4227367 w 4417162"/>
              <a:gd name="connsiteY113" fmla="*/ 5494337 h 6858000"/>
              <a:gd name="connsiteX114" fmla="*/ 4229047 w 4417162"/>
              <a:gd name="connsiteY114" fmla="*/ 5562600 h 6858000"/>
              <a:gd name="connsiteX115" fmla="*/ 4239125 w 4417162"/>
              <a:gd name="connsiteY115" fmla="*/ 5622925 h 6858000"/>
              <a:gd name="connsiteX116" fmla="*/ 4249203 w 4417162"/>
              <a:gd name="connsiteY116" fmla="*/ 5675312 h 6858000"/>
              <a:gd name="connsiteX117" fmla="*/ 4264318 w 4417162"/>
              <a:gd name="connsiteY117" fmla="*/ 5721350 h 6858000"/>
              <a:gd name="connsiteX118" fmla="*/ 4282794 w 4417162"/>
              <a:gd name="connsiteY118" fmla="*/ 5762625 h 6858000"/>
              <a:gd name="connsiteX119" fmla="*/ 4301270 w 4417162"/>
              <a:gd name="connsiteY119" fmla="*/ 5802312 h 6858000"/>
              <a:gd name="connsiteX120" fmla="*/ 4321425 w 4417162"/>
              <a:gd name="connsiteY120" fmla="*/ 5840412 h 6858000"/>
              <a:gd name="connsiteX121" fmla="*/ 4341580 w 4417162"/>
              <a:gd name="connsiteY121" fmla="*/ 5876925 h 6858000"/>
              <a:gd name="connsiteX122" fmla="*/ 4361735 w 4417162"/>
              <a:gd name="connsiteY122" fmla="*/ 5915025 h 6858000"/>
              <a:gd name="connsiteX123" fmla="*/ 4378531 w 4417162"/>
              <a:gd name="connsiteY123" fmla="*/ 5956300 h 6858000"/>
              <a:gd name="connsiteX124" fmla="*/ 4393648 w 4417162"/>
              <a:gd name="connsiteY124" fmla="*/ 6003925 h 6858000"/>
              <a:gd name="connsiteX125" fmla="*/ 4405405 w 4417162"/>
              <a:gd name="connsiteY125" fmla="*/ 6056312 h 6858000"/>
              <a:gd name="connsiteX126" fmla="*/ 4413803 w 4417162"/>
              <a:gd name="connsiteY126" fmla="*/ 6113462 h 6858000"/>
              <a:gd name="connsiteX127" fmla="*/ 4417162 w 4417162"/>
              <a:gd name="connsiteY127" fmla="*/ 6183312 h 6858000"/>
              <a:gd name="connsiteX128" fmla="*/ 4413803 w 4417162"/>
              <a:gd name="connsiteY128" fmla="*/ 6251575 h 6858000"/>
              <a:gd name="connsiteX129" fmla="*/ 4405405 w 4417162"/>
              <a:gd name="connsiteY129" fmla="*/ 6311900 h 6858000"/>
              <a:gd name="connsiteX130" fmla="*/ 4393648 w 4417162"/>
              <a:gd name="connsiteY130" fmla="*/ 6361112 h 6858000"/>
              <a:gd name="connsiteX131" fmla="*/ 4378531 w 4417162"/>
              <a:gd name="connsiteY131" fmla="*/ 6407150 h 6858000"/>
              <a:gd name="connsiteX132" fmla="*/ 4361735 w 4417162"/>
              <a:gd name="connsiteY132" fmla="*/ 6448425 h 6858000"/>
              <a:gd name="connsiteX133" fmla="*/ 4343260 w 4417162"/>
              <a:gd name="connsiteY133" fmla="*/ 6488112 h 6858000"/>
              <a:gd name="connsiteX134" fmla="*/ 4324784 w 4417162"/>
              <a:gd name="connsiteY134" fmla="*/ 6523037 h 6858000"/>
              <a:gd name="connsiteX135" fmla="*/ 4304629 w 4417162"/>
              <a:gd name="connsiteY135" fmla="*/ 6561137 h 6858000"/>
              <a:gd name="connsiteX136" fmla="*/ 4284474 w 4417162"/>
              <a:gd name="connsiteY136" fmla="*/ 6597650 h 6858000"/>
              <a:gd name="connsiteX137" fmla="*/ 4267678 w 4417162"/>
              <a:gd name="connsiteY137" fmla="*/ 6640512 h 6858000"/>
              <a:gd name="connsiteX138" fmla="*/ 4250882 w 4417162"/>
              <a:gd name="connsiteY138" fmla="*/ 6683375 h 6858000"/>
              <a:gd name="connsiteX139" fmla="*/ 4240804 w 4417162"/>
              <a:gd name="connsiteY139" fmla="*/ 6735762 h 6858000"/>
              <a:gd name="connsiteX140" fmla="*/ 4232407 w 4417162"/>
              <a:gd name="connsiteY140" fmla="*/ 6791325 h 6858000"/>
              <a:gd name="connsiteX141" fmla="*/ 4227367 w 4417162"/>
              <a:gd name="connsiteY141" fmla="*/ 6858000 h 6858000"/>
              <a:gd name="connsiteX142" fmla="*/ 2310062 w 4417162"/>
              <a:gd name="connsiteY142" fmla="*/ 6858000 h 6858000"/>
              <a:gd name="connsiteX143" fmla="*/ 144378 w 4417162"/>
              <a:gd name="connsiteY143" fmla="*/ 6858000 h 6858000"/>
              <a:gd name="connsiteX144" fmla="*/ 0 w 4417162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417162" h="6858000">
                <a:moveTo>
                  <a:pt x="0" y="0"/>
                </a:moveTo>
                <a:lnTo>
                  <a:pt x="144378" y="0"/>
                </a:lnTo>
                <a:lnTo>
                  <a:pt x="2310062" y="0"/>
                </a:lnTo>
                <a:lnTo>
                  <a:pt x="4227367" y="0"/>
                </a:lnTo>
                <a:lnTo>
                  <a:pt x="4232407" y="66675"/>
                </a:lnTo>
                <a:lnTo>
                  <a:pt x="4240804" y="122237"/>
                </a:lnTo>
                <a:lnTo>
                  <a:pt x="4250882" y="174625"/>
                </a:lnTo>
                <a:lnTo>
                  <a:pt x="4267678" y="217487"/>
                </a:lnTo>
                <a:lnTo>
                  <a:pt x="4284474" y="260350"/>
                </a:lnTo>
                <a:lnTo>
                  <a:pt x="4304629" y="296862"/>
                </a:lnTo>
                <a:lnTo>
                  <a:pt x="4324784" y="334962"/>
                </a:lnTo>
                <a:lnTo>
                  <a:pt x="4343260" y="369887"/>
                </a:lnTo>
                <a:lnTo>
                  <a:pt x="4361735" y="409575"/>
                </a:lnTo>
                <a:lnTo>
                  <a:pt x="4378531" y="450850"/>
                </a:lnTo>
                <a:lnTo>
                  <a:pt x="4393648" y="496887"/>
                </a:lnTo>
                <a:lnTo>
                  <a:pt x="4405405" y="546100"/>
                </a:lnTo>
                <a:lnTo>
                  <a:pt x="4413803" y="606425"/>
                </a:lnTo>
                <a:lnTo>
                  <a:pt x="4417162" y="673100"/>
                </a:lnTo>
                <a:lnTo>
                  <a:pt x="4413803" y="744537"/>
                </a:lnTo>
                <a:lnTo>
                  <a:pt x="4405405" y="801687"/>
                </a:lnTo>
                <a:lnTo>
                  <a:pt x="4393648" y="854075"/>
                </a:lnTo>
                <a:lnTo>
                  <a:pt x="4378531" y="901700"/>
                </a:lnTo>
                <a:lnTo>
                  <a:pt x="4361735" y="942975"/>
                </a:lnTo>
                <a:lnTo>
                  <a:pt x="4341580" y="981075"/>
                </a:lnTo>
                <a:lnTo>
                  <a:pt x="4321425" y="1017587"/>
                </a:lnTo>
                <a:lnTo>
                  <a:pt x="4301270" y="1055687"/>
                </a:lnTo>
                <a:lnTo>
                  <a:pt x="4282794" y="1095375"/>
                </a:lnTo>
                <a:lnTo>
                  <a:pt x="4264318" y="1136650"/>
                </a:lnTo>
                <a:lnTo>
                  <a:pt x="4249203" y="1182687"/>
                </a:lnTo>
                <a:lnTo>
                  <a:pt x="4239125" y="1235075"/>
                </a:lnTo>
                <a:lnTo>
                  <a:pt x="4229047" y="1295400"/>
                </a:lnTo>
                <a:lnTo>
                  <a:pt x="4227367" y="1363662"/>
                </a:lnTo>
                <a:lnTo>
                  <a:pt x="4229047" y="1431925"/>
                </a:lnTo>
                <a:lnTo>
                  <a:pt x="4239125" y="1492250"/>
                </a:lnTo>
                <a:lnTo>
                  <a:pt x="4249203" y="1544637"/>
                </a:lnTo>
                <a:lnTo>
                  <a:pt x="4264318" y="1589087"/>
                </a:lnTo>
                <a:lnTo>
                  <a:pt x="4282794" y="1631950"/>
                </a:lnTo>
                <a:lnTo>
                  <a:pt x="4301270" y="1671637"/>
                </a:lnTo>
                <a:lnTo>
                  <a:pt x="4321425" y="1708150"/>
                </a:lnTo>
                <a:lnTo>
                  <a:pt x="4341580" y="1743075"/>
                </a:lnTo>
                <a:lnTo>
                  <a:pt x="4361735" y="1782762"/>
                </a:lnTo>
                <a:lnTo>
                  <a:pt x="4378531" y="1824037"/>
                </a:lnTo>
                <a:lnTo>
                  <a:pt x="4393648" y="1870075"/>
                </a:lnTo>
                <a:lnTo>
                  <a:pt x="4405405" y="1922462"/>
                </a:lnTo>
                <a:lnTo>
                  <a:pt x="4413803" y="1982787"/>
                </a:lnTo>
                <a:lnTo>
                  <a:pt x="4417162" y="2051050"/>
                </a:lnTo>
                <a:lnTo>
                  <a:pt x="4413803" y="2119312"/>
                </a:lnTo>
                <a:lnTo>
                  <a:pt x="4405405" y="2179637"/>
                </a:lnTo>
                <a:lnTo>
                  <a:pt x="4393648" y="2232025"/>
                </a:lnTo>
                <a:lnTo>
                  <a:pt x="4378531" y="2278062"/>
                </a:lnTo>
                <a:lnTo>
                  <a:pt x="4361735" y="2319337"/>
                </a:lnTo>
                <a:lnTo>
                  <a:pt x="4341580" y="2359025"/>
                </a:lnTo>
                <a:lnTo>
                  <a:pt x="4321425" y="2395537"/>
                </a:lnTo>
                <a:lnTo>
                  <a:pt x="4301270" y="2433637"/>
                </a:lnTo>
                <a:lnTo>
                  <a:pt x="4282794" y="2471737"/>
                </a:lnTo>
                <a:lnTo>
                  <a:pt x="4264318" y="2513012"/>
                </a:lnTo>
                <a:lnTo>
                  <a:pt x="4249203" y="2560637"/>
                </a:lnTo>
                <a:lnTo>
                  <a:pt x="4239125" y="2613025"/>
                </a:lnTo>
                <a:lnTo>
                  <a:pt x="4229047" y="2671762"/>
                </a:lnTo>
                <a:lnTo>
                  <a:pt x="4227367" y="2741612"/>
                </a:lnTo>
                <a:lnTo>
                  <a:pt x="4229047" y="2809875"/>
                </a:lnTo>
                <a:lnTo>
                  <a:pt x="4239125" y="2868612"/>
                </a:lnTo>
                <a:lnTo>
                  <a:pt x="4249203" y="2922587"/>
                </a:lnTo>
                <a:lnTo>
                  <a:pt x="4264318" y="2967037"/>
                </a:lnTo>
                <a:lnTo>
                  <a:pt x="4282794" y="3009900"/>
                </a:lnTo>
                <a:lnTo>
                  <a:pt x="4301270" y="3046412"/>
                </a:lnTo>
                <a:lnTo>
                  <a:pt x="4321425" y="3084512"/>
                </a:lnTo>
                <a:lnTo>
                  <a:pt x="4341580" y="3121025"/>
                </a:lnTo>
                <a:lnTo>
                  <a:pt x="4361735" y="3160712"/>
                </a:lnTo>
                <a:lnTo>
                  <a:pt x="4378531" y="3201987"/>
                </a:lnTo>
                <a:lnTo>
                  <a:pt x="4393648" y="3248025"/>
                </a:lnTo>
                <a:lnTo>
                  <a:pt x="4405405" y="3300412"/>
                </a:lnTo>
                <a:lnTo>
                  <a:pt x="4413803" y="3360737"/>
                </a:lnTo>
                <a:lnTo>
                  <a:pt x="4417162" y="3427412"/>
                </a:lnTo>
                <a:lnTo>
                  <a:pt x="4413803" y="3497262"/>
                </a:lnTo>
                <a:lnTo>
                  <a:pt x="4405405" y="3557587"/>
                </a:lnTo>
                <a:lnTo>
                  <a:pt x="4393648" y="3609975"/>
                </a:lnTo>
                <a:lnTo>
                  <a:pt x="4378531" y="3656012"/>
                </a:lnTo>
                <a:lnTo>
                  <a:pt x="4361735" y="3697287"/>
                </a:lnTo>
                <a:lnTo>
                  <a:pt x="4341580" y="3736975"/>
                </a:lnTo>
                <a:lnTo>
                  <a:pt x="4301270" y="3811587"/>
                </a:lnTo>
                <a:lnTo>
                  <a:pt x="4282794" y="3848100"/>
                </a:lnTo>
                <a:lnTo>
                  <a:pt x="4264318" y="3890962"/>
                </a:lnTo>
                <a:lnTo>
                  <a:pt x="4249203" y="3935412"/>
                </a:lnTo>
                <a:lnTo>
                  <a:pt x="4239125" y="3987800"/>
                </a:lnTo>
                <a:lnTo>
                  <a:pt x="4229047" y="4048125"/>
                </a:lnTo>
                <a:lnTo>
                  <a:pt x="4227367" y="4116387"/>
                </a:lnTo>
                <a:lnTo>
                  <a:pt x="4229047" y="4186237"/>
                </a:lnTo>
                <a:lnTo>
                  <a:pt x="4239125" y="4244975"/>
                </a:lnTo>
                <a:lnTo>
                  <a:pt x="4249203" y="4297362"/>
                </a:lnTo>
                <a:lnTo>
                  <a:pt x="4264318" y="4343400"/>
                </a:lnTo>
                <a:lnTo>
                  <a:pt x="4282794" y="4386262"/>
                </a:lnTo>
                <a:lnTo>
                  <a:pt x="4301270" y="4424362"/>
                </a:lnTo>
                <a:lnTo>
                  <a:pt x="4341580" y="4498975"/>
                </a:lnTo>
                <a:lnTo>
                  <a:pt x="4361735" y="4537075"/>
                </a:lnTo>
                <a:lnTo>
                  <a:pt x="4378531" y="4579937"/>
                </a:lnTo>
                <a:lnTo>
                  <a:pt x="4393648" y="4625975"/>
                </a:lnTo>
                <a:lnTo>
                  <a:pt x="4405405" y="4678362"/>
                </a:lnTo>
                <a:lnTo>
                  <a:pt x="4413803" y="4738687"/>
                </a:lnTo>
                <a:lnTo>
                  <a:pt x="4417162" y="4806950"/>
                </a:lnTo>
                <a:lnTo>
                  <a:pt x="4413803" y="4875212"/>
                </a:lnTo>
                <a:lnTo>
                  <a:pt x="4405405" y="4935537"/>
                </a:lnTo>
                <a:lnTo>
                  <a:pt x="4393648" y="4987925"/>
                </a:lnTo>
                <a:lnTo>
                  <a:pt x="4378531" y="5033962"/>
                </a:lnTo>
                <a:lnTo>
                  <a:pt x="4361735" y="5075237"/>
                </a:lnTo>
                <a:lnTo>
                  <a:pt x="4341580" y="5114925"/>
                </a:lnTo>
                <a:lnTo>
                  <a:pt x="4321425" y="5149850"/>
                </a:lnTo>
                <a:lnTo>
                  <a:pt x="4301270" y="5186362"/>
                </a:lnTo>
                <a:lnTo>
                  <a:pt x="4282794" y="5226050"/>
                </a:lnTo>
                <a:lnTo>
                  <a:pt x="4264318" y="5268912"/>
                </a:lnTo>
                <a:lnTo>
                  <a:pt x="4249203" y="5313362"/>
                </a:lnTo>
                <a:lnTo>
                  <a:pt x="4239125" y="5365750"/>
                </a:lnTo>
                <a:lnTo>
                  <a:pt x="4229047" y="5426075"/>
                </a:lnTo>
                <a:lnTo>
                  <a:pt x="4227367" y="5494337"/>
                </a:lnTo>
                <a:lnTo>
                  <a:pt x="4229047" y="5562600"/>
                </a:lnTo>
                <a:lnTo>
                  <a:pt x="4239125" y="5622925"/>
                </a:lnTo>
                <a:lnTo>
                  <a:pt x="4249203" y="5675312"/>
                </a:lnTo>
                <a:lnTo>
                  <a:pt x="4264318" y="5721350"/>
                </a:lnTo>
                <a:lnTo>
                  <a:pt x="4282794" y="5762625"/>
                </a:lnTo>
                <a:lnTo>
                  <a:pt x="4301270" y="5802312"/>
                </a:lnTo>
                <a:lnTo>
                  <a:pt x="4321425" y="5840412"/>
                </a:lnTo>
                <a:lnTo>
                  <a:pt x="4341580" y="5876925"/>
                </a:lnTo>
                <a:lnTo>
                  <a:pt x="4361735" y="5915025"/>
                </a:lnTo>
                <a:lnTo>
                  <a:pt x="4378531" y="5956300"/>
                </a:lnTo>
                <a:lnTo>
                  <a:pt x="4393648" y="6003925"/>
                </a:lnTo>
                <a:lnTo>
                  <a:pt x="4405405" y="6056312"/>
                </a:lnTo>
                <a:lnTo>
                  <a:pt x="4413803" y="6113462"/>
                </a:lnTo>
                <a:lnTo>
                  <a:pt x="4417162" y="6183312"/>
                </a:lnTo>
                <a:lnTo>
                  <a:pt x="4413803" y="6251575"/>
                </a:lnTo>
                <a:lnTo>
                  <a:pt x="4405405" y="6311900"/>
                </a:lnTo>
                <a:lnTo>
                  <a:pt x="4393648" y="6361112"/>
                </a:lnTo>
                <a:lnTo>
                  <a:pt x="4378531" y="6407150"/>
                </a:lnTo>
                <a:lnTo>
                  <a:pt x="4361735" y="6448425"/>
                </a:lnTo>
                <a:lnTo>
                  <a:pt x="4343260" y="6488112"/>
                </a:lnTo>
                <a:lnTo>
                  <a:pt x="4324784" y="6523037"/>
                </a:lnTo>
                <a:lnTo>
                  <a:pt x="4304629" y="6561137"/>
                </a:lnTo>
                <a:lnTo>
                  <a:pt x="4284474" y="6597650"/>
                </a:lnTo>
                <a:lnTo>
                  <a:pt x="4267678" y="6640512"/>
                </a:lnTo>
                <a:lnTo>
                  <a:pt x="4250882" y="6683375"/>
                </a:lnTo>
                <a:lnTo>
                  <a:pt x="4240804" y="6735762"/>
                </a:lnTo>
                <a:lnTo>
                  <a:pt x="4232407" y="6791325"/>
                </a:lnTo>
                <a:lnTo>
                  <a:pt x="4227367" y="6858000"/>
                </a:lnTo>
                <a:lnTo>
                  <a:pt x="2310062" y="6858000"/>
                </a:lnTo>
                <a:lnTo>
                  <a:pt x="14437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</p:sp>
      <p:sp useBgFill="1">
        <p:nvSpPr>
          <p:cNvPr id="40" name="Freeform: Shape 39">
            <a:extLst>
              <a:ext uri="{FF2B5EF4-FFF2-40B4-BE49-F238E27FC236}">
                <a16:creationId xmlns:a16="http://schemas.microsoft.com/office/drawing/2014/main" id="{A7A4B465-FBCC-4CD4-89A1-82992A7B4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272784" cy="6858000"/>
          </a:xfrm>
          <a:custGeom>
            <a:avLst/>
            <a:gdLst>
              <a:gd name="connsiteX0" fmla="*/ 0 w 4272784"/>
              <a:gd name="connsiteY0" fmla="*/ 0 h 6858000"/>
              <a:gd name="connsiteX1" fmla="*/ 4082989 w 4272784"/>
              <a:gd name="connsiteY1" fmla="*/ 0 h 6858000"/>
              <a:gd name="connsiteX2" fmla="*/ 4088029 w 4272784"/>
              <a:gd name="connsiteY2" fmla="*/ 66675 h 6858000"/>
              <a:gd name="connsiteX3" fmla="*/ 4096426 w 4272784"/>
              <a:gd name="connsiteY3" fmla="*/ 122237 h 6858000"/>
              <a:gd name="connsiteX4" fmla="*/ 4106504 w 4272784"/>
              <a:gd name="connsiteY4" fmla="*/ 174625 h 6858000"/>
              <a:gd name="connsiteX5" fmla="*/ 4123300 w 4272784"/>
              <a:gd name="connsiteY5" fmla="*/ 217487 h 6858000"/>
              <a:gd name="connsiteX6" fmla="*/ 4140096 w 4272784"/>
              <a:gd name="connsiteY6" fmla="*/ 260350 h 6858000"/>
              <a:gd name="connsiteX7" fmla="*/ 4160251 w 4272784"/>
              <a:gd name="connsiteY7" fmla="*/ 296862 h 6858000"/>
              <a:gd name="connsiteX8" fmla="*/ 4180406 w 4272784"/>
              <a:gd name="connsiteY8" fmla="*/ 334962 h 6858000"/>
              <a:gd name="connsiteX9" fmla="*/ 4198882 w 4272784"/>
              <a:gd name="connsiteY9" fmla="*/ 369887 h 6858000"/>
              <a:gd name="connsiteX10" fmla="*/ 4217357 w 4272784"/>
              <a:gd name="connsiteY10" fmla="*/ 409575 h 6858000"/>
              <a:gd name="connsiteX11" fmla="*/ 4234153 w 4272784"/>
              <a:gd name="connsiteY11" fmla="*/ 450850 h 6858000"/>
              <a:gd name="connsiteX12" fmla="*/ 4249270 w 4272784"/>
              <a:gd name="connsiteY12" fmla="*/ 496887 h 6858000"/>
              <a:gd name="connsiteX13" fmla="*/ 4261027 w 4272784"/>
              <a:gd name="connsiteY13" fmla="*/ 546100 h 6858000"/>
              <a:gd name="connsiteX14" fmla="*/ 4269425 w 4272784"/>
              <a:gd name="connsiteY14" fmla="*/ 606425 h 6858000"/>
              <a:gd name="connsiteX15" fmla="*/ 4272784 w 4272784"/>
              <a:gd name="connsiteY15" fmla="*/ 673100 h 6858000"/>
              <a:gd name="connsiteX16" fmla="*/ 4269425 w 4272784"/>
              <a:gd name="connsiteY16" fmla="*/ 744537 h 6858000"/>
              <a:gd name="connsiteX17" fmla="*/ 4261027 w 4272784"/>
              <a:gd name="connsiteY17" fmla="*/ 801687 h 6858000"/>
              <a:gd name="connsiteX18" fmla="*/ 4249270 w 4272784"/>
              <a:gd name="connsiteY18" fmla="*/ 854075 h 6858000"/>
              <a:gd name="connsiteX19" fmla="*/ 4234153 w 4272784"/>
              <a:gd name="connsiteY19" fmla="*/ 901700 h 6858000"/>
              <a:gd name="connsiteX20" fmla="*/ 4217357 w 4272784"/>
              <a:gd name="connsiteY20" fmla="*/ 942975 h 6858000"/>
              <a:gd name="connsiteX21" fmla="*/ 4197202 w 4272784"/>
              <a:gd name="connsiteY21" fmla="*/ 981075 h 6858000"/>
              <a:gd name="connsiteX22" fmla="*/ 4177047 w 4272784"/>
              <a:gd name="connsiteY22" fmla="*/ 1017587 h 6858000"/>
              <a:gd name="connsiteX23" fmla="*/ 4156892 w 4272784"/>
              <a:gd name="connsiteY23" fmla="*/ 1055687 h 6858000"/>
              <a:gd name="connsiteX24" fmla="*/ 4138416 w 4272784"/>
              <a:gd name="connsiteY24" fmla="*/ 1095375 h 6858000"/>
              <a:gd name="connsiteX25" fmla="*/ 4119940 w 4272784"/>
              <a:gd name="connsiteY25" fmla="*/ 1136650 h 6858000"/>
              <a:gd name="connsiteX26" fmla="*/ 4104825 w 4272784"/>
              <a:gd name="connsiteY26" fmla="*/ 1182687 h 6858000"/>
              <a:gd name="connsiteX27" fmla="*/ 4094747 w 4272784"/>
              <a:gd name="connsiteY27" fmla="*/ 1235075 h 6858000"/>
              <a:gd name="connsiteX28" fmla="*/ 4084669 w 4272784"/>
              <a:gd name="connsiteY28" fmla="*/ 1295400 h 6858000"/>
              <a:gd name="connsiteX29" fmla="*/ 4082989 w 4272784"/>
              <a:gd name="connsiteY29" fmla="*/ 1363662 h 6858000"/>
              <a:gd name="connsiteX30" fmla="*/ 4084669 w 4272784"/>
              <a:gd name="connsiteY30" fmla="*/ 1431925 h 6858000"/>
              <a:gd name="connsiteX31" fmla="*/ 4094747 w 4272784"/>
              <a:gd name="connsiteY31" fmla="*/ 1492250 h 6858000"/>
              <a:gd name="connsiteX32" fmla="*/ 4104825 w 4272784"/>
              <a:gd name="connsiteY32" fmla="*/ 1544637 h 6858000"/>
              <a:gd name="connsiteX33" fmla="*/ 4119940 w 4272784"/>
              <a:gd name="connsiteY33" fmla="*/ 1589087 h 6858000"/>
              <a:gd name="connsiteX34" fmla="*/ 4138416 w 4272784"/>
              <a:gd name="connsiteY34" fmla="*/ 1631950 h 6858000"/>
              <a:gd name="connsiteX35" fmla="*/ 4156892 w 4272784"/>
              <a:gd name="connsiteY35" fmla="*/ 1671637 h 6858000"/>
              <a:gd name="connsiteX36" fmla="*/ 4177047 w 4272784"/>
              <a:gd name="connsiteY36" fmla="*/ 1708150 h 6858000"/>
              <a:gd name="connsiteX37" fmla="*/ 4197202 w 4272784"/>
              <a:gd name="connsiteY37" fmla="*/ 1743075 h 6858000"/>
              <a:gd name="connsiteX38" fmla="*/ 4217357 w 4272784"/>
              <a:gd name="connsiteY38" fmla="*/ 1782762 h 6858000"/>
              <a:gd name="connsiteX39" fmla="*/ 4234153 w 4272784"/>
              <a:gd name="connsiteY39" fmla="*/ 1824037 h 6858000"/>
              <a:gd name="connsiteX40" fmla="*/ 4249270 w 4272784"/>
              <a:gd name="connsiteY40" fmla="*/ 1870075 h 6858000"/>
              <a:gd name="connsiteX41" fmla="*/ 4261027 w 4272784"/>
              <a:gd name="connsiteY41" fmla="*/ 1922462 h 6858000"/>
              <a:gd name="connsiteX42" fmla="*/ 4269425 w 4272784"/>
              <a:gd name="connsiteY42" fmla="*/ 1982787 h 6858000"/>
              <a:gd name="connsiteX43" fmla="*/ 4272784 w 4272784"/>
              <a:gd name="connsiteY43" fmla="*/ 2051050 h 6858000"/>
              <a:gd name="connsiteX44" fmla="*/ 4269425 w 4272784"/>
              <a:gd name="connsiteY44" fmla="*/ 2119312 h 6858000"/>
              <a:gd name="connsiteX45" fmla="*/ 4261027 w 4272784"/>
              <a:gd name="connsiteY45" fmla="*/ 2179637 h 6858000"/>
              <a:gd name="connsiteX46" fmla="*/ 4249270 w 4272784"/>
              <a:gd name="connsiteY46" fmla="*/ 2232025 h 6858000"/>
              <a:gd name="connsiteX47" fmla="*/ 4234153 w 4272784"/>
              <a:gd name="connsiteY47" fmla="*/ 2278062 h 6858000"/>
              <a:gd name="connsiteX48" fmla="*/ 4217357 w 4272784"/>
              <a:gd name="connsiteY48" fmla="*/ 2319337 h 6858000"/>
              <a:gd name="connsiteX49" fmla="*/ 4197202 w 4272784"/>
              <a:gd name="connsiteY49" fmla="*/ 2359025 h 6858000"/>
              <a:gd name="connsiteX50" fmla="*/ 4177047 w 4272784"/>
              <a:gd name="connsiteY50" fmla="*/ 2395537 h 6858000"/>
              <a:gd name="connsiteX51" fmla="*/ 4156892 w 4272784"/>
              <a:gd name="connsiteY51" fmla="*/ 2433637 h 6858000"/>
              <a:gd name="connsiteX52" fmla="*/ 4138416 w 4272784"/>
              <a:gd name="connsiteY52" fmla="*/ 2471737 h 6858000"/>
              <a:gd name="connsiteX53" fmla="*/ 4119940 w 4272784"/>
              <a:gd name="connsiteY53" fmla="*/ 2513012 h 6858000"/>
              <a:gd name="connsiteX54" fmla="*/ 4104825 w 4272784"/>
              <a:gd name="connsiteY54" fmla="*/ 2560637 h 6858000"/>
              <a:gd name="connsiteX55" fmla="*/ 4094747 w 4272784"/>
              <a:gd name="connsiteY55" fmla="*/ 2613025 h 6858000"/>
              <a:gd name="connsiteX56" fmla="*/ 4084669 w 4272784"/>
              <a:gd name="connsiteY56" fmla="*/ 2671762 h 6858000"/>
              <a:gd name="connsiteX57" fmla="*/ 4082989 w 4272784"/>
              <a:gd name="connsiteY57" fmla="*/ 2741612 h 6858000"/>
              <a:gd name="connsiteX58" fmla="*/ 4084669 w 4272784"/>
              <a:gd name="connsiteY58" fmla="*/ 2809875 h 6858000"/>
              <a:gd name="connsiteX59" fmla="*/ 4094747 w 4272784"/>
              <a:gd name="connsiteY59" fmla="*/ 2868612 h 6858000"/>
              <a:gd name="connsiteX60" fmla="*/ 4104825 w 4272784"/>
              <a:gd name="connsiteY60" fmla="*/ 2922587 h 6858000"/>
              <a:gd name="connsiteX61" fmla="*/ 4119940 w 4272784"/>
              <a:gd name="connsiteY61" fmla="*/ 2967037 h 6858000"/>
              <a:gd name="connsiteX62" fmla="*/ 4138416 w 4272784"/>
              <a:gd name="connsiteY62" fmla="*/ 3009900 h 6858000"/>
              <a:gd name="connsiteX63" fmla="*/ 4156892 w 4272784"/>
              <a:gd name="connsiteY63" fmla="*/ 3046412 h 6858000"/>
              <a:gd name="connsiteX64" fmla="*/ 4177047 w 4272784"/>
              <a:gd name="connsiteY64" fmla="*/ 3084512 h 6858000"/>
              <a:gd name="connsiteX65" fmla="*/ 4197202 w 4272784"/>
              <a:gd name="connsiteY65" fmla="*/ 3121025 h 6858000"/>
              <a:gd name="connsiteX66" fmla="*/ 4217357 w 4272784"/>
              <a:gd name="connsiteY66" fmla="*/ 3160712 h 6858000"/>
              <a:gd name="connsiteX67" fmla="*/ 4234153 w 4272784"/>
              <a:gd name="connsiteY67" fmla="*/ 3201987 h 6858000"/>
              <a:gd name="connsiteX68" fmla="*/ 4249270 w 4272784"/>
              <a:gd name="connsiteY68" fmla="*/ 3248025 h 6858000"/>
              <a:gd name="connsiteX69" fmla="*/ 4261027 w 4272784"/>
              <a:gd name="connsiteY69" fmla="*/ 3300412 h 6858000"/>
              <a:gd name="connsiteX70" fmla="*/ 4269425 w 4272784"/>
              <a:gd name="connsiteY70" fmla="*/ 3360737 h 6858000"/>
              <a:gd name="connsiteX71" fmla="*/ 4272784 w 4272784"/>
              <a:gd name="connsiteY71" fmla="*/ 3427412 h 6858000"/>
              <a:gd name="connsiteX72" fmla="*/ 4269425 w 4272784"/>
              <a:gd name="connsiteY72" fmla="*/ 3497262 h 6858000"/>
              <a:gd name="connsiteX73" fmla="*/ 4261027 w 4272784"/>
              <a:gd name="connsiteY73" fmla="*/ 3557587 h 6858000"/>
              <a:gd name="connsiteX74" fmla="*/ 4249270 w 4272784"/>
              <a:gd name="connsiteY74" fmla="*/ 3609975 h 6858000"/>
              <a:gd name="connsiteX75" fmla="*/ 4234153 w 4272784"/>
              <a:gd name="connsiteY75" fmla="*/ 3656012 h 6858000"/>
              <a:gd name="connsiteX76" fmla="*/ 4217357 w 4272784"/>
              <a:gd name="connsiteY76" fmla="*/ 3697287 h 6858000"/>
              <a:gd name="connsiteX77" fmla="*/ 4197202 w 4272784"/>
              <a:gd name="connsiteY77" fmla="*/ 3736975 h 6858000"/>
              <a:gd name="connsiteX78" fmla="*/ 4156892 w 4272784"/>
              <a:gd name="connsiteY78" fmla="*/ 3811587 h 6858000"/>
              <a:gd name="connsiteX79" fmla="*/ 4138416 w 4272784"/>
              <a:gd name="connsiteY79" fmla="*/ 3848100 h 6858000"/>
              <a:gd name="connsiteX80" fmla="*/ 4119940 w 4272784"/>
              <a:gd name="connsiteY80" fmla="*/ 3890962 h 6858000"/>
              <a:gd name="connsiteX81" fmla="*/ 4104825 w 4272784"/>
              <a:gd name="connsiteY81" fmla="*/ 3935412 h 6858000"/>
              <a:gd name="connsiteX82" fmla="*/ 4094747 w 4272784"/>
              <a:gd name="connsiteY82" fmla="*/ 3987800 h 6858000"/>
              <a:gd name="connsiteX83" fmla="*/ 4084669 w 4272784"/>
              <a:gd name="connsiteY83" fmla="*/ 4048125 h 6858000"/>
              <a:gd name="connsiteX84" fmla="*/ 4082989 w 4272784"/>
              <a:gd name="connsiteY84" fmla="*/ 4116387 h 6858000"/>
              <a:gd name="connsiteX85" fmla="*/ 4084669 w 4272784"/>
              <a:gd name="connsiteY85" fmla="*/ 4186237 h 6858000"/>
              <a:gd name="connsiteX86" fmla="*/ 4094747 w 4272784"/>
              <a:gd name="connsiteY86" fmla="*/ 4244975 h 6858000"/>
              <a:gd name="connsiteX87" fmla="*/ 4104825 w 4272784"/>
              <a:gd name="connsiteY87" fmla="*/ 4297362 h 6858000"/>
              <a:gd name="connsiteX88" fmla="*/ 4119940 w 4272784"/>
              <a:gd name="connsiteY88" fmla="*/ 4343400 h 6858000"/>
              <a:gd name="connsiteX89" fmla="*/ 4138416 w 4272784"/>
              <a:gd name="connsiteY89" fmla="*/ 4386262 h 6858000"/>
              <a:gd name="connsiteX90" fmla="*/ 4156892 w 4272784"/>
              <a:gd name="connsiteY90" fmla="*/ 4424362 h 6858000"/>
              <a:gd name="connsiteX91" fmla="*/ 4197202 w 4272784"/>
              <a:gd name="connsiteY91" fmla="*/ 4498975 h 6858000"/>
              <a:gd name="connsiteX92" fmla="*/ 4217357 w 4272784"/>
              <a:gd name="connsiteY92" fmla="*/ 4537075 h 6858000"/>
              <a:gd name="connsiteX93" fmla="*/ 4234153 w 4272784"/>
              <a:gd name="connsiteY93" fmla="*/ 4579937 h 6858000"/>
              <a:gd name="connsiteX94" fmla="*/ 4249270 w 4272784"/>
              <a:gd name="connsiteY94" fmla="*/ 4625975 h 6858000"/>
              <a:gd name="connsiteX95" fmla="*/ 4261027 w 4272784"/>
              <a:gd name="connsiteY95" fmla="*/ 4678362 h 6858000"/>
              <a:gd name="connsiteX96" fmla="*/ 4269425 w 4272784"/>
              <a:gd name="connsiteY96" fmla="*/ 4738687 h 6858000"/>
              <a:gd name="connsiteX97" fmla="*/ 4272784 w 4272784"/>
              <a:gd name="connsiteY97" fmla="*/ 4806950 h 6858000"/>
              <a:gd name="connsiteX98" fmla="*/ 4269425 w 4272784"/>
              <a:gd name="connsiteY98" fmla="*/ 4875212 h 6858000"/>
              <a:gd name="connsiteX99" fmla="*/ 4261027 w 4272784"/>
              <a:gd name="connsiteY99" fmla="*/ 4935537 h 6858000"/>
              <a:gd name="connsiteX100" fmla="*/ 4249270 w 4272784"/>
              <a:gd name="connsiteY100" fmla="*/ 4987925 h 6858000"/>
              <a:gd name="connsiteX101" fmla="*/ 4234153 w 4272784"/>
              <a:gd name="connsiteY101" fmla="*/ 5033962 h 6858000"/>
              <a:gd name="connsiteX102" fmla="*/ 4217357 w 4272784"/>
              <a:gd name="connsiteY102" fmla="*/ 5075237 h 6858000"/>
              <a:gd name="connsiteX103" fmla="*/ 4197202 w 4272784"/>
              <a:gd name="connsiteY103" fmla="*/ 5114925 h 6858000"/>
              <a:gd name="connsiteX104" fmla="*/ 4177047 w 4272784"/>
              <a:gd name="connsiteY104" fmla="*/ 5149850 h 6858000"/>
              <a:gd name="connsiteX105" fmla="*/ 4156892 w 4272784"/>
              <a:gd name="connsiteY105" fmla="*/ 5186362 h 6858000"/>
              <a:gd name="connsiteX106" fmla="*/ 4138416 w 4272784"/>
              <a:gd name="connsiteY106" fmla="*/ 5226050 h 6858000"/>
              <a:gd name="connsiteX107" fmla="*/ 4119940 w 4272784"/>
              <a:gd name="connsiteY107" fmla="*/ 5268912 h 6858000"/>
              <a:gd name="connsiteX108" fmla="*/ 4104825 w 4272784"/>
              <a:gd name="connsiteY108" fmla="*/ 5313362 h 6858000"/>
              <a:gd name="connsiteX109" fmla="*/ 4094747 w 4272784"/>
              <a:gd name="connsiteY109" fmla="*/ 5365750 h 6858000"/>
              <a:gd name="connsiteX110" fmla="*/ 4084669 w 4272784"/>
              <a:gd name="connsiteY110" fmla="*/ 5426075 h 6858000"/>
              <a:gd name="connsiteX111" fmla="*/ 4082989 w 4272784"/>
              <a:gd name="connsiteY111" fmla="*/ 5494337 h 6858000"/>
              <a:gd name="connsiteX112" fmla="*/ 4084669 w 4272784"/>
              <a:gd name="connsiteY112" fmla="*/ 5562600 h 6858000"/>
              <a:gd name="connsiteX113" fmla="*/ 4094747 w 4272784"/>
              <a:gd name="connsiteY113" fmla="*/ 5622925 h 6858000"/>
              <a:gd name="connsiteX114" fmla="*/ 4104825 w 4272784"/>
              <a:gd name="connsiteY114" fmla="*/ 5675312 h 6858000"/>
              <a:gd name="connsiteX115" fmla="*/ 4119940 w 4272784"/>
              <a:gd name="connsiteY115" fmla="*/ 5721350 h 6858000"/>
              <a:gd name="connsiteX116" fmla="*/ 4138416 w 4272784"/>
              <a:gd name="connsiteY116" fmla="*/ 5762625 h 6858000"/>
              <a:gd name="connsiteX117" fmla="*/ 4156892 w 4272784"/>
              <a:gd name="connsiteY117" fmla="*/ 5802312 h 6858000"/>
              <a:gd name="connsiteX118" fmla="*/ 4177047 w 4272784"/>
              <a:gd name="connsiteY118" fmla="*/ 5840412 h 6858000"/>
              <a:gd name="connsiteX119" fmla="*/ 4197202 w 4272784"/>
              <a:gd name="connsiteY119" fmla="*/ 5876925 h 6858000"/>
              <a:gd name="connsiteX120" fmla="*/ 4217357 w 4272784"/>
              <a:gd name="connsiteY120" fmla="*/ 5915025 h 6858000"/>
              <a:gd name="connsiteX121" fmla="*/ 4234153 w 4272784"/>
              <a:gd name="connsiteY121" fmla="*/ 5956300 h 6858000"/>
              <a:gd name="connsiteX122" fmla="*/ 4249270 w 4272784"/>
              <a:gd name="connsiteY122" fmla="*/ 6003925 h 6858000"/>
              <a:gd name="connsiteX123" fmla="*/ 4261027 w 4272784"/>
              <a:gd name="connsiteY123" fmla="*/ 6056312 h 6858000"/>
              <a:gd name="connsiteX124" fmla="*/ 4269425 w 4272784"/>
              <a:gd name="connsiteY124" fmla="*/ 6113462 h 6858000"/>
              <a:gd name="connsiteX125" fmla="*/ 4272784 w 4272784"/>
              <a:gd name="connsiteY125" fmla="*/ 6183312 h 6858000"/>
              <a:gd name="connsiteX126" fmla="*/ 4269425 w 4272784"/>
              <a:gd name="connsiteY126" fmla="*/ 6251575 h 6858000"/>
              <a:gd name="connsiteX127" fmla="*/ 4261027 w 4272784"/>
              <a:gd name="connsiteY127" fmla="*/ 6311900 h 6858000"/>
              <a:gd name="connsiteX128" fmla="*/ 4249270 w 4272784"/>
              <a:gd name="connsiteY128" fmla="*/ 6361112 h 6858000"/>
              <a:gd name="connsiteX129" fmla="*/ 4234153 w 4272784"/>
              <a:gd name="connsiteY129" fmla="*/ 6407150 h 6858000"/>
              <a:gd name="connsiteX130" fmla="*/ 4217357 w 4272784"/>
              <a:gd name="connsiteY130" fmla="*/ 6448425 h 6858000"/>
              <a:gd name="connsiteX131" fmla="*/ 4198882 w 4272784"/>
              <a:gd name="connsiteY131" fmla="*/ 6488112 h 6858000"/>
              <a:gd name="connsiteX132" fmla="*/ 4180406 w 4272784"/>
              <a:gd name="connsiteY132" fmla="*/ 6523037 h 6858000"/>
              <a:gd name="connsiteX133" fmla="*/ 4160251 w 4272784"/>
              <a:gd name="connsiteY133" fmla="*/ 6561137 h 6858000"/>
              <a:gd name="connsiteX134" fmla="*/ 4140096 w 4272784"/>
              <a:gd name="connsiteY134" fmla="*/ 6597650 h 6858000"/>
              <a:gd name="connsiteX135" fmla="*/ 4123300 w 4272784"/>
              <a:gd name="connsiteY135" fmla="*/ 6640512 h 6858000"/>
              <a:gd name="connsiteX136" fmla="*/ 4106504 w 4272784"/>
              <a:gd name="connsiteY136" fmla="*/ 6683375 h 6858000"/>
              <a:gd name="connsiteX137" fmla="*/ 4096426 w 4272784"/>
              <a:gd name="connsiteY137" fmla="*/ 6735762 h 6858000"/>
              <a:gd name="connsiteX138" fmla="*/ 4088029 w 4272784"/>
              <a:gd name="connsiteY138" fmla="*/ 6791325 h 6858000"/>
              <a:gd name="connsiteX139" fmla="*/ 4082989 w 4272784"/>
              <a:gd name="connsiteY139" fmla="*/ 6858000 h 6858000"/>
              <a:gd name="connsiteX140" fmla="*/ 0 w 4272784"/>
              <a:gd name="connsiteY14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4272784" h="6858000">
                <a:moveTo>
                  <a:pt x="0" y="0"/>
                </a:moveTo>
                <a:lnTo>
                  <a:pt x="4082989" y="0"/>
                </a:lnTo>
                <a:lnTo>
                  <a:pt x="4088029" y="66675"/>
                </a:lnTo>
                <a:lnTo>
                  <a:pt x="4096426" y="122237"/>
                </a:lnTo>
                <a:lnTo>
                  <a:pt x="4106504" y="174625"/>
                </a:lnTo>
                <a:lnTo>
                  <a:pt x="4123300" y="217487"/>
                </a:lnTo>
                <a:lnTo>
                  <a:pt x="4140096" y="260350"/>
                </a:lnTo>
                <a:lnTo>
                  <a:pt x="4160251" y="296862"/>
                </a:lnTo>
                <a:lnTo>
                  <a:pt x="4180406" y="334962"/>
                </a:lnTo>
                <a:lnTo>
                  <a:pt x="4198882" y="369887"/>
                </a:lnTo>
                <a:lnTo>
                  <a:pt x="4217357" y="409575"/>
                </a:lnTo>
                <a:lnTo>
                  <a:pt x="4234153" y="450850"/>
                </a:lnTo>
                <a:lnTo>
                  <a:pt x="4249270" y="496887"/>
                </a:lnTo>
                <a:lnTo>
                  <a:pt x="4261027" y="546100"/>
                </a:lnTo>
                <a:lnTo>
                  <a:pt x="4269425" y="606425"/>
                </a:lnTo>
                <a:lnTo>
                  <a:pt x="4272784" y="673100"/>
                </a:lnTo>
                <a:lnTo>
                  <a:pt x="4269425" y="744537"/>
                </a:lnTo>
                <a:lnTo>
                  <a:pt x="4261027" y="801687"/>
                </a:lnTo>
                <a:lnTo>
                  <a:pt x="4249270" y="854075"/>
                </a:lnTo>
                <a:lnTo>
                  <a:pt x="4234153" y="901700"/>
                </a:lnTo>
                <a:lnTo>
                  <a:pt x="4217357" y="942975"/>
                </a:lnTo>
                <a:lnTo>
                  <a:pt x="4197202" y="981075"/>
                </a:lnTo>
                <a:lnTo>
                  <a:pt x="4177047" y="1017587"/>
                </a:lnTo>
                <a:lnTo>
                  <a:pt x="4156892" y="1055687"/>
                </a:lnTo>
                <a:lnTo>
                  <a:pt x="4138416" y="1095375"/>
                </a:lnTo>
                <a:lnTo>
                  <a:pt x="4119940" y="1136650"/>
                </a:lnTo>
                <a:lnTo>
                  <a:pt x="4104825" y="1182687"/>
                </a:lnTo>
                <a:lnTo>
                  <a:pt x="4094747" y="1235075"/>
                </a:lnTo>
                <a:lnTo>
                  <a:pt x="4084669" y="1295400"/>
                </a:lnTo>
                <a:lnTo>
                  <a:pt x="4082989" y="1363662"/>
                </a:lnTo>
                <a:lnTo>
                  <a:pt x="4084669" y="1431925"/>
                </a:lnTo>
                <a:lnTo>
                  <a:pt x="4094747" y="1492250"/>
                </a:lnTo>
                <a:lnTo>
                  <a:pt x="4104825" y="1544637"/>
                </a:lnTo>
                <a:lnTo>
                  <a:pt x="4119940" y="1589087"/>
                </a:lnTo>
                <a:lnTo>
                  <a:pt x="4138416" y="1631950"/>
                </a:lnTo>
                <a:lnTo>
                  <a:pt x="4156892" y="1671637"/>
                </a:lnTo>
                <a:lnTo>
                  <a:pt x="4177047" y="1708150"/>
                </a:lnTo>
                <a:lnTo>
                  <a:pt x="4197202" y="1743075"/>
                </a:lnTo>
                <a:lnTo>
                  <a:pt x="4217357" y="1782762"/>
                </a:lnTo>
                <a:lnTo>
                  <a:pt x="4234153" y="1824037"/>
                </a:lnTo>
                <a:lnTo>
                  <a:pt x="4249270" y="1870075"/>
                </a:lnTo>
                <a:lnTo>
                  <a:pt x="4261027" y="1922462"/>
                </a:lnTo>
                <a:lnTo>
                  <a:pt x="4269425" y="1982787"/>
                </a:lnTo>
                <a:lnTo>
                  <a:pt x="4272784" y="2051050"/>
                </a:lnTo>
                <a:lnTo>
                  <a:pt x="4269425" y="2119312"/>
                </a:lnTo>
                <a:lnTo>
                  <a:pt x="4261027" y="2179637"/>
                </a:lnTo>
                <a:lnTo>
                  <a:pt x="4249270" y="2232025"/>
                </a:lnTo>
                <a:lnTo>
                  <a:pt x="4234153" y="2278062"/>
                </a:lnTo>
                <a:lnTo>
                  <a:pt x="4217357" y="2319337"/>
                </a:lnTo>
                <a:lnTo>
                  <a:pt x="4197202" y="2359025"/>
                </a:lnTo>
                <a:lnTo>
                  <a:pt x="4177047" y="2395537"/>
                </a:lnTo>
                <a:lnTo>
                  <a:pt x="4156892" y="2433637"/>
                </a:lnTo>
                <a:lnTo>
                  <a:pt x="4138416" y="2471737"/>
                </a:lnTo>
                <a:lnTo>
                  <a:pt x="4119940" y="2513012"/>
                </a:lnTo>
                <a:lnTo>
                  <a:pt x="4104825" y="2560637"/>
                </a:lnTo>
                <a:lnTo>
                  <a:pt x="4094747" y="2613025"/>
                </a:lnTo>
                <a:lnTo>
                  <a:pt x="4084669" y="2671762"/>
                </a:lnTo>
                <a:lnTo>
                  <a:pt x="4082989" y="2741612"/>
                </a:lnTo>
                <a:lnTo>
                  <a:pt x="4084669" y="2809875"/>
                </a:lnTo>
                <a:lnTo>
                  <a:pt x="4094747" y="2868612"/>
                </a:lnTo>
                <a:lnTo>
                  <a:pt x="4104825" y="2922587"/>
                </a:lnTo>
                <a:lnTo>
                  <a:pt x="4119940" y="2967037"/>
                </a:lnTo>
                <a:lnTo>
                  <a:pt x="4138416" y="3009900"/>
                </a:lnTo>
                <a:lnTo>
                  <a:pt x="4156892" y="3046412"/>
                </a:lnTo>
                <a:lnTo>
                  <a:pt x="4177047" y="3084512"/>
                </a:lnTo>
                <a:lnTo>
                  <a:pt x="4197202" y="3121025"/>
                </a:lnTo>
                <a:lnTo>
                  <a:pt x="4217357" y="3160712"/>
                </a:lnTo>
                <a:lnTo>
                  <a:pt x="4234153" y="3201987"/>
                </a:lnTo>
                <a:lnTo>
                  <a:pt x="4249270" y="3248025"/>
                </a:lnTo>
                <a:lnTo>
                  <a:pt x="4261027" y="3300412"/>
                </a:lnTo>
                <a:lnTo>
                  <a:pt x="4269425" y="3360737"/>
                </a:lnTo>
                <a:lnTo>
                  <a:pt x="4272784" y="3427412"/>
                </a:lnTo>
                <a:lnTo>
                  <a:pt x="4269425" y="3497262"/>
                </a:lnTo>
                <a:lnTo>
                  <a:pt x="4261027" y="3557587"/>
                </a:lnTo>
                <a:lnTo>
                  <a:pt x="4249270" y="3609975"/>
                </a:lnTo>
                <a:lnTo>
                  <a:pt x="4234153" y="3656012"/>
                </a:lnTo>
                <a:lnTo>
                  <a:pt x="4217357" y="3697287"/>
                </a:lnTo>
                <a:lnTo>
                  <a:pt x="4197202" y="3736975"/>
                </a:lnTo>
                <a:lnTo>
                  <a:pt x="4156892" y="3811587"/>
                </a:lnTo>
                <a:lnTo>
                  <a:pt x="4138416" y="3848100"/>
                </a:lnTo>
                <a:lnTo>
                  <a:pt x="4119940" y="3890962"/>
                </a:lnTo>
                <a:lnTo>
                  <a:pt x="4104825" y="3935412"/>
                </a:lnTo>
                <a:lnTo>
                  <a:pt x="4094747" y="3987800"/>
                </a:lnTo>
                <a:lnTo>
                  <a:pt x="4084669" y="4048125"/>
                </a:lnTo>
                <a:lnTo>
                  <a:pt x="4082989" y="4116387"/>
                </a:lnTo>
                <a:lnTo>
                  <a:pt x="4084669" y="4186237"/>
                </a:lnTo>
                <a:lnTo>
                  <a:pt x="4094747" y="4244975"/>
                </a:lnTo>
                <a:lnTo>
                  <a:pt x="4104825" y="4297362"/>
                </a:lnTo>
                <a:lnTo>
                  <a:pt x="4119940" y="4343400"/>
                </a:lnTo>
                <a:lnTo>
                  <a:pt x="4138416" y="4386262"/>
                </a:lnTo>
                <a:lnTo>
                  <a:pt x="4156892" y="4424362"/>
                </a:lnTo>
                <a:lnTo>
                  <a:pt x="4197202" y="4498975"/>
                </a:lnTo>
                <a:lnTo>
                  <a:pt x="4217357" y="4537075"/>
                </a:lnTo>
                <a:lnTo>
                  <a:pt x="4234153" y="4579937"/>
                </a:lnTo>
                <a:lnTo>
                  <a:pt x="4249270" y="4625975"/>
                </a:lnTo>
                <a:lnTo>
                  <a:pt x="4261027" y="4678362"/>
                </a:lnTo>
                <a:lnTo>
                  <a:pt x="4269425" y="4738687"/>
                </a:lnTo>
                <a:lnTo>
                  <a:pt x="4272784" y="4806950"/>
                </a:lnTo>
                <a:lnTo>
                  <a:pt x="4269425" y="4875212"/>
                </a:lnTo>
                <a:lnTo>
                  <a:pt x="4261027" y="4935537"/>
                </a:lnTo>
                <a:lnTo>
                  <a:pt x="4249270" y="4987925"/>
                </a:lnTo>
                <a:lnTo>
                  <a:pt x="4234153" y="5033962"/>
                </a:lnTo>
                <a:lnTo>
                  <a:pt x="4217357" y="5075237"/>
                </a:lnTo>
                <a:lnTo>
                  <a:pt x="4197202" y="5114925"/>
                </a:lnTo>
                <a:lnTo>
                  <a:pt x="4177047" y="5149850"/>
                </a:lnTo>
                <a:lnTo>
                  <a:pt x="4156892" y="5186362"/>
                </a:lnTo>
                <a:lnTo>
                  <a:pt x="4138416" y="5226050"/>
                </a:lnTo>
                <a:lnTo>
                  <a:pt x="4119940" y="5268912"/>
                </a:lnTo>
                <a:lnTo>
                  <a:pt x="4104825" y="5313362"/>
                </a:lnTo>
                <a:lnTo>
                  <a:pt x="4094747" y="5365750"/>
                </a:lnTo>
                <a:lnTo>
                  <a:pt x="4084669" y="5426075"/>
                </a:lnTo>
                <a:lnTo>
                  <a:pt x="4082989" y="5494337"/>
                </a:lnTo>
                <a:lnTo>
                  <a:pt x="4084669" y="5562600"/>
                </a:lnTo>
                <a:lnTo>
                  <a:pt x="4094747" y="5622925"/>
                </a:lnTo>
                <a:lnTo>
                  <a:pt x="4104825" y="5675312"/>
                </a:lnTo>
                <a:lnTo>
                  <a:pt x="4119940" y="5721350"/>
                </a:lnTo>
                <a:lnTo>
                  <a:pt x="4138416" y="5762625"/>
                </a:lnTo>
                <a:lnTo>
                  <a:pt x="4156892" y="5802312"/>
                </a:lnTo>
                <a:lnTo>
                  <a:pt x="4177047" y="5840412"/>
                </a:lnTo>
                <a:lnTo>
                  <a:pt x="4197202" y="5876925"/>
                </a:lnTo>
                <a:lnTo>
                  <a:pt x="4217357" y="5915025"/>
                </a:lnTo>
                <a:lnTo>
                  <a:pt x="4234153" y="5956300"/>
                </a:lnTo>
                <a:lnTo>
                  <a:pt x="4249270" y="6003925"/>
                </a:lnTo>
                <a:lnTo>
                  <a:pt x="4261027" y="6056312"/>
                </a:lnTo>
                <a:lnTo>
                  <a:pt x="4269425" y="6113462"/>
                </a:lnTo>
                <a:lnTo>
                  <a:pt x="4272784" y="6183312"/>
                </a:lnTo>
                <a:lnTo>
                  <a:pt x="4269425" y="6251575"/>
                </a:lnTo>
                <a:lnTo>
                  <a:pt x="4261027" y="6311900"/>
                </a:lnTo>
                <a:lnTo>
                  <a:pt x="4249270" y="6361112"/>
                </a:lnTo>
                <a:lnTo>
                  <a:pt x="4234153" y="6407150"/>
                </a:lnTo>
                <a:lnTo>
                  <a:pt x="4217357" y="6448425"/>
                </a:lnTo>
                <a:lnTo>
                  <a:pt x="4198882" y="6488112"/>
                </a:lnTo>
                <a:lnTo>
                  <a:pt x="4180406" y="6523037"/>
                </a:lnTo>
                <a:lnTo>
                  <a:pt x="4160251" y="6561137"/>
                </a:lnTo>
                <a:lnTo>
                  <a:pt x="4140096" y="6597650"/>
                </a:lnTo>
                <a:lnTo>
                  <a:pt x="4123300" y="6640512"/>
                </a:lnTo>
                <a:lnTo>
                  <a:pt x="4106504" y="6683375"/>
                </a:lnTo>
                <a:lnTo>
                  <a:pt x="4096426" y="6735762"/>
                </a:lnTo>
                <a:lnTo>
                  <a:pt x="4088029" y="6791325"/>
                </a:lnTo>
                <a:lnTo>
                  <a:pt x="4082989" y="6858000"/>
                </a:lnTo>
                <a:lnTo>
                  <a:pt x="0" y="6858000"/>
                </a:lnTo>
                <a:close/>
              </a:path>
            </a:pathLst>
          </a:custGeom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909E572F-9CDC-4214-9D42-FF00176495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417162" cy="6858000"/>
          </a:xfrm>
          <a:custGeom>
            <a:avLst/>
            <a:gdLst>
              <a:gd name="connsiteX0" fmla="*/ 4417162 w 4417162"/>
              <a:gd name="connsiteY0" fmla="*/ 0 h 6858000"/>
              <a:gd name="connsiteX1" fmla="*/ 334174 w 4417162"/>
              <a:gd name="connsiteY1" fmla="*/ 0 h 6858000"/>
              <a:gd name="connsiteX2" fmla="*/ 334173 w 4417162"/>
              <a:gd name="connsiteY2" fmla="*/ 0 h 6858000"/>
              <a:gd name="connsiteX3" fmla="*/ 189795 w 4417162"/>
              <a:gd name="connsiteY3" fmla="*/ 0 h 6858000"/>
              <a:gd name="connsiteX4" fmla="*/ 184756 w 4417162"/>
              <a:gd name="connsiteY4" fmla="*/ 66675 h 6858000"/>
              <a:gd name="connsiteX5" fmla="*/ 176358 w 4417162"/>
              <a:gd name="connsiteY5" fmla="*/ 122237 h 6858000"/>
              <a:gd name="connsiteX6" fmla="*/ 166281 w 4417162"/>
              <a:gd name="connsiteY6" fmla="*/ 174625 h 6858000"/>
              <a:gd name="connsiteX7" fmla="*/ 149485 w 4417162"/>
              <a:gd name="connsiteY7" fmla="*/ 217487 h 6858000"/>
              <a:gd name="connsiteX8" fmla="*/ 132689 w 4417162"/>
              <a:gd name="connsiteY8" fmla="*/ 260350 h 6858000"/>
              <a:gd name="connsiteX9" fmla="*/ 112534 w 4417162"/>
              <a:gd name="connsiteY9" fmla="*/ 296862 h 6858000"/>
              <a:gd name="connsiteX10" fmla="*/ 92379 w 4417162"/>
              <a:gd name="connsiteY10" fmla="*/ 334962 h 6858000"/>
              <a:gd name="connsiteX11" fmla="*/ 73903 w 4417162"/>
              <a:gd name="connsiteY11" fmla="*/ 369887 h 6858000"/>
              <a:gd name="connsiteX12" fmla="*/ 55427 w 4417162"/>
              <a:gd name="connsiteY12" fmla="*/ 409575 h 6858000"/>
              <a:gd name="connsiteX13" fmla="*/ 38632 w 4417162"/>
              <a:gd name="connsiteY13" fmla="*/ 450850 h 6858000"/>
              <a:gd name="connsiteX14" fmla="*/ 23515 w 4417162"/>
              <a:gd name="connsiteY14" fmla="*/ 496887 h 6858000"/>
              <a:gd name="connsiteX15" fmla="*/ 11758 w 4417162"/>
              <a:gd name="connsiteY15" fmla="*/ 546100 h 6858000"/>
              <a:gd name="connsiteX16" fmla="*/ 3359 w 4417162"/>
              <a:gd name="connsiteY16" fmla="*/ 606425 h 6858000"/>
              <a:gd name="connsiteX17" fmla="*/ 0 w 4417162"/>
              <a:gd name="connsiteY17" fmla="*/ 673100 h 6858000"/>
              <a:gd name="connsiteX18" fmla="*/ 3359 w 4417162"/>
              <a:gd name="connsiteY18" fmla="*/ 744537 h 6858000"/>
              <a:gd name="connsiteX19" fmla="*/ 11758 w 4417162"/>
              <a:gd name="connsiteY19" fmla="*/ 801687 h 6858000"/>
              <a:gd name="connsiteX20" fmla="*/ 23515 w 4417162"/>
              <a:gd name="connsiteY20" fmla="*/ 854075 h 6858000"/>
              <a:gd name="connsiteX21" fmla="*/ 38632 w 4417162"/>
              <a:gd name="connsiteY21" fmla="*/ 901700 h 6858000"/>
              <a:gd name="connsiteX22" fmla="*/ 55427 w 4417162"/>
              <a:gd name="connsiteY22" fmla="*/ 942975 h 6858000"/>
              <a:gd name="connsiteX23" fmla="*/ 75583 w 4417162"/>
              <a:gd name="connsiteY23" fmla="*/ 981075 h 6858000"/>
              <a:gd name="connsiteX24" fmla="*/ 95738 w 4417162"/>
              <a:gd name="connsiteY24" fmla="*/ 1017587 h 6858000"/>
              <a:gd name="connsiteX25" fmla="*/ 115893 w 4417162"/>
              <a:gd name="connsiteY25" fmla="*/ 1055687 h 6858000"/>
              <a:gd name="connsiteX26" fmla="*/ 134368 w 4417162"/>
              <a:gd name="connsiteY26" fmla="*/ 1095375 h 6858000"/>
              <a:gd name="connsiteX27" fmla="*/ 152844 w 4417162"/>
              <a:gd name="connsiteY27" fmla="*/ 1136650 h 6858000"/>
              <a:gd name="connsiteX28" fmla="*/ 167960 w 4417162"/>
              <a:gd name="connsiteY28" fmla="*/ 1182687 h 6858000"/>
              <a:gd name="connsiteX29" fmla="*/ 178038 w 4417162"/>
              <a:gd name="connsiteY29" fmla="*/ 1235075 h 6858000"/>
              <a:gd name="connsiteX30" fmla="*/ 188115 w 4417162"/>
              <a:gd name="connsiteY30" fmla="*/ 1295400 h 6858000"/>
              <a:gd name="connsiteX31" fmla="*/ 189795 w 4417162"/>
              <a:gd name="connsiteY31" fmla="*/ 1363662 h 6858000"/>
              <a:gd name="connsiteX32" fmla="*/ 188115 w 4417162"/>
              <a:gd name="connsiteY32" fmla="*/ 1431925 h 6858000"/>
              <a:gd name="connsiteX33" fmla="*/ 178038 w 4417162"/>
              <a:gd name="connsiteY33" fmla="*/ 1492250 h 6858000"/>
              <a:gd name="connsiteX34" fmla="*/ 167960 w 4417162"/>
              <a:gd name="connsiteY34" fmla="*/ 1544637 h 6858000"/>
              <a:gd name="connsiteX35" fmla="*/ 152844 w 4417162"/>
              <a:gd name="connsiteY35" fmla="*/ 1589087 h 6858000"/>
              <a:gd name="connsiteX36" fmla="*/ 134368 w 4417162"/>
              <a:gd name="connsiteY36" fmla="*/ 1631950 h 6858000"/>
              <a:gd name="connsiteX37" fmla="*/ 115893 w 4417162"/>
              <a:gd name="connsiteY37" fmla="*/ 1671637 h 6858000"/>
              <a:gd name="connsiteX38" fmla="*/ 95738 w 4417162"/>
              <a:gd name="connsiteY38" fmla="*/ 1708150 h 6858000"/>
              <a:gd name="connsiteX39" fmla="*/ 75583 w 4417162"/>
              <a:gd name="connsiteY39" fmla="*/ 1743075 h 6858000"/>
              <a:gd name="connsiteX40" fmla="*/ 55427 w 4417162"/>
              <a:gd name="connsiteY40" fmla="*/ 1782762 h 6858000"/>
              <a:gd name="connsiteX41" fmla="*/ 38632 w 4417162"/>
              <a:gd name="connsiteY41" fmla="*/ 1824037 h 6858000"/>
              <a:gd name="connsiteX42" fmla="*/ 23515 w 4417162"/>
              <a:gd name="connsiteY42" fmla="*/ 1870075 h 6858000"/>
              <a:gd name="connsiteX43" fmla="*/ 11758 w 4417162"/>
              <a:gd name="connsiteY43" fmla="*/ 1922462 h 6858000"/>
              <a:gd name="connsiteX44" fmla="*/ 3359 w 4417162"/>
              <a:gd name="connsiteY44" fmla="*/ 1982787 h 6858000"/>
              <a:gd name="connsiteX45" fmla="*/ 0 w 4417162"/>
              <a:gd name="connsiteY45" fmla="*/ 2051050 h 6858000"/>
              <a:gd name="connsiteX46" fmla="*/ 3359 w 4417162"/>
              <a:gd name="connsiteY46" fmla="*/ 2119312 h 6858000"/>
              <a:gd name="connsiteX47" fmla="*/ 11758 w 4417162"/>
              <a:gd name="connsiteY47" fmla="*/ 2179637 h 6858000"/>
              <a:gd name="connsiteX48" fmla="*/ 23515 w 4417162"/>
              <a:gd name="connsiteY48" fmla="*/ 2232025 h 6858000"/>
              <a:gd name="connsiteX49" fmla="*/ 38632 w 4417162"/>
              <a:gd name="connsiteY49" fmla="*/ 2278062 h 6858000"/>
              <a:gd name="connsiteX50" fmla="*/ 55427 w 4417162"/>
              <a:gd name="connsiteY50" fmla="*/ 2319337 h 6858000"/>
              <a:gd name="connsiteX51" fmla="*/ 75583 w 4417162"/>
              <a:gd name="connsiteY51" fmla="*/ 2359025 h 6858000"/>
              <a:gd name="connsiteX52" fmla="*/ 95738 w 4417162"/>
              <a:gd name="connsiteY52" fmla="*/ 2395537 h 6858000"/>
              <a:gd name="connsiteX53" fmla="*/ 115893 w 4417162"/>
              <a:gd name="connsiteY53" fmla="*/ 2433637 h 6858000"/>
              <a:gd name="connsiteX54" fmla="*/ 134368 w 4417162"/>
              <a:gd name="connsiteY54" fmla="*/ 2471737 h 6858000"/>
              <a:gd name="connsiteX55" fmla="*/ 152844 w 4417162"/>
              <a:gd name="connsiteY55" fmla="*/ 2513012 h 6858000"/>
              <a:gd name="connsiteX56" fmla="*/ 167960 w 4417162"/>
              <a:gd name="connsiteY56" fmla="*/ 2560637 h 6858000"/>
              <a:gd name="connsiteX57" fmla="*/ 178038 w 4417162"/>
              <a:gd name="connsiteY57" fmla="*/ 2613025 h 6858000"/>
              <a:gd name="connsiteX58" fmla="*/ 188115 w 4417162"/>
              <a:gd name="connsiteY58" fmla="*/ 2671762 h 6858000"/>
              <a:gd name="connsiteX59" fmla="*/ 189795 w 4417162"/>
              <a:gd name="connsiteY59" fmla="*/ 2741612 h 6858000"/>
              <a:gd name="connsiteX60" fmla="*/ 188115 w 4417162"/>
              <a:gd name="connsiteY60" fmla="*/ 2809875 h 6858000"/>
              <a:gd name="connsiteX61" fmla="*/ 178038 w 4417162"/>
              <a:gd name="connsiteY61" fmla="*/ 2868612 h 6858000"/>
              <a:gd name="connsiteX62" fmla="*/ 167960 w 4417162"/>
              <a:gd name="connsiteY62" fmla="*/ 2922587 h 6858000"/>
              <a:gd name="connsiteX63" fmla="*/ 152844 w 4417162"/>
              <a:gd name="connsiteY63" fmla="*/ 2967037 h 6858000"/>
              <a:gd name="connsiteX64" fmla="*/ 134368 w 4417162"/>
              <a:gd name="connsiteY64" fmla="*/ 3009900 h 6858000"/>
              <a:gd name="connsiteX65" fmla="*/ 115893 w 4417162"/>
              <a:gd name="connsiteY65" fmla="*/ 3046412 h 6858000"/>
              <a:gd name="connsiteX66" fmla="*/ 95738 w 4417162"/>
              <a:gd name="connsiteY66" fmla="*/ 3084512 h 6858000"/>
              <a:gd name="connsiteX67" fmla="*/ 75583 w 4417162"/>
              <a:gd name="connsiteY67" fmla="*/ 3121025 h 6858000"/>
              <a:gd name="connsiteX68" fmla="*/ 55427 w 4417162"/>
              <a:gd name="connsiteY68" fmla="*/ 3160712 h 6858000"/>
              <a:gd name="connsiteX69" fmla="*/ 38632 w 4417162"/>
              <a:gd name="connsiteY69" fmla="*/ 3201987 h 6858000"/>
              <a:gd name="connsiteX70" fmla="*/ 23515 w 4417162"/>
              <a:gd name="connsiteY70" fmla="*/ 3248025 h 6858000"/>
              <a:gd name="connsiteX71" fmla="*/ 11758 w 4417162"/>
              <a:gd name="connsiteY71" fmla="*/ 3300412 h 6858000"/>
              <a:gd name="connsiteX72" fmla="*/ 3359 w 4417162"/>
              <a:gd name="connsiteY72" fmla="*/ 3360737 h 6858000"/>
              <a:gd name="connsiteX73" fmla="*/ 0 w 4417162"/>
              <a:gd name="connsiteY73" fmla="*/ 3427412 h 6858000"/>
              <a:gd name="connsiteX74" fmla="*/ 3359 w 4417162"/>
              <a:gd name="connsiteY74" fmla="*/ 3497262 h 6858000"/>
              <a:gd name="connsiteX75" fmla="*/ 11758 w 4417162"/>
              <a:gd name="connsiteY75" fmla="*/ 3557587 h 6858000"/>
              <a:gd name="connsiteX76" fmla="*/ 23515 w 4417162"/>
              <a:gd name="connsiteY76" fmla="*/ 3609975 h 6858000"/>
              <a:gd name="connsiteX77" fmla="*/ 38632 w 4417162"/>
              <a:gd name="connsiteY77" fmla="*/ 3656012 h 6858000"/>
              <a:gd name="connsiteX78" fmla="*/ 55427 w 4417162"/>
              <a:gd name="connsiteY78" fmla="*/ 3697287 h 6858000"/>
              <a:gd name="connsiteX79" fmla="*/ 75583 w 4417162"/>
              <a:gd name="connsiteY79" fmla="*/ 3736975 h 6858000"/>
              <a:gd name="connsiteX80" fmla="*/ 115893 w 4417162"/>
              <a:gd name="connsiteY80" fmla="*/ 3811587 h 6858000"/>
              <a:gd name="connsiteX81" fmla="*/ 134368 w 4417162"/>
              <a:gd name="connsiteY81" fmla="*/ 3848100 h 6858000"/>
              <a:gd name="connsiteX82" fmla="*/ 152844 w 4417162"/>
              <a:gd name="connsiteY82" fmla="*/ 3890962 h 6858000"/>
              <a:gd name="connsiteX83" fmla="*/ 167960 w 4417162"/>
              <a:gd name="connsiteY83" fmla="*/ 3935412 h 6858000"/>
              <a:gd name="connsiteX84" fmla="*/ 178038 w 4417162"/>
              <a:gd name="connsiteY84" fmla="*/ 3987800 h 6858000"/>
              <a:gd name="connsiteX85" fmla="*/ 188115 w 4417162"/>
              <a:gd name="connsiteY85" fmla="*/ 4048125 h 6858000"/>
              <a:gd name="connsiteX86" fmla="*/ 189795 w 4417162"/>
              <a:gd name="connsiteY86" fmla="*/ 4116387 h 6858000"/>
              <a:gd name="connsiteX87" fmla="*/ 188115 w 4417162"/>
              <a:gd name="connsiteY87" fmla="*/ 4186237 h 6858000"/>
              <a:gd name="connsiteX88" fmla="*/ 178038 w 4417162"/>
              <a:gd name="connsiteY88" fmla="*/ 4244975 h 6858000"/>
              <a:gd name="connsiteX89" fmla="*/ 167960 w 4417162"/>
              <a:gd name="connsiteY89" fmla="*/ 4297362 h 6858000"/>
              <a:gd name="connsiteX90" fmla="*/ 152844 w 4417162"/>
              <a:gd name="connsiteY90" fmla="*/ 4343400 h 6858000"/>
              <a:gd name="connsiteX91" fmla="*/ 134368 w 4417162"/>
              <a:gd name="connsiteY91" fmla="*/ 4386262 h 6858000"/>
              <a:gd name="connsiteX92" fmla="*/ 115893 w 4417162"/>
              <a:gd name="connsiteY92" fmla="*/ 4424362 h 6858000"/>
              <a:gd name="connsiteX93" fmla="*/ 75583 w 4417162"/>
              <a:gd name="connsiteY93" fmla="*/ 4498975 h 6858000"/>
              <a:gd name="connsiteX94" fmla="*/ 55427 w 4417162"/>
              <a:gd name="connsiteY94" fmla="*/ 4537075 h 6858000"/>
              <a:gd name="connsiteX95" fmla="*/ 38632 w 4417162"/>
              <a:gd name="connsiteY95" fmla="*/ 4579937 h 6858000"/>
              <a:gd name="connsiteX96" fmla="*/ 23515 w 4417162"/>
              <a:gd name="connsiteY96" fmla="*/ 4625975 h 6858000"/>
              <a:gd name="connsiteX97" fmla="*/ 11758 w 4417162"/>
              <a:gd name="connsiteY97" fmla="*/ 4678362 h 6858000"/>
              <a:gd name="connsiteX98" fmla="*/ 3359 w 4417162"/>
              <a:gd name="connsiteY98" fmla="*/ 4738687 h 6858000"/>
              <a:gd name="connsiteX99" fmla="*/ 0 w 4417162"/>
              <a:gd name="connsiteY99" fmla="*/ 4806950 h 6858000"/>
              <a:gd name="connsiteX100" fmla="*/ 3359 w 4417162"/>
              <a:gd name="connsiteY100" fmla="*/ 4875212 h 6858000"/>
              <a:gd name="connsiteX101" fmla="*/ 11758 w 4417162"/>
              <a:gd name="connsiteY101" fmla="*/ 4935537 h 6858000"/>
              <a:gd name="connsiteX102" fmla="*/ 23515 w 4417162"/>
              <a:gd name="connsiteY102" fmla="*/ 4987925 h 6858000"/>
              <a:gd name="connsiteX103" fmla="*/ 38632 w 4417162"/>
              <a:gd name="connsiteY103" fmla="*/ 5033962 h 6858000"/>
              <a:gd name="connsiteX104" fmla="*/ 55427 w 4417162"/>
              <a:gd name="connsiteY104" fmla="*/ 5075237 h 6858000"/>
              <a:gd name="connsiteX105" fmla="*/ 75583 w 4417162"/>
              <a:gd name="connsiteY105" fmla="*/ 5114925 h 6858000"/>
              <a:gd name="connsiteX106" fmla="*/ 95738 w 4417162"/>
              <a:gd name="connsiteY106" fmla="*/ 5149850 h 6858000"/>
              <a:gd name="connsiteX107" fmla="*/ 115893 w 4417162"/>
              <a:gd name="connsiteY107" fmla="*/ 5186362 h 6858000"/>
              <a:gd name="connsiteX108" fmla="*/ 134368 w 4417162"/>
              <a:gd name="connsiteY108" fmla="*/ 5226050 h 6858000"/>
              <a:gd name="connsiteX109" fmla="*/ 152844 w 4417162"/>
              <a:gd name="connsiteY109" fmla="*/ 5268912 h 6858000"/>
              <a:gd name="connsiteX110" fmla="*/ 167960 w 4417162"/>
              <a:gd name="connsiteY110" fmla="*/ 5313362 h 6858000"/>
              <a:gd name="connsiteX111" fmla="*/ 178038 w 4417162"/>
              <a:gd name="connsiteY111" fmla="*/ 5365750 h 6858000"/>
              <a:gd name="connsiteX112" fmla="*/ 188115 w 4417162"/>
              <a:gd name="connsiteY112" fmla="*/ 5426075 h 6858000"/>
              <a:gd name="connsiteX113" fmla="*/ 189795 w 4417162"/>
              <a:gd name="connsiteY113" fmla="*/ 5494337 h 6858000"/>
              <a:gd name="connsiteX114" fmla="*/ 188115 w 4417162"/>
              <a:gd name="connsiteY114" fmla="*/ 5562600 h 6858000"/>
              <a:gd name="connsiteX115" fmla="*/ 178038 w 4417162"/>
              <a:gd name="connsiteY115" fmla="*/ 5622925 h 6858000"/>
              <a:gd name="connsiteX116" fmla="*/ 167960 w 4417162"/>
              <a:gd name="connsiteY116" fmla="*/ 5675312 h 6858000"/>
              <a:gd name="connsiteX117" fmla="*/ 152844 w 4417162"/>
              <a:gd name="connsiteY117" fmla="*/ 5721350 h 6858000"/>
              <a:gd name="connsiteX118" fmla="*/ 134368 w 4417162"/>
              <a:gd name="connsiteY118" fmla="*/ 5762625 h 6858000"/>
              <a:gd name="connsiteX119" fmla="*/ 115893 w 4417162"/>
              <a:gd name="connsiteY119" fmla="*/ 5802312 h 6858000"/>
              <a:gd name="connsiteX120" fmla="*/ 95738 w 4417162"/>
              <a:gd name="connsiteY120" fmla="*/ 5840412 h 6858000"/>
              <a:gd name="connsiteX121" fmla="*/ 75583 w 4417162"/>
              <a:gd name="connsiteY121" fmla="*/ 5876925 h 6858000"/>
              <a:gd name="connsiteX122" fmla="*/ 55427 w 4417162"/>
              <a:gd name="connsiteY122" fmla="*/ 5915025 h 6858000"/>
              <a:gd name="connsiteX123" fmla="*/ 38632 w 4417162"/>
              <a:gd name="connsiteY123" fmla="*/ 5956300 h 6858000"/>
              <a:gd name="connsiteX124" fmla="*/ 23515 w 4417162"/>
              <a:gd name="connsiteY124" fmla="*/ 6003925 h 6858000"/>
              <a:gd name="connsiteX125" fmla="*/ 11758 w 4417162"/>
              <a:gd name="connsiteY125" fmla="*/ 6056312 h 6858000"/>
              <a:gd name="connsiteX126" fmla="*/ 3359 w 4417162"/>
              <a:gd name="connsiteY126" fmla="*/ 6113462 h 6858000"/>
              <a:gd name="connsiteX127" fmla="*/ 0 w 4417162"/>
              <a:gd name="connsiteY127" fmla="*/ 6183312 h 6858000"/>
              <a:gd name="connsiteX128" fmla="*/ 3359 w 4417162"/>
              <a:gd name="connsiteY128" fmla="*/ 6251575 h 6858000"/>
              <a:gd name="connsiteX129" fmla="*/ 11758 w 4417162"/>
              <a:gd name="connsiteY129" fmla="*/ 6311900 h 6858000"/>
              <a:gd name="connsiteX130" fmla="*/ 23515 w 4417162"/>
              <a:gd name="connsiteY130" fmla="*/ 6361112 h 6858000"/>
              <a:gd name="connsiteX131" fmla="*/ 38632 w 4417162"/>
              <a:gd name="connsiteY131" fmla="*/ 6407150 h 6858000"/>
              <a:gd name="connsiteX132" fmla="*/ 55427 w 4417162"/>
              <a:gd name="connsiteY132" fmla="*/ 6448425 h 6858000"/>
              <a:gd name="connsiteX133" fmla="*/ 73903 w 4417162"/>
              <a:gd name="connsiteY133" fmla="*/ 6488112 h 6858000"/>
              <a:gd name="connsiteX134" fmla="*/ 92379 w 4417162"/>
              <a:gd name="connsiteY134" fmla="*/ 6523037 h 6858000"/>
              <a:gd name="connsiteX135" fmla="*/ 112534 w 4417162"/>
              <a:gd name="connsiteY135" fmla="*/ 6561137 h 6858000"/>
              <a:gd name="connsiteX136" fmla="*/ 132689 w 4417162"/>
              <a:gd name="connsiteY136" fmla="*/ 6597650 h 6858000"/>
              <a:gd name="connsiteX137" fmla="*/ 149485 w 4417162"/>
              <a:gd name="connsiteY137" fmla="*/ 6640512 h 6858000"/>
              <a:gd name="connsiteX138" fmla="*/ 166281 w 4417162"/>
              <a:gd name="connsiteY138" fmla="*/ 6683375 h 6858000"/>
              <a:gd name="connsiteX139" fmla="*/ 176358 w 4417162"/>
              <a:gd name="connsiteY139" fmla="*/ 6735762 h 6858000"/>
              <a:gd name="connsiteX140" fmla="*/ 184756 w 4417162"/>
              <a:gd name="connsiteY140" fmla="*/ 6791325 h 6858000"/>
              <a:gd name="connsiteX141" fmla="*/ 189795 w 4417162"/>
              <a:gd name="connsiteY141" fmla="*/ 6858000 h 6858000"/>
              <a:gd name="connsiteX142" fmla="*/ 334173 w 4417162"/>
              <a:gd name="connsiteY142" fmla="*/ 6858000 h 6858000"/>
              <a:gd name="connsiteX143" fmla="*/ 334174 w 4417162"/>
              <a:gd name="connsiteY143" fmla="*/ 6858000 h 6858000"/>
              <a:gd name="connsiteX144" fmla="*/ 4417162 w 4417162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417162" h="6858000">
                <a:moveTo>
                  <a:pt x="4417162" y="0"/>
                </a:moveTo>
                <a:lnTo>
                  <a:pt x="334174" y="0"/>
                </a:lnTo>
                <a:lnTo>
                  <a:pt x="334173" y="0"/>
                </a:lnTo>
                <a:lnTo>
                  <a:pt x="189795" y="0"/>
                </a:lnTo>
                <a:lnTo>
                  <a:pt x="184756" y="66675"/>
                </a:lnTo>
                <a:lnTo>
                  <a:pt x="176358" y="122237"/>
                </a:lnTo>
                <a:lnTo>
                  <a:pt x="166281" y="174625"/>
                </a:lnTo>
                <a:lnTo>
                  <a:pt x="149485" y="217487"/>
                </a:lnTo>
                <a:lnTo>
                  <a:pt x="132689" y="260350"/>
                </a:lnTo>
                <a:lnTo>
                  <a:pt x="112534" y="296862"/>
                </a:lnTo>
                <a:lnTo>
                  <a:pt x="92379" y="334962"/>
                </a:lnTo>
                <a:lnTo>
                  <a:pt x="73903" y="369887"/>
                </a:lnTo>
                <a:lnTo>
                  <a:pt x="55427" y="409575"/>
                </a:lnTo>
                <a:lnTo>
                  <a:pt x="38632" y="450850"/>
                </a:lnTo>
                <a:lnTo>
                  <a:pt x="23515" y="496887"/>
                </a:lnTo>
                <a:lnTo>
                  <a:pt x="11758" y="546100"/>
                </a:lnTo>
                <a:lnTo>
                  <a:pt x="3359" y="606425"/>
                </a:lnTo>
                <a:lnTo>
                  <a:pt x="0" y="673100"/>
                </a:lnTo>
                <a:lnTo>
                  <a:pt x="3359" y="744537"/>
                </a:lnTo>
                <a:lnTo>
                  <a:pt x="11758" y="801687"/>
                </a:lnTo>
                <a:lnTo>
                  <a:pt x="23515" y="854075"/>
                </a:lnTo>
                <a:lnTo>
                  <a:pt x="38632" y="901700"/>
                </a:lnTo>
                <a:lnTo>
                  <a:pt x="55427" y="942975"/>
                </a:lnTo>
                <a:lnTo>
                  <a:pt x="75583" y="981075"/>
                </a:lnTo>
                <a:lnTo>
                  <a:pt x="95738" y="1017587"/>
                </a:lnTo>
                <a:lnTo>
                  <a:pt x="115893" y="1055687"/>
                </a:lnTo>
                <a:lnTo>
                  <a:pt x="134368" y="1095375"/>
                </a:lnTo>
                <a:lnTo>
                  <a:pt x="152844" y="1136650"/>
                </a:lnTo>
                <a:lnTo>
                  <a:pt x="167960" y="1182687"/>
                </a:lnTo>
                <a:lnTo>
                  <a:pt x="178038" y="1235075"/>
                </a:lnTo>
                <a:lnTo>
                  <a:pt x="188115" y="1295400"/>
                </a:lnTo>
                <a:lnTo>
                  <a:pt x="189795" y="1363662"/>
                </a:lnTo>
                <a:lnTo>
                  <a:pt x="188115" y="1431925"/>
                </a:lnTo>
                <a:lnTo>
                  <a:pt x="178038" y="1492250"/>
                </a:lnTo>
                <a:lnTo>
                  <a:pt x="167960" y="1544637"/>
                </a:lnTo>
                <a:lnTo>
                  <a:pt x="152844" y="1589087"/>
                </a:lnTo>
                <a:lnTo>
                  <a:pt x="134368" y="1631950"/>
                </a:lnTo>
                <a:lnTo>
                  <a:pt x="115893" y="1671637"/>
                </a:lnTo>
                <a:lnTo>
                  <a:pt x="95738" y="1708150"/>
                </a:lnTo>
                <a:lnTo>
                  <a:pt x="75583" y="1743075"/>
                </a:lnTo>
                <a:lnTo>
                  <a:pt x="55427" y="1782762"/>
                </a:lnTo>
                <a:lnTo>
                  <a:pt x="38632" y="1824037"/>
                </a:lnTo>
                <a:lnTo>
                  <a:pt x="23515" y="1870075"/>
                </a:lnTo>
                <a:lnTo>
                  <a:pt x="11758" y="1922462"/>
                </a:lnTo>
                <a:lnTo>
                  <a:pt x="3359" y="1982787"/>
                </a:lnTo>
                <a:lnTo>
                  <a:pt x="0" y="2051050"/>
                </a:lnTo>
                <a:lnTo>
                  <a:pt x="3359" y="2119312"/>
                </a:lnTo>
                <a:lnTo>
                  <a:pt x="11758" y="2179637"/>
                </a:lnTo>
                <a:lnTo>
                  <a:pt x="23515" y="2232025"/>
                </a:lnTo>
                <a:lnTo>
                  <a:pt x="38632" y="2278062"/>
                </a:lnTo>
                <a:lnTo>
                  <a:pt x="55427" y="2319337"/>
                </a:lnTo>
                <a:lnTo>
                  <a:pt x="75583" y="2359025"/>
                </a:lnTo>
                <a:lnTo>
                  <a:pt x="95738" y="2395537"/>
                </a:lnTo>
                <a:lnTo>
                  <a:pt x="115893" y="2433637"/>
                </a:lnTo>
                <a:lnTo>
                  <a:pt x="134368" y="2471737"/>
                </a:lnTo>
                <a:lnTo>
                  <a:pt x="152844" y="2513012"/>
                </a:lnTo>
                <a:lnTo>
                  <a:pt x="167960" y="2560637"/>
                </a:lnTo>
                <a:lnTo>
                  <a:pt x="178038" y="2613025"/>
                </a:lnTo>
                <a:lnTo>
                  <a:pt x="188115" y="2671762"/>
                </a:lnTo>
                <a:lnTo>
                  <a:pt x="189795" y="2741612"/>
                </a:lnTo>
                <a:lnTo>
                  <a:pt x="188115" y="2809875"/>
                </a:lnTo>
                <a:lnTo>
                  <a:pt x="178038" y="2868612"/>
                </a:lnTo>
                <a:lnTo>
                  <a:pt x="167960" y="2922587"/>
                </a:lnTo>
                <a:lnTo>
                  <a:pt x="152844" y="2967037"/>
                </a:lnTo>
                <a:lnTo>
                  <a:pt x="134368" y="3009900"/>
                </a:lnTo>
                <a:lnTo>
                  <a:pt x="115893" y="3046412"/>
                </a:lnTo>
                <a:lnTo>
                  <a:pt x="95738" y="3084512"/>
                </a:lnTo>
                <a:lnTo>
                  <a:pt x="75583" y="3121025"/>
                </a:lnTo>
                <a:lnTo>
                  <a:pt x="55427" y="3160712"/>
                </a:lnTo>
                <a:lnTo>
                  <a:pt x="38632" y="3201987"/>
                </a:lnTo>
                <a:lnTo>
                  <a:pt x="23515" y="3248025"/>
                </a:lnTo>
                <a:lnTo>
                  <a:pt x="11758" y="3300412"/>
                </a:lnTo>
                <a:lnTo>
                  <a:pt x="3359" y="3360737"/>
                </a:lnTo>
                <a:lnTo>
                  <a:pt x="0" y="3427412"/>
                </a:lnTo>
                <a:lnTo>
                  <a:pt x="3359" y="3497262"/>
                </a:lnTo>
                <a:lnTo>
                  <a:pt x="11758" y="3557587"/>
                </a:lnTo>
                <a:lnTo>
                  <a:pt x="23515" y="3609975"/>
                </a:lnTo>
                <a:lnTo>
                  <a:pt x="38632" y="3656012"/>
                </a:lnTo>
                <a:lnTo>
                  <a:pt x="55427" y="3697287"/>
                </a:lnTo>
                <a:lnTo>
                  <a:pt x="75583" y="3736975"/>
                </a:lnTo>
                <a:lnTo>
                  <a:pt x="115893" y="3811587"/>
                </a:lnTo>
                <a:lnTo>
                  <a:pt x="134368" y="3848100"/>
                </a:lnTo>
                <a:lnTo>
                  <a:pt x="152844" y="3890962"/>
                </a:lnTo>
                <a:lnTo>
                  <a:pt x="167960" y="3935412"/>
                </a:lnTo>
                <a:lnTo>
                  <a:pt x="178038" y="3987800"/>
                </a:lnTo>
                <a:lnTo>
                  <a:pt x="188115" y="4048125"/>
                </a:lnTo>
                <a:lnTo>
                  <a:pt x="189795" y="4116387"/>
                </a:lnTo>
                <a:lnTo>
                  <a:pt x="188115" y="4186237"/>
                </a:lnTo>
                <a:lnTo>
                  <a:pt x="178038" y="4244975"/>
                </a:lnTo>
                <a:lnTo>
                  <a:pt x="167960" y="4297362"/>
                </a:lnTo>
                <a:lnTo>
                  <a:pt x="152844" y="4343400"/>
                </a:lnTo>
                <a:lnTo>
                  <a:pt x="134368" y="4386262"/>
                </a:lnTo>
                <a:lnTo>
                  <a:pt x="115893" y="4424362"/>
                </a:lnTo>
                <a:lnTo>
                  <a:pt x="75583" y="4498975"/>
                </a:lnTo>
                <a:lnTo>
                  <a:pt x="55427" y="4537075"/>
                </a:lnTo>
                <a:lnTo>
                  <a:pt x="38632" y="4579937"/>
                </a:lnTo>
                <a:lnTo>
                  <a:pt x="23515" y="4625975"/>
                </a:lnTo>
                <a:lnTo>
                  <a:pt x="11758" y="4678362"/>
                </a:lnTo>
                <a:lnTo>
                  <a:pt x="3359" y="4738687"/>
                </a:lnTo>
                <a:lnTo>
                  <a:pt x="0" y="4806950"/>
                </a:lnTo>
                <a:lnTo>
                  <a:pt x="3359" y="4875212"/>
                </a:lnTo>
                <a:lnTo>
                  <a:pt x="11758" y="4935537"/>
                </a:lnTo>
                <a:lnTo>
                  <a:pt x="23515" y="4987925"/>
                </a:lnTo>
                <a:lnTo>
                  <a:pt x="38632" y="5033962"/>
                </a:lnTo>
                <a:lnTo>
                  <a:pt x="55427" y="5075237"/>
                </a:lnTo>
                <a:lnTo>
                  <a:pt x="75583" y="5114925"/>
                </a:lnTo>
                <a:lnTo>
                  <a:pt x="95738" y="5149850"/>
                </a:lnTo>
                <a:lnTo>
                  <a:pt x="115893" y="5186362"/>
                </a:lnTo>
                <a:lnTo>
                  <a:pt x="134368" y="5226050"/>
                </a:lnTo>
                <a:lnTo>
                  <a:pt x="152844" y="5268912"/>
                </a:lnTo>
                <a:lnTo>
                  <a:pt x="167960" y="5313362"/>
                </a:lnTo>
                <a:lnTo>
                  <a:pt x="178038" y="5365750"/>
                </a:lnTo>
                <a:lnTo>
                  <a:pt x="188115" y="5426075"/>
                </a:lnTo>
                <a:lnTo>
                  <a:pt x="189795" y="5494337"/>
                </a:lnTo>
                <a:lnTo>
                  <a:pt x="188115" y="5562600"/>
                </a:lnTo>
                <a:lnTo>
                  <a:pt x="178038" y="5622925"/>
                </a:lnTo>
                <a:lnTo>
                  <a:pt x="167960" y="5675312"/>
                </a:lnTo>
                <a:lnTo>
                  <a:pt x="152844" y="5721350"/>
                </a:lnTo>
                <a:lnTo>
                  <a:pt x="134368" y="5762625"/>
                </a:lnTo>
                <a:lnTo>
                  <a:pt x="115893" y="5802312"/>
                </a:lnTo>
                <a:lnTo>
                  <a:pt x="95738" y="5840412"/>
                </a:lnTo>
                <a:lnTo>
                  <a:pt x="75583" y="5876925"/>
                </a:lnTo>
                <a:lnTo>
                  <a:pt x="55427" y="5915025"/>
                </a:lnTo>
                <a:lnTo>
                  <a:pt x="38632" y="5956300"/>
                </a:lnTo>
                <a:lnTo>
                  <a:pt x="23515" y="6003925"/>
                </a:lnTo>
                <a:lnTo>
                  <a:pt x="11758" y="6056312"/>
                </a:lnTo>
                <a:lnTo>
                  <a:pt x="3359" y="6113462"/>
                </a:lnTo>
                <a:lnTo>
                  <a:pt x="0" y="6183312"/>
                </a:lnTo>
                <a:lnTo>
                  <a:pt x="3359" y="6251575"/>
                </a:lnTo>
                <a:lnTo>
                  <a:pt x="11758" y="6311900"/>
                </a:lnTo>
                <a:lnTo>
                  <a:pt x="23515" y="6361112"/>
                </a:lnTo>
                <a:lnTo>
                  <a:pt x="38632" y="6407150"/>
                </a:lnTo>
                <a:lnTo>
                  <a:pt x="55427" y="6448425"/>
                </a:lnTo>
                <a:lnTo>
                  <a:pt x="73903" y="6488112"/>
                </a:lnTo>
                <a:lnTo>
                  <a:pt x="92379" y="6523037"/>
                </a:lnTo>
                <a:lnTo>
                  <a:pt x="112534" y="6561137"/>
                </a:lnTo>
                <a:lnTo>
                  <a:pt x="132689" y="6597650"/>
                </a:lnTo>
                <a:lnTo>
                  <a:pt x="149485" y="6640512"/>
                </a:lnTo>
                <a:lnTo>
                  <a:pt x="166281" y="6683375"/>
                </a:lnTo>
                <a:lnTo>
                  <a:pt x="176358" y="6735762"/>
                </a:lnTo>
                <a:lnTo>
                  <a:pt x="184756" y="6791325"/>
                </a:lnTo>
                <a:lnTo>
                  <a:pt x="189795" y="6858000"/>
                </a:lnTo>
                <a:lnTo>
                  <a:pt x="334173" y="6858000"/>
                </a:lnTo>
                <a:lnTo>
                  <a:pt x="334174" y="6858000"/>
                </a:lnTo>
                <a:lnTo>
                  <a:pt x="4417162" y="6858000"/>
                </a:lnTo>
                <a:close/>
              </a:path>
            </a:pathLst>
          </a:custGeom>
          <a:solidFill>
            <a:schemeClr val="accent1">
              <a:lumMod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E19BF1C0-EE32-4EEE-9539-CE8473AA2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354" y="497773"/>
            <a:ext cx="3654075" cy="382672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Color Detection</a:t>
            </a:r>
          </a:p>
        </p:txBody>
      </p:sp>
      <p:sp>
        <p:nvSpPr>
          <p:cNvPr id="31" name="Slide Number Placeholder 30">
            <a:extLst>
              <a:ext uri="{FF2B5EF4-FFF2-40B4-BE49-F238E27FC236}">
                <a16:creationId xmlns:a16="http://schemas.microsoft.com/office/drawing/2014/main" id="{AD175D2A-0058-45E0-AAF6-7260876F00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z="1200">
                <a:solidFill>
                  <a:srgbClr val="000000">
                    <a:alpha val="60000"/>
                  </a:srgbClr>
                </a:solidFill>
                <a:latin typeface="+mn-lt"/>
                <a:cs typeface="+mn-cs"/>
              </a:rPr>
              <a:pPr>
                <a:spcAft>
                  <a:spcPts val="600"/>
                </a:spcAft>
              </a:pPr>
              <a:t>20</a:t>
            </a:fld>
            <a:endParaRPr lang="en-US" sz="1200">
              <a:solidFill>
                <a:srgbClr val="000000">
                  <a:alpha val="60000"/>
                </a:srgbClr>
              </a:solidFill>
              <a:latin typeface="+mn-lt"/>
              <a:cs typeface="+mn-cs"/>
            </a:endParaRPr>
          </a:p>
        </p:txBody>
      </p:sp>
      <p:pic>
        <p:nvPicPr>
          <p:cNvPr id="11" name="Google Shape;82;p1">
            <a:extLst>
              <a:ext uri="{FF2B5EF4-FFF2-40B4-BE49-F238E27FC236}">
                <a16:creationId xmlns:a16="http://schemas.microsoft.com/office/drawing/2014/main" id="{856FDCA3-9B7E-2271-F3A0-6186DC8E0218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40309" y="95795"/>
            <a:ext cx="902526" cy="524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Content Placeholder 4">
            <a:extLst>
              <a:ext uri="{FF2B5EF4-FFF2-40B4-BE49-F238E27FC236}">
                <a16:creationId xmlns:a16="http://schemas.microsoft.com/office/drawing/2014/main" id="{EE1005AB-EB29-FD1D-FC22-9912B94C8D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5676" y="202398"/>
            <a:ext cx="4028461" cy="412210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1F90E67-3AC7-56A8-CE1E-88E79E5218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7029" y="648845"/>
            <a:ext cx="3483410" cy="88848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477C5E8-85C5-424B-9421-8FA3151DB8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89669" y="2740371"/>
            <a:ext cx="3873137" cy="3667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777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C8B89C2-B505-4B34-8E5C-2076775741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582751"/>
            <a:ext cx="3234018" cy="382672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5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Color Detection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5DE718-4C2D-489C-A7BD-8DF2C2883F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z="1200">
                <a:solidFill>
                  <a:srgbClr val="000000">
                    <a:alpha val="60000"/>
                  </a:srgbClr>
                </a:solidFill>
                <a:latin typeface="+mn-lt"/>
                <a:cs typeface="+mn-cs"/>
              </a:rPr>
              <a:pPr>
                <a:spcAft>
                  <a:spcPts val="600"/>
                </a:spcAft>
              </a:pPr>
              <a:t>21</a:t>
            </a:fld>
            <a:endParaRPr lang="en-US" sz="1200">
              <a:solidFill>
                <a:srgbClr val="000000">
                  <a:alpha val="60000"/>
                </a:srgbClr>
              </a:solidFill>
              <a:latin typeface="+mn-lt"/>
              <a:cs typeface="+mn-cs"/>
            </a:endParaRPr>
          </a:p>
        </p:txBody>
      </p:sp>
      <p:pic>
        <p:nvPicPr>
          <p:cNvPr id="7" name="Google Shape;82;p1">
            <a:extLst>
              <a:ext uri="{FF2B5EF4-FFF2-40B4-BE49-F238E27FC236}">
                <a16:creationId xmlns:a16="http://schemas.microsoft.com/office/drawing/2014/main" id="{086F2915-2C17-0F36-9BA6-2E3E6DE1319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40309" y="95795"/>
            <a:ext cx="902526" cy="524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Content Placeholder 6">
            <a:extLst>
              <a:ext uri="{FF2B5EF4-FFF2-40B4-BE49-F238E27FC236}">
                <a16:creationId xmlns:a16="http://schemas.microsoft.com/office/drawing/2014/main" id="{49A40B53-D95F-BCDE-C43E-88D0CE163968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3"/>
          <a:stretch>
            <a:fillRect/>
          </a:stretch>
        </p:blipFill>
        <p:spPr>
          <a:xfrm>
            <a:off x="4470986" y="1855825"/>
            <a:ext cx="7721014" cy="3484271"/>
          </a:xfrm>
        </p:spPr>
      </p:pic>
    </p:spTree>
    <p:extLst>
      <p:ext uri="{BB962C8B-B14F-4D97-AF65-F5344CB8AC3E}">
        <p14:creationId xmlns:p14="http://schemas.microsoft.com/office/powerpoint/2010/main" val="2024643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1825AC39-5F85-4CAA-8A81-A1287086B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95DA4D23-37FC-4B90-8188-F0377C5FF4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417162" cy="6858000"/>
          </a:xfrm>
          <a:custGeom>
            <a:avLst/>
            <a:gdLst>
              <a:gd name="connsiteX0" fmla="*/ 0 w 4417162"/>
              <a:gd name="connsiteY0" fmla="*/ 0 h 6858000"/>
              <a:gd name="connsiteX1" fmla="*/ 144378 w 4417162"/>
              <a:gd name="connsiteY1" fmla="*/ 0 h 6858000"/>
              <a:gd name="connsiteX2" fmla="*/ 2310062 w 4417162"/>
              <a:gd name="connsiteY2" fmla="*/ 0 h 6858000"/>
              <a:gd name="connsiteX3" fmla="*/ 4227367 w 4417162"/>
              <a:gd name="connsiteY3" fmla="*/ 0 h 6858000"/>
              <a:gd name="connsiteX4" fmla="*/ 4232407 w 4417162"/>
              <a:gd name="connsiteY4" fmla="*/ 66675 h 6858000"/>
              <a:gd name="connsiteX5" fmla="*/ 4240804 w 4417162"/>
              <a:gd name="connsiteY5" fmla="*/ 122237 h 6858000"/>
              <a:gd name="connsiteX6" fmla="*/ 4250882 w 4417162"/>
              <a:gd name="connsiteY6" fmla="*/ 174625 h 6858000"/>
              <a:gd name="connsiteX7" fmla="*/ 4267678 w 4417162"/>
              <a:gd name="connsiteY7" fmla="*/ 217487 h 6858000"/>
              <a:gd name="connsiteX8" fmla="*/ 4284474 w 4417162"/>
              <a:gd name="connsiteY8" fmla="*/ 260350 h 6858000"/>
              <a:gd name="connsiteX9" fmla="*/ 4304629 w 4417162"/>
              <a:gd name="connsiteY9" fmla="*/ 296862 h 6858000"/>
              <a:gd name="connsiteX10" fmla="*/ 4324784 w 4417162"/>
              <a:gd name="connsiteY10" fmla="*/ 334962 h 6858000"/>
              <a:gd name="connsiteX11" fmla="*/ 4343260 w 4417162"/>
              <a:gd name="connsiteY11" fmla="*/ 369887 h 6858000"/>
              <a:gd name="connsiteX12" fmla="*/ 4361735 w 4417162"/>
              <a:gd name="connsiteY12" fmla="*/ 409575 h 6858000"/>
              <a:gd name="connsiteX13" fmla="*/ 4378531 w 4417162"/>
              <a:gd name="connsiteY13" fmla="*/ 450850 h 6858000"/>
              <a:gd name="connsiteX14" fmla="*/ 4393648 w 4417162"/>
              <a:gd name="connsiteY14" fmla="*/ 496887 h 6858000"/>
              <a:gd name="connsiteX15" fmla="*/ 4405405 w 4417162"/>
              <a:gd name="connsiteY15" fmla="*/ 546100 h 6858000"/>
              <a:gd name="connsiteX16" fmla="*/ 4413803 w 4417162"/>
              <a:gd name="connsiteY16" fmla="*/ 606425 h 6858000"/>
              <a:gd name="connsiteX17" fmla="*/ 4417162 w 4417162"/>
              <a:gd name="connsiteY17" fmla="*/ 673100 h 6858000"/>
              <a:gd name="connsiteX18" fmla="*/ 4413803 w 4417162"/>
              <a:gd name="connsiteY18" fmla="*/ 744537 h 6858000"/>
              <a:gd name="connsiteX19" fmla="*/ 4405405 w 4417162"/>
              <a:gd name="connsiteY19" fmla="*/ 801687 h 6858000"/>
              <a:gd name="connsiteX20" fmla="*/ 4393648 w 4417162"/>
              <a:gd name="connsiteY20" fmla="*/ 854075 h 6858000"/>
              <a:gd name="connsiteX21" fmla="*/ 4378531 w 4417162"/>
              <a:gd name="connsiteY21" fmla="*/ 901700 h 6858000"/>
              <a:gd name="connsiteX22" fmla="*/ 4361735 w 4417162"/>
              <a:gd name="connsiteY22" fmla="*/ 942975 h 6858000"/>
              <a:gd name="connsiteX23" fmla="*/ 4341580 w 4417162"/>
              <a:gd name="connsiteY23" fmla="*/ 981075 h 6858000"/>
              <a:gd name="connsiteX24" fmla="*/ 4321425 w 4417162"/>
              <a:gd name="connsiteY24" fmla="*/ 1017587 h 6858000"/>
              <a:gd name="connsiteX25" fmla="*/ 4301270 w 4417162"/>
              <a:gd name="connsiteY25" fmla="*/ 1055687 h 6858000"/>
              <a:gd name="connsiteX26" fmla="*/ 4282794 w 4417162"/>
              <a:gd name="connsiteY26" fmla="*/ 1095375 h 6858000"/>
              <a:gd name="connsiteX27" fmla="*/ 4264318 w 4417162"/>
              <a:gd name="connsiteY27" fmla="*/ 1136650 h 6858000"/>
              <a:gd name="connsiteX28" fmla="*/ 4249203 w 4417162"/>
              <a:gd name="connsiteY28" fmla="*/ 1182687 h 6858000"/>
              <a:gd name="connsiteX29" fmla="*/ 4239125 w 4417162"/>
              <a:gd name="connsiteY29" fmla="*/ 1235075 h 6858000"/>
              <a:gd name="connsiteX30" fmla="*/ 4229047 w 4417162"/>
              <a:gd name="connsiteY30" fmla="*/ 1295400 h 6858000"/>
              <a:gd name="connsiteX31" fmla="*/ 4227367 w 4417162"/>
              <a:gd name="connsiteY31" fmla="*/ 1363662 h 6858000"/>
              <a:gd name="connsiteX32" fmla="*/ 4229047 w 4417162"/>
              <a:gd name="connsiteY32" fmla="*/ 1431925 h 6858000"/>
              <a:gd name="connsiteX33" fmla="*/ 4239125 w 4417162"/>
              <a:gd name="connsiteY33" fmla="*/ 1492250 h 6858000"/>
              <a:gd name="connsiteX34" fmla="*/ 4249203 w 4417162"/>
              <a:gd name="connsiteY34" fmla="*/ 1544637 h 6858000"/>
              <a:gd name="connsiteX35" fmla="*/ 4264318 w 4417162"/>
              <a:gd name="connsiteY35" fmla="*/ 1589087 h 6858000"/>
              <a:gd name="connsiteX36" fmla="*/ 4282794 w 4417162"/>
              <a:gd name="connsiteY36" fmla="*/ 1631950 h 6858000"/>
              <a:gd name="connsiteX37" fmla="*/ 4301270 w 4417162"/>
              <a:gd name="connsiteY37" fmla="*/ 1671637 h 6858000"/>
              <a:gd name="connsiteX38" fmla="*/ 4321425 w 4417162"/>
              <a:gd name="connsiteY38" fmla="*/ 1708150 h 6858000"/>
              <a:gd name="connsiteX39" fmla="*/ 4341580 w 4417162"/>
              <a:gd name="connsiteY39" fmla="*/ 1743075 h 6858000"/>
              <a:gd name="connsiteX40" fmla="*/ 4361735 w 4417162"/>
              <a:gd name="connsiteY40" fmla="*/ 1782762 h 6858000"/>
              <a:gd name="connsiteX41" fmla="*/ 4378531 w 4417162"/>
              <a:gd name="connsiteY41" fmla="*/ 1824037 h 6858000"/>
              <a:gd name="connsiteX42" fmla="*/ 4393648 w 4417162"/>
              <a:gd name="connsiteY42" fmla="*/ 1870075 h 6858000"/>
              <a:gd name="connsiteX43" fmla="*/ 4405405 w 4417162"/>
              <a:gd name="connsiteY43" fmla="*/ 1922462 h 6858000"/>
              <a:gd name="connsiteX44" fmla="*/ 4413803 w 4417162"/>
              <a:gd name="connsiteY44" fmla="*/ 1982787 h 6858000"/>
              <a:gd name="connsiteX45" fmla="*/ 4417162 w 4417162"/>
              <a:gd name="connsiteY45" fmla="*/ 2051050 h 6858000"/>
              <a:gd name="connsiteX46" fmla="*/ 4413803 w 4417162"/>
              <a:gd name="connsiteY46" fmla="*/ 2119312 h 6858000"/>
              <a:gd name="connsiteX47" fmla="*/ 4405405 w 4417162"/>
              <a:gd name="connsiteY47" fmla="*/ 2179637 h 6858000"/>
              <a:gd name="connsiteX48" fmla="*/ 4393648 w 4417162"/>
              <a:gd name="connsiteY48" fmla="*/ 2232025 h 6858000"/>
              <a:gd name="connsiteX49" fmla="*/ 4378531 w 4417162"/>
              <a:gd name="connsiteY49" fmla="*/ 2278062 h 6858000"/>
              <a:gd name="connsiteX50" fmla="*/ 4361735 w 4417162"/>
              <a:gd name="connsiteY50" fmla="*/ 2319337 h 6858000"/>
              <a:gd name="connsiteX51" fmla="*/ 4341580 w 4417162"/>
              <a:gd name="connsiteY51" fmla="*/ 2359025 h 6858000"/>
              <a:gd name="connsiteX52" fmla="*/ 4321425 w 4417162"/>
              <a:gd name="connsiteY52" fmla="*/ 2395537 h 6858000"/>
              <a:gd name="connsiteX53" fmla="*/ 4301270 w 4417162"/>
              <a:gd name="connsiteY53" fmla="*/ 2433637 h 6858000"/>
              <a:gd name="connsiteX54" fmla="*/ 4282794 w 4417162"/>
              <a:gd name="connsiteY54" fmla="*/ 2471737 h 6858000"/>
              <a:gd name="connsiteX55" fmla="*/ 4264318 w 4417162"/>
              <a:gd name="connsiteY55" fmla="*/ 2513012 h 6858000"/>
              <a:gd name="connsiteX56" fmla="*/ 4249203 w 4417162"/>
              <a:gd name="connsiteY56" fmla="*/ 2560637 h 6858000"/>
              <a:gd name="connsiteX57" fmla="*/ 4239125 w 4417162"/>
              <a:gd name="connsiteY57" fmla="*/ 2613025 h 6858000"/>
              <a:gd name="connsiteX58" fmla="*/ 4229047 w 4417162"/>
              <a:gd name="connsiteY58" fmla="*/ 2671762 h 6858000"/>
              <a:gd name="connsiteX59" fmla="*/ 4227367 w 4417162"/>
              <a:gd name="connsiteY59" fmla="*/ 2741612 h 6858000"/>
              <a:gd name="connsiteX60" fmla="*/ 4229047 w 4417162"/>
              <a:gd name="connsiteY60" fmla="*/ 2809875 h 6858000"/>
              <a:gd name="connsiteX61" fmla="*/ 4239125 w 4417162"/>
              <a:gd name="connsiteY61" fmla="*/ 2868612 h 6858000"/>
              <a:gd name="connsiteX62" fmla="*/ 4249203 w 4417162"/>
              <a:gd name="connsiteY62" fmla="*/ 2922587 h 6858000"/>
              <a:gd name="connsiteX63" fmla="*/ 4264318 w 4417162"/>
              <a:gd name="connsiteY63" fmla="*/ 2967037 h 6858000"/>
              <a:gd name="connsiteX64" fmla="*/ 4282794 w 4417162"/>
              <a:gd name="connsiteY64" fmla="*/ 3009900 h 6858000"/>
              <a:gd name="connsiteX65" fmla="*/ 4301270 w 4417162"/>
              <a:gd name="connsiteY65" fmla="*/ 3046412 h 6858000"/>
              <a:gd name="connsiteX66" fmla="*/ 4321425 w 4417162"/>
              <a:gd name="connsiteY66" fmla="*/ 3084512 h 6858000"/>
              <a:gd name="connsiteX67" fmla="*/ 4341580 w 4417162"/>
              <a:gd name="connsiteY67" fmla="*/ 3121025 h 6858000"/>
              <a:gd name="connsiteX68" fmla="*/ 4361735 w 4417162"/>
              <a:gd name="connsiteY68" fmla="*/ 3160712 h 6858000"/>
              <a:gd name="connsiteX69" fmla="*/ 4378531 w 4417162"/>
              <a:gd name="connsiteY69" fmla="*/ 3201987 h 6858000"/>
              <a:gd name="connsiteX70" fmla="*/ 4393648 w 4417162"/>
              <a:gd name="connsiteY70" fmla="*/ 3248025 h 6858000"/>
              <a:gd name="connsiteX71" fmla="*/ 4405405 w 4417162"/>
              <a:gd name="connsiteY71" fmla="*/ 3300412 h 6858000"/>
              <a:gd name="connsiteX72" fmla="*/ 4413803 w 4417162"/>
              <a:gd name="connsiteY72" fmla="*/ 3360737 h 6858000"/>
              <a:gd name="connsiteX73" fmla="*/ 4417162 w 4417162"/>
              <a:gd name="connsiteY73" fmla="*/ 3427412 h 6858000"/>
              <a:gd name="connsiteX74" fmla="*/ 4413803 w 4417162"/>
              <a:gd name="connsiteY74" fmla="*/ 3497262 h 6858000"/>
              <a:gd name="connsiteX75" fmla="*/ 4405405 w 4417162"/>
              <a:gd name="connsiteY75" fmla="*/ 3557587 h 6858000"/>
              <a:gd name="connsiteX76" fmla="*/ 4393648 w 4417162"/>
              <a:gd name="connsiteY76" fmla="*/ 3609975 h 6858000"/>
              <a:gd name="connsiteX77" fmla="*/ 4378531 w 4417162"/>
              <a:gd name="connsiteY77" fmla="*/ 3656012 h 6858000"/>
              <a:gd name="connsiteX78" fmla="*/ 4361735 w 4417162"/>
              <a:gd name="connsiteY78" fmla="*/ 3697287 h 6858000"/>
              <a:gd name="connsiteX79" fmla="*/ 4341580 w 4417162"/>
              <a:gd name="connsiteY79" fmla="*/ 3736975 h 6858000"/>
              <a:gd name="connsiteX80" fmla="*/ 4301270 w 4417162"/>
              <a:gd name="connsiteY80" fmla="*/ 3811587 h 6858000"/>
              <a:gd name="connsiteX81" fmla="*/ 4282794 w 4417162"/>
              <a:gd name="connsiteY81" fmla="*/ 3848100 h 6858000"/>
              <a:gd name="connsiteX82" fmla="*/ 4264318 w 4417162"/>
              <a:gd name="connsiteY82" fmla="*/ 3890962 h 6858000"/>
              <a:gd name="connsiteX83" fmla="*/ 4249203 w 4417162"/>
              <a:gd name="connsiteY83" fmla="*/ 3935412 h 6858000"/>
              <a:gd name="connsiteX84" fmla="*/ 4239125 w 4417162"/>
              <a:gd name="connsiteY84" fmla="*/ 3987800 h 6858000"/>
              <a:gd name="connsiteX85" fmla="*/ 4229047 w 4417162"/>
              <a:gd name="connsiteY85" fmla="*/ 4048125 h 6858000"/>
              <a:gd name="connsiteX86" fmla="*/ 4227367 w 4417162"/>
              <a:gd name="connsiteY86" fmla="*/ 4116387 h 6858000"/>
              <a:gd name="connsiteX87" fmla="*/ 4229047 w 4417162"/>
              <a:gd name="connsiteY87" fmla="*/ 4186237 h 6858000"/>
              <a:gd name="connsiteX88" fmla="*/ 4239125 w 4417162"/>
              <a:gd name="connsiteY88" fmla="*/ 4244975 h 6858000"/>
              <a:gd name="connsiteX89" fmla="*/ 4249203 w 4417162"/>
              <a:gd name="connsiteY89" fmla="*/ 4297362 h 6858000"/>
              <a:gd name="connsiteX90" fmla="*/ 4264318 w 4417162"/>
              <a:gd name="connsiteY90" fmla="*/ 4343400 h 6858000"/>
              <a:gd name="connsiteX91" fmla="*/ 4282794 w 4417162"/>
              <a:gd name="connsiteY91" fmla="*/ 4386262 h 6858000"/>
              <a:gd name="connsiteX92" fmla="*/ 4301270 w 4417162"/>
              <a:gd name="connsiteY92" fmla="*/ 4424362 h 6858000"/>
              <a:gd name="connsiteX93" fmla="*/ 4341580 w 4417162"/>
              <a:gd name="connsiteY93" fmla="*/ 4498975 h 6858000"/>
              <a:gd name="connsiteX94" fmla="*/ 4361735 w 4417162"/>
              <a:gd name="connsiteY94" fmla="*/ 4537075 h 6858000"/>
              <a:gd name="connsiteX95" fmla="*/ 4378531 w 4417162"/>
              <a:gd name="connsiteY95" fmla="*/ 4579937 h 6858000"/>
              <a:gd name="connsiteX96" fmla="*/ 4393648 w 4417162"/>
              <a:gd name="connsiteY96" fmla="*/ 4625975 h 6858000"/>
              <a:gd name="connsiteX97" fmla="*/ 4405405 w 4417162"/>
              <a:gd name="connsiteY97" fmla="*/ 4678362 h 6858000"/>
              <a:gd name="connsiteX98" fmla="*/ 4413803 w 4417162"/>
              <a:gd name="connsiteY98" fmla="*/ 4738687 h 6858000"/>
              <a:gd name="connsiteX99" fmla="*/ 4417162 w 4417162"/>
              <a:gd name="connsiteY99" fmla="*/ 4806950 h 6858000"/>
              <a:gd name="connsiteX100" fmla="*/ 4413803 w 4417162"/>
              <a:gd name="connsiteY100" fmla="*/ 4875212 h 6858000"/>
              <a:gd name="connsiteX101" fmla="*/ 4405405 w 4417162"/>
              <a:gd name="connsiteY101" fmla="*/ 4935537 h 6858000"/>
              <a:gd name="connsiteX102" fmla="*/ 4393648 w 4417162"/>
              <a:gd name="connsiteY102" fmla="*/ 4987925 h 6858000"/>
              <a:gd name="connsiteX103" fmla="*/ 4378531 w 4417162"/>
              <a:gd name="connsiteY103" fmla="*/ 5033962 h 6858000"/>
              <a:gd name="connsiteX104" fmla="*/ 4361735 w 4417162"/>
              <a:gd name="connsiteY104" fmla="*/ 5075237 h 6858000"/>
              <a:gd name="connsiteX105" fmla="*/ 4341580 w 4417162"/>
              <a:gd name="connsiteY105" fmla="*/ 5114925 h 6858000"/>
              <a:gd name="connsiteX106" fmla="*/ 4321425 w 4417162"/>
              <a:gd name="connsiteY106" fmla="*/ 5149850 h 6858000"/>
              <a:gd name="connsiteX107" fmla="*/ 4301270 w 4417162"/>
              <a:gd name="connsiteY107" fmla="*/ 5186362 h 6858000"/>
              <a:gd name="connsiteX108" fmla="*/ 4282794 w 4417162"/>
              <a:gd name="connsiteY108" fmla="*/ 5226050 h 6858000"/>
              <a:gd name="connsiteX109" fmla="*/ 4264318 w 4417162"/>
              <a:gd name="connsiteY109" fmla="*/ 5268912 h 6858000"/>
              <a:gd name="connsiteX110" fmla="*/ 4249203 w 4417162"/>
              <a:gd name="connsiteY110" fmla="*/ 5313362 h 6858000"/>
              <a:gd name="connsiteX111" fmla="*/ 4239125 w 4417162"/>
              <a:gd name="connsiteY111" fmla="*/ 5365750 h 6858000"/>
              <a:gd name="connsiteX112" fmla="*/ 4229047 w 4417162"/>
              <a:gd name="connsiteY112" fmla="*/ 5426075 h 6858000"/>
              <a:gd name="connsiteX113" fmla="*/ 4227367 w 4417162"/>
              <a:gd name="connsiteY113" fmla="*/ 5494337 h 6858000"/>
              <a:gd name="connsiteX114" fmla="*/ 4229047 w 4417162"/>
              <a:gd name="connsiteY114" fmla="*/ 5562600 h 6858000"/>
              <a:gd name="connsiteX115" fmla="*/ 4239125 w 4417162"/>
              <a:gd name="connsiteY115" fmla="*/ 5622925 h 6858000"/>
              <a:gd name="connsiteX116" fmla="*/ 4249203 w 4417162"/>
              <a:gd name="connsiteY116" fmla="*/ 5675312 h 6858000"/>
              <a:gd name="connsiteX117" fmla="*/ 4264318 w 4417162"/>
              <a:gd name="connsiteY117" fmla="*/ 5721350 h 6858000"/>
              <a:gd name="connsiteX118" fmla="*/ 4282794 w 4417162"/>
              <a:gd name="connsiteY118" fmla="*/ 5762625 h 6858000"/>
              <a:gd name="connsiteX119" fmla="*/ 4301270 w 4417162"/>
              <a:gd name="connsiteY119" fmla="*/ 5802312 h 6858000"/>
              <a:gd name="connsiteX120" fmla="*/ 4321425 w 4417162"/>
              <a:gd name="connsiteY120" fmla="*/ 5840412 h 6858000"/>
              <a:gd name="connsiteX121" fmla="*/ 4341580 w 4417162"/>
              <a:gd name="connsiteY121" fmla="*/ 5876925 h 6858000"/>
              <a:gd name="connsiteX122" fmla="*/ 4361735 w 4417162"/>
              <a:gd name="connsiteY122" fmla="*/ 5915025 h 6858000"/>
              <a:gd name="connsiteX123" fmla="*/ 4378531 w 4417162"/>
              <a:gd name="connsiteY123" fmla="*/ 5956300 h 6858000"/>
              <a:gd name="connsiteX124" fmla="*/ 4393648 w 4417162"/>
              <a:gd name="connsiteY124" fmla="*/ 6003925 h 6858000"/>
              <a:gd name="connsiteX125" fmla="*/ 4405405 w 4417162"/>
              <a:gd name="connsiteY125" fmla="*/ 6056312 h 6858000"/>
              <a:gd name="connsiteX126" fmla="*/ 4413803 w 4417162"/>
              <a:gd name="connsiteY126" fmla="*/ 6113462 h 6858000"/>
              <a:gd name="connsiteX127" fmla="*/ 4417162 w 4417162"/>
              <a:gd name="connsiteY127" fmla="*/ 6183312 h 6858000"/>
              <a:gd name="connsiteX128" fmla="*/ 4413803 w 4417162"/>
              <a:gd name="connsiteY128" fmla="*/ 6251575 h 6858000"/>
              <a:gd name="connsiteX129" fmla="*/ 4405405 w 4417162"/>
              <a:gd name="connsiteY129" fmla="*/ 6311900 h 6858000"/>
              <a:gd name="connsiteX130" fmla="*/ 4393648 w 4417162"/>
              <a:gd name="connsiteY130" fmla="*/ 6361112 h 6858000"/>
              <a:gd name="connsiteX131" fmla="*/ 4378531 w 4417162"/>
              <a:gd name="connsiteY131" fmla="*/ 6407150 h 6858000"/>
              <a:gd name="connsiteX132" fmla="*/ 4361735 w 4417162"/>
              <a:gd name="connsiteY132" fmla="*/ 6448425 h 6858000"/>
              <a:gd name="connsiteX133" fmla="*/ 4343260 w 4417162"/>
              <a:gd name="connsiteY133" fmla="*/ 6488112 h 6858000"/>
              <a:gd name="connsiteX134" fmla="*/ 4324784 w 4417162"/>
              <a:gd name="connsiteY134" fmla="*/ 6523037 h 6858000"/>
              <a:gd name="connsiteX135" fmla="*/ 4304629 w 4417162"/>
              <a:gd name="connsiteY135" fmla="*/ 6561137 h 6858000"/>
              <a:gd name="connsiteX136" fmla="*/ 4284474 w 4417162"/>
              <a:gd name="connsiteY136" fmla="*/ 6597650 h 6858000"/>
              <a:gd name="connsiteX137" fmla="*/ 4267678 w 4417162"/>
              <a:gd name="connsiteY137" fmla="*/ 6640512 h 6858000"/>
              <a:gd name="connsiteX138" fmla="*/ 4250882 w 4417162"/>
              <a:gd name="connsiteY138" fmla="*/ 6683375 h 6858000"/>
              <a:gd name="connsiteX139" fmla="*/ 4240804 w 4417162"/>
              <a:gd name="connsiteY139" fmla="*/ 6735762 h 6858000"/>
              <a:gd name="connsiteX140" fmla="*/ 4232407 w 4417162"/>
              <a:gd name="connsiteY140" fmla="*/ 6791325 h 6858000"/>
              <a:gd name="connsiteX141" fmla="*/ 4227367 w 4417162"/>
              <a:gd name="connsiteY141" fmla="*/ 6858000 h 6858000"/>
              <a:gd name="connsiteX142" fmla="*/ 2310062 w 4417162"/>
              <a:gd name="connsiteY142" fmla="*/ 6858000 h 6858000"/>
              <a:gd name="connsiteX143" fmla="*/ 144378 w 4417162"/>
              <a:gd name="connsiteY143" fmla="*/ 6858000 h 6858000"/>
              <a:gd name="connsiteX144" fmla="*/ 0 w 4417162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417162" h="6858000">
                <a:moveTo>
                  <a:pt x="0" y="0"/>
                </a:moveTo>
                <a:lnTo>
                  <a:pt x="144378" y="0"/>
                </a:lnTo>
                <a:lnTo>
                  <a:pt x="2310062" y="0"/>
                </a:lnTo>
                <a:lnTo>
                  <a:pt x="4227367" y="0"/>
                </a:lnTo>
                <a:lnTo>
                  <a:pt x="4232407" y="66675"/>
                </a:lnTo>
                <a:lnTo>
                  <a:pt x="4240804" y="122237"/>
                </a:lnTo>
                <a:lnTo>
                  <a:pt x="4250882" y="174625"/>
                </a:lnTo>
                <a:lnTo>
                  <a:pt x="4267678" y="217487"/>
                </a:lnTo>
                <a:lnTo>
                  <a:pt x="4284474" y="260350"/>
                </a:lnTo>
                <a:lnTo>
                  <a:pt x="4304629" y="296862"/>
                </a:lnTo>
                <a:lnTo>
                  <a:pt x="4324784" y="334962"/>
                </a:lnTo>
                <a:lnTo>
                  <a:pt x="4343260" y="369887"/>
                </a:lnTo>
                <a:lnTo>
                  <a:pt x="4361735" y="409575"/>
                </a:lnTo>
                <a:lnTo>
                  <a:pt x="4378531" y="450850"/>
                </a:lnTo>
                <a:lnTo>
                  <a:pt x="4393648" y="496887"/>
                </a:lnTo>
                <a:lnTo>
                  <a:pt x="4405405" y="546100"/>
                </a:lnTo>
                <a:lnTo>
                  <a:pt x="4413803" y="606425"/>
                </a:lnTo>
                <a:lnTo>
                  <a:pt x="4417162" y="673100"/>
                </a:lnTo>
                <a:lnTo>
                  <a:pt x="4413803" y="744537"/>
                </a:lnTo>
                <a:lnTo>
                  <a:pt x="4405405" y="801687"/>
                </a:lnTo>
                <a:lnTo>
                  <a:pt x="4393648" y="854075"/>
                </a:lnTo>
                <a:lnTo>
                  <a:pt x="4378531" y="901700"/>
                </a:lnTo>
                <a:lnTo>
                  <a:pt x="4361735" y="942975"/>
                </a:lnTo>
                <a:lnTo>
                  <a:pt x="4341580" y="981075"/>
                </a:lnTo>
                <a:lnTo>
                  <a:pt x="4321425" y="1017587"/>
                </a:lnTo>
                <a:lnTo>
                  <a:pt x="4301270" y="1055687"/>
                </a:lnTo>
                <a:lnTo>
                  <a:pt x="4282794" y="1095375"/>
                </a:lnTo>
                <a:lnTo>
                  <a:pt x="4264318" y="1136650"/>
                </a:lnTo>
                <a:lnTo>
                  <a:pt x="4249203" y="1182687"/>
                </a:lnTo>
                <a:lnTo>
                  <a:pt x="4239125" y="1235075"/>
                </a:lnTo>
                <a:lnTo>
                  <a:pt x="4229047" y="1295400"/>
                </a:lnTo>
                <a:lnTo>
                  <a:pt x="4227367" y="1363662"/>
                </a:lnTo>
                <a:lnTo>
                  <a:pt x="4229047" y="1431925"/>
                </a:lnTo>
                <a:lnTo>
                  <a:pt x="4239125" y="1492250"/>
                </a:lnTo>
                <a:lnTo>
                  <a:pt x="4249203" y="1544637"/>
                </a:lnTo>
                <a:lnTo>
                  <a:pt x="4264318" y="1589087"/>
                </a:lnTo>
                <a:lnTo>
                  <a:pt x="4282794" y="1631950"/>
                </a:lnTo>
                <a:lnTo>
                  <a:pt x="4301270" y="1671637"/>
                </a:lnTo>
                <a:lnTo>
                  <a:pt x="4321425" y="1708150"/>
                </a:lnTo>
                <a:lnTo>
                  <a:pt x="4341580" y="1743075"/>
                </a:lnTo>
                <a:lnTo>
                  <a:pt x="4361735" y="1782762"/>
                </a:lnTo>
                <a:lnTo>
                  <a:pt x="4378531" y="1824037"/>
                </a:lnTo>
                <a:lnTo>
                  <a:pt x="4393648" y="1870075"/>
                </a:lnTo>
                <a:lnTo>
                  <a:pt x="4405405" y="1922462"/>
                </a:lnTo>
                <a:lnTo>
                  <a:pt x="4413803" y="1982787"/>
                </a:lnTo>
                <a:lnTo>
                  <a:pt x="4417162" y="2051050"/>
                </a:lnTo>
                <a:lnTo>
                  <a:pt x="4413803" y="2119312"/>
                </a:lnTo>
                <a:lnTo>
                  <a:pt x="4405405" y="2179637"/>
                </a:lnTo>
                <a:lnTo>
                  <a:pt x="4393648" y="2232025"/>
                </a:lnTo>
                <a:lnTo>
                  <a:pt x="4378531" y="2278062"/>
                </a:lnTo>
                <a:lnTo>
                  <a:pt x="4361735" y="2319337"/>
                </a:lnTo>
                <a:lnTo>
                  <a:pt x="4341580" y="2359025"/>
                </a:lnTo>
                <a:lnTo>
                  <a:pt x="4321425" y="2395537"/>
                </a:lnTo>
                <a:lnTo>
                  <a:pt x="4301270" y="2433637"/>
                </a:lnTo>
                <a:lnTo>
                  <a:pt x="4282794" y="2471737"/>
                </a:lnTo>
                <a:lnTo>
                  <a:pt x="4264318" y="2513012"/>
                </a:lnTo>
                <a:lnTo>
                  <a:pt x="4249203" y="2560637"/>
                </a:lnTo>
                <a:lnTo>
                  <a:pt x="4239125" y="2613025"/>
                </a:lnTo>
                <a:lnTo>
                  <a:pt x="4229047" y="2671762"/>
                </a:lnTo>
                <a:lnTo>
                  <a:pt x="4227367" y="2741612"/>
                </a:lnTo>
                <a:lnTo>
                  <a:pt x="4229047" y="2809875"/>
                </a:lnTo>
                <a:lnTo>
                  <a:pt x="4239125" y="2868612"/>
                </a:lnTo>
                <a:lnTo>
                  <a:pt x="4249203" y="2922587"/>
                </a:lnTo>
                <a:lnTo>
                  <a:pt x="4264318" y="2967037"/>
                </a:lnTo>
                <a:lnTo>
                  <a:pt x="4282794" y="3009900"/>
                </a:lnTo>
                <a:lnTo>
                  <a:pt x="4301270" y="3046412"/>
                </a:lnTo>
                <a:lnTo>
                  <a:pt x="4321425" y="3084512"/>
                </a:lnTo>
                <a:lnTo>
                  <a:pt x="4341580" y="3121025"/>
                </a:lnTo>
                <a:lnTo>
                  <a:pt x="4361735" y="3160712"/>
                </a:lnTo>
                <a:lnTo>
                  <a:pt x="4378531" y="3201987"/>
                </a:lnTo>
                <a:lnTo>
                  <a:pt x="4393648" y="3248025"/>
                </a:lnTo>
                <a:lnTo>
                  <a:pt x="4405405" y="3300412"/>
                </a:lnTo>
                <a:lnTo>
                  <a:pt x="4413803" y="3360737"/>
                </a:lnTo>
                <a:lnTo>
                  <a:pt x="4417162" y="3427412"/>
                </a:lnTo>
                <a:lnTo>
                  <a:pt x="4413803" y="3497262"/>
                </a:lnTo>
                <a:lnTo>
                  <a:pt x="4405405" y="3557587"/>
                </a:lnTo>
                <a:lnTo>
                  <a:pt x="4393648" y="3609975"/>
                </a:lnTo>
                <a:lnTo>
                  <a:pt x="4378531" y="3656012"/>
                </a:lnTo>
                <a:lnTo>
                  <a:pt x="4361735" y="3697287"/>
                </a:lnTo>
                <a:lnTo>
                  <a:pt x="4341580" y="3736975"/>
                </a:lnTo>
                <a:lnTo>
                  <a:pt x="4301270" y="3811587"/>
                </a:lnTo>
                <a:lnTo>
                  <a:pt x="4282794" y="3848100"/>
                </a:lnTo>
                <a:lnTo>
                  <a:pt x="4264318" y="3890962"/>
                </a:lnTo>
                <a:lnTo>
                  <a:pt x="4249203" y="3935412"/>
                </a:lnTo>
                <a:lnTo>
                  <a:pt x="4239125" y="3987800"/>
                </a:lnTo>
                <a:lnTo>
                  <a:pt x="4229047" y="4048125"/>
                </a:lnTo>
                <a:lnTo>
                  <a:pt x="4227367" y="4116387"/>
                </a:lnTo>
                <a:lnTo>
                  <a:pt x="4229047" y="4186237"/>
                </a:lnTo>
                <a:lnTo>
                  <a:pt x="4239125" y="4244975"/>
                </a:lnTo>
                <a:lnTo>
                  <a:pt x="4249203" y="4297362"/>
                </a:lnTo>
                <a:lnTo>
                  <a:pt x="4264318" y="4343400"/>
                </a:lnTo>
                <a:lnTo>
                  <a:pt x="4282794" y="4386262"/>
                </a:lnTo>
                <a:lnTo>
                  <a:pt x="4301270" y="4424362"/>
                </a:lnTo>
                <a:lnTo>
                  <a:pt x="4341580" y="4498975"/>
                </a:lnTo>
                <a:lnTo>
                  <a:pt x="4361735" y="4537075"/>
                </a:lnTo>
                <a:lnTo>
                  <a:pt x="4378531" y="4579937"/>
                </a:lnTo>
                <a:lnTo>
                  <a:pt x="4393648" y="4625975"/>
                </a:lnTo>
                <a:lnTo>
                  <a:pt x="4405405" y="4678362"/>
                </a:lnTo>
                <a:lnTo>
                  <a:pt x="4413803" y="4738687"/>
                </a:lnTo>
                <a:lnTo>
                  <a:pt x="4417162" y="4806950"/>
                </a:lnTo>
                <a:lnTo>
                  <a:pt x="4413803" y="4875212"/>
                </a:lnTo>
                <a:lnTo>
                  <a:pt x="4405405" y="4935537"/>
                </a:lnTo>
                <a:lnTo>
                  <a:pt x="4393648" y="4987925"/>
                </a:lnTo>
                <a:lnTo>
                  <a:pt x="4378531" y="5033962"/>
                </a:lnTo>
                <a:lnTo>
                  <a:pt x="4361735" y="5075237"/>
                </a:lnTo>
                <a:lnTo>
                  <a:pt x="4341580" y="5114925"/>
                </a:lnTo>
                <a:lnTo>
                  <a:pt x="4321425" y="5149850"/>
                </a:lnTo>
                <a:lnTo>
                  <a:pt x="4301270" y="5186362"/>
                </a:lnTo>
                <a:lnTo>
                  <a:pt x="4282794" y="5226050"/>
                </a:lnTo>
                <a:lnTo>
                  <a:pt x="4264318" y="5268912"/>
                </a:lnTo>
                <a:lnTo>
                  <a:pt x="4249203" y="5313362"/>
                </a:lnTo>
                <a:lnTo>
                  <a:pt x="4239125" y="5365750"/>
                </a:lnTo>
                <a:lnTo>
                  <a:pt x="4229047" y="5426075"/>
                </a:lnTo>
                <a:lnTo>
                  <a:pt x="4227367" y="5494337"/>
                </a:lnTo>
                <a:lnTo>
                  <a:pt x="4229047" y="5562600"/>
                </a:lnTo>
                <a:lnTo>
                  <a:pt x="4239125" y="5622925"/>
                </a:lnTo>
                <a:lnTo>
                  <a:pt x="4249203" y="5675312"/>
                </a:lnTo>
                <a:lnTo>
                  <a:pt x="4264318" y="5721350"/>
                </a:lnTo>
                <a:lnTo>
                  <a:pt x="4282794" y="5762625"/>
                </a:lnTo>
                <a:lnTo>
                  <a:pt x="4301270" y="5802312"/>
                </a:lnTo>
                <a:lnTo>
                  <a:pt x="4321425" y="5840412"/>
                </a:lnTo>
                <a:lnTo>
                  <a:pt x="4341580" y="5876925"/>
                </a:lnTo>
                <a:lnTo>
                  <a:pt x="4361735" y="5915025"/>
                </a:lnTo>
                <a:lnTo>
                  <a:pt x="4378531" y="5956300"/>
                </a:lnTo>
                <a:lnTo>
                  <a:pt x="4393648" y="6003925"/>
                </a:lnTo>
                <a:lnTo>
                  <a:pt x="4405405" y="6056312"/>
                </a:lnTo>
                <a:lnTo>
                  <a:pt x="4413803" y="6113462"/>
                </a:lnTo>
                <a:lnTo>
                  <a:pt x="4417162" y="6183312"/>
                </a:lnTo>
                <a:lnTo>
                  <a:pt x="4413803" y="6251575"/>
                </a:lnTo>
                <a:lnTo>
                  <a:pt x="4405405" y="6311900"/>
                </a:lnTo>
                <a:lnTo>
                  <a:pt x="4393648" y="6361112"/>
                </a:lnTo>
                <a:lnTo>
                  <a:pt x="4378531" y="6407150"/>
                </a:lnTo>
                <a:lnTo>
                  <a:pt x="4361735" y="6448425"/>
                </a:lnTo>
                <a:lnTo>
                  <a:pt x="4343260" y="6488112"/>
                </a:lnTo>
                <a:lnTo>
                  <a:pt x="4324784" y="6523037"/>
                </a:lnTo>
                <a:lnTo>
                  <a:pt x="4304629" y="6561137"/>
                </a:lnTo>
                <a:lnTo>
                  <a:pt x="4284474" y="6597650"/>
                </a:lnTo>
                <a:lnTo>
                  <a:pt x="4267678" y="6640512"/>
                </a:lnTo>
                <a:lnTo>
                  <a:pt x="4250882" y="6683375"/>
                </a:lnTo>
                <a:lnTo>
                  <a:pt x="4240804" y="6735762"/>
                </a:lnTo>
                <a:lnTo>
                  <a:pt x="4232407" y="6791325"/>
                </a:lnTo>
                <a:lnTo>
                  <a:pt x="4227367" y="6858000"/>
                </a:lnTo>
                <a:lnTo>
                  <a:pt x="2310062" y="6858000"/>
                </a:lnTo>
                <a:lnTo>
                  <a:pt x="14437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</p:sp>
      <p:sp useBgFill="1">
        <p:nvSpPr>
          <p:cNvPr id="51" name="Freeform: Shape 50">
            <a:extLst>
              <a:ext uri="{FF2B5EF4-FFF2-40B4-BE49-F238E27FC236}">
                <a16:creationId xmlns:a16="http://schemas.microsoft.com/office/drawing/2014/main" id="{A7A4B465-FBCC-4CD4-89A1-82992A7B4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272784" cy="6858000"/>
          </a:xfrm>
          <a:custGeom>
            <a:avLst/>
            <a:gdLst>
              <a:gd name="connsiteX0" fmla="*/ 0 w 4272784"/>
              <a:gd name="connsiteY0" fmla="*/ 0 h 6858000"/>
              <a:gd name="connsiteX1" fmla="*/ 4082989 w 4272784"/>
              <a:gd name="connsiteY1" fmla="*/ 0 h 6858000"/>
              <a:gd name="connsiteX2" fmla="*/ 4088029 w 4272784"/>
              <a:gd name="connsiteY2" fmla="*/ 66675 h 6858000"/>
              <a:gd name="connsiteX3" fmla="*/ 4096426 w 4272784"/>
              <a:gd name="connsiteY3" fmla="*/ 122237 h 6858000"/>
              <a:gd name="connsiteX4" fmla="*/ 4106504 w 4272784"/>
              <a:gd name="connsiteY4" fmla="*/ 174625 h 6858000"/>
              <a:gd name="connsiteX5" fmla="*/ 4123300 w 4272784"/>
              <a:gd name="connsiteY5" fmla="*/ 217487 h 6858000"/>
              <a:gd name="connsiteX6" fmla="*/ 4140096 w 4272784"/>
              <a:gd name="connsiteY6" fmla="*/ 260350 h 6858000"/>
              <a:gd name="connsiteX7" fmla="*/ 4160251 w 4272784"/>
              <a:gd name="connsiteY7" fmla="*/ 296862 h 6858000"/>
              <a:gd name="connsiteX8" fmla="*/ 4180406 w 4272784"/>
              <a:gd name="connsiteY8" fmla="*/ 334962 h 6858000"/>
              <a:gd name="connsiteX9" fmla="*/ 4198882 w 4272784"/>
              <a:gd name="connsiteY9" fmla="*/ 369887 h 6858000"/>
              <a:gd name="connsiteX10" fmla="*/ 4217357 w 4272784"/>
              <a:gd name="connsiteY10" fmla="*/ 409575 h 6858000"/>
              <a:gd name="connsiteX11" fmla="*/ 4234153 w 4272784"/>
              <a:gd name="connsiteY11" fmla="*/ 450850 h 6858000"/>
              <a:gd name="connsiteX12" fmla="*/ 4249270 w 4272784"/>
              <a:gd name="connsiteY12" fmla="*/ 496887 h 6858000"/>
              <a:gd name="connsiteX13" fmla="*/ 4261027 w 4272784"/>
              <a:gd name="connsiteY13" fmla="*/ 546100 h 6858000"/>
              <a:gd name="connsiteX14" fmla="*/ 4269425 w 4272784"/>
              <a:gd name="connsiteY14" fmla="*/ 606425 h 6858000"/>
              <a:gd name="connsiteX15" fmla="*/ 4272784 w 4272784"/>
              <a:gd name="connsiteY15" fmla="*/ 673100 h 6858000"/>
              <a:gd name="connsiteX16" fmla="*/ 4269425 w 4272784"/>
              <a:gd name="connsiteY16" fmla="*/ 744537 h 6858000"/>
              <a:gd name="connsiteX17" fmla="*/ 4261027 w 4272784"/>
              <a:gd name="connsiteY17" fmla="*/ 801687 h 6858000"/>
              <a:gd name="connsiteX18" fmla="*/ 4249270 w 4272784"/>
              <a:gd name="connsiteY18" fmla="*/ 854075 h 6858000"/>
              <a:gd name="connsiteX19" fmla="*/ 4234153 w 4272784"/>
              <a:gd name="connsiteY19" fmla="*/ 901700 h 6858000"/>
              <a:gd name="connsiteX20" fmla="*/ 4217357 w 4272784"/>
              <a:gd name="connsiteY20" fmla="*/ 942975 h 6858000"/>
              <a:gd name="connsiteX21" fmla="*/ 4197202 w 4272784"/>
              <a:gd name="connsiteY21" fmla="*/ 981075 h 6858000"/>
              <a:gd name="connsiteX22" fmla="*/ 4177047 w 4272784"/>
              <a:gd name="connsiteY22" fmla="*/ 1017587 h 6858000"/>
              <a:gd name="connsiteX23" fmla="*/ 4156892 w 4272784"/>
              <a:gd name="connsiteY23" fmla="*/ 1055687 h 6858000"/>
              <a:gd name="connsiteX24" fmla="*/ 4138416 w 4272784"/>
              <a:gd name="connsiteY24" fmla="*/ 1095375 h 6858000"/>
              <a:gd name="connsiteX25" fmla="*/ 4119940 w 4272784"/>
              <a:gd name="connsiteY25" fmla="*/ 1136650 h 6858000"/>
              <a:gd name="connsiteX26" fmla="*/ 4104825 w 4272784"/>
              <a:gd name="connsiteY26" fmla="*/ 1182687 h 6858000"/>
              <a:gd name="connsiteX27" fmla="*/ 4094747 w 4272784"/>
              <a:gd name="connsiteY27" fmla="*/ 1235075 h 6858000"/>
              <a:gd name="connsiteX28" fmla="*/ 4084669 w 4272784"/>
              <a:gd name="connsiteY28" fmla="*/ 1295400 h 6858000"/>
              <a:gd name="connsiteX29" fmla="*/ 4082989 w 4272784"/>
              <a:gd name="connsiteY29" fmla="*/ 1363662 h 6858000"/>
              <a:gd name="connsiteX30" fmla="*/ 4084669 w 4272784"/>
              <a:gd name="connsiteY30" fmla="*/ 1431925 h 6858000"/>
              <a:gd name="connsiteX31" fmla="*/ 4094747 w 4272784"/>
              <a:gd name="connsiteY31" fmla="*/ 1492250 h 6858000"/>
              <a:gd name="connsiteX32" fmla="*/ 4104825 w 4272784"/>
              <a:gd name="connsiteY32" fmla="*/ 1544637 h 6858000"/>
              <a:gd name="connsiteX33" fmla="*/ 4119940 w 4272784"/>
              <a:gd name="connsiteY33" fmla="*/ 1589087 h 6858000"/>
              <a:gd name="connsiteX34" fmla="*/ 4138416 w 4272784"/>
              <a:gd name="connsiteY34" fmla="*/ 1631950 h 6858000"/>
              <a:gd name="connsiteX35" fmla="*/ 4156892 w 4272784"/>
              <a:gd name="connsiteY35" fmla="*/ 1671637 h 6858000"/>
              <a:gd name="connsiteX36" fmla="*/ 4177047 w 4272784"/>
              <a:gd name="connsiteY36" fmla="*/ 1708150 h 6858000"/>
              <a:gd name="connsiteX37" fmla="*/ 4197202 w 4272784"/>
              <a:gd name="connsiteY37" fmla="*/ 1743075 h 6858000"/>
              <a:gd name="connsiteX38" fmla="*/ 4217357 w 4272784"/>
              <a:gd name="connsiteY38" fmla="*/ 1782762 h 6858000"/>
              <a:gd name="connsiteX39" fmla="*/ 4234153 w 4272784"/>
              <a:gd name="connsiteY39" fmla="*/ 1824037 h 6858000"/>
              <a:gd name="connsiteX40" fmla="*/ 4249270 w 4272784"/>
              <a:gd name="connsiteY40" fmla="*/ 1870075 h 6858000"/>
              <a:gd name="connsiteX41" fmla="*/ 4261027 w 4272784"/>
              <a:gd name="connsiteY41" fmla="*/ 1922462 h 6858000"/>
              <a:gd name="connsiteX42" fmla="*/ 4269425 w 4272784"/>
              <a:gd name="connsiteY42" fmla="*/ 1982787 h 6858000"/>
              <a:gd name="connsiteX43" fmla="*/ 4272784 w 4272784"/>
              <a:gd name="connsiteY43" fmla="*/ 2051050 h 6858000"/>
              <a:gd name="connsiteX44" fmla="*/ 4269425 w 4272784"/>
              <a:gd name="connsiteY44" fmla="*/ 2119312 h 6858000"/>
              <a:gd name="connsiteX45" fmla="*/ 4261027 w 4272784"/>
              <a:gd name="connsiteY45" fmla="*/ 2179637 h 6858000"/>
              <a:gd name="connsiteX46" fmla="*/ 4249270 w 4272784"/>
              <a:gd name="connsiteY46" fmla="*/ 2232025 h 6858000"/>
              <a:gd name="connsiteX47" fmla="*/ 4234153 w 4272784"/>
              <a:gd name="connsiteY47" fmla="*/ 2278062 h 6858000"/>
              <a:gd name="connsiteX48" fmla="*/ 4217357 w 4272784"/>
              <a:gd name="connsiteY48" fmla="*/ 2319337 h 6858000"/>
              <a:gd name="connsiteX49" fmla="*/ 4197202 w 4272784"/>
              <a:gd name="connsiteY49" fmla="*/ 2359025 h 6858000"/>
              <a:gd name="connsiteX50" fmla="*/ 4177047 w 4272784"/>
              <a:gd name="connsiteY50" fmla="*/ 2395537 h 6858000"/>
              <a:gd name="connsiteX51" fmla="*/ 4156892 w 4272784"/>
              <a:gd name="connsiteY51" fmla="*/ 2433637 h 6858000"/>
              <a:gd name="connsiteX52" fmla="*/ 4138416 w 4272784"/>
              <a:gd name="connsiteY52" fmla="*/ 2471737 h 6858000"/>
              <a:gd name="connsiteX53" fmla="*/ 4119940 w 4272784"/>
              <a:gd name="connsiteY53" fmla="*/ 2513012 h 6858000"/>
              <a:gd name="connsiteX54" fmla="*/ 4104825 w 4272784"/>
              <a:gd name="connsiteY54" fmla="*/ 2560637 h 6858000"/>
              <a:gd name="connsiteX55" fmla="*/ 4094747 w 4272784"/>
              <a:gd name="connsiteY55" fmla="*/ 2613025 h 6858000"/>
              <a:gd name="connsiteX56" fmla="*/ 4084669 w 4272784"/>
              <a:gd name="connsiteY56" fmla="*/ 2671762 h 6858000"/>
              <a:gd name="connsiteX57" fmla="*/ 4082989 w 4272784"/>
              <a:gd name="connsiteY57" fmla="*/ 2741612 h 6858000"/>
              <a:gd name="connsiteX58" fmla="*/ 4084669 w 4272784"/>
              <a:gd name="connsiteY58" fmla="*/ 2809875 h 6858000"/>
              <a:gd name="connsiteX59" fmla="*/ 4094747 w 4272784"/>
              <a:gd name="connsiteY59" fmla="*/ 2868612 h 6858000"/>
              <a:gd name="connsiteX60" fmla="*/ 4104825 w 4272784"/>
              <a:gd name="connsiteY60" fmla="*/ 2922587 h 6858000"/>
              <a:gd name="connsiteX61" fmla="*/ 4119940 w 4272784"/>
              <a:gd name="connsiteY61" fmla="*/ 2967037 h 6858000"/>
              <a:gd name="connsiteX62" fmla="*/ 4138416 w 4272784"/>
              <a:gd name="connsiteY62" fmla="*/ 3009900 h 6858000"/>
              <a:gd name="connsiteX63" fmla="*/ 4156892 w 4272784"/>
              <a:gd name="connsiteY63" fmla="*/ 3046412 h 6858000"/>
              <a:gd name="connsiteX64" fmla="*/ 4177047 w 4272784"/>
              <a:gd name="connsiteY64" fmla="*/ 3084512 h 6858000"/>
              <a:gd name="connsiteX65" fmla="*/ 4197202 w 4272784"/>
              <a:gd name="connsiteY65" fmla="*/ 3121025 h 6858000"/>
              <a:gd name="connsiteX66" fmla="*/ 4217357 w 4272784"/>
              <a:gd name="connsiteY66" fmla="*/ 3160712 h 6858000"/>
              <a:gd name="connsiteX67" fmla="*/ 4234153 w 4272784"/>
              <a:gd name="connsiteY67" fmla="*/ 3201987 h 6858000"/>
              <a:gd name="connsiteX68" fmla="*/ 4249270 w 4272784"/>
              <a:gd name="connsiteY68" fmla="*/ 3248025 h 6858000"/>
              <a:gd name="connsiteX69" fmla="*/ 4261027 w 4272784"/>
              <a:gd name="connsiteY69" fmla="*/ 3300412 h 6858000"/>
              <a:gd name="connsiteX70" fmla="*/ 4269425 w 4272784"/>
              <a:gd name="connsiteY70" fmla="*/ 3360737 h 6858000"/>
              <a:gd name="connsiteX71" fmla="*/ 4272784 w 4272784"/>
              <a:gd name="connsiteY71" fmla="*/ 3427412 h 6858000"/>
              <a:gd name="connsiteX72" fmla="*/ 4269425 w 4272784"/>
              <a:gd name="connsiteY72" fmla="*/ 3497262 h 6858000"/>
              <a:gd name="connsiteX73" fmla="*/ 4261027 w 4272784"/>
              <a:gd name="connsiteY73" fmla="*/ 3557587 h 6858000"/>
              <a:gd name="connsiteX74" fmla="*/ 4249270 w 4272784"/>
              <a:gd name="connsiteY74" fmla="*/ 3609975 h 6858000"/>
              <a:gd name="connsiteX75" fmla="*/ 4234153 w 4272784"/>
              <a:gd name="connsiteY75" fmla="*/ 3656012 h 6858000"/>
              <a:gd name="connsiteX76" fmla="*/ 4217357 w 4272784"/>
              <a:gd name="connsiteY76" fmla="*/ 3697287 h 6858000"/>
              <a:gd name="connsiteX77" fmla="*/ 4197202 w 4272784"/>
              <a:gd name="connsiteY77" fmla="*/ 3736975 h 6858000"/>
              <a:gd name="connsiteX78" fmla="*/ 4156892 w 4272784"/>
              <a:gd name="connsiteY78" fmla="*/ 3811587 h 6858000"/>
              <a:gd name="connsiteX79" fmla="*/ 4138416 w 4272784"/>
              <a:gd name="connsiteY79" fmla="*/ 3848100 h 6858000"/>
              <a:gd name="connsiteX80" fmla="*/ 4119940 w 4272784"/>
              <a:gd name="connsiteY80" fmla="*/ 3890962 h 6858000"/>
              <a:gd name="connsiteX81" fmla="*/ 4104825 w 4272784"/>
              <a:gd name="connsiteY81" fmla="*/ 3935412 h 6858000"/>
              <a:gd name="connsiteX82" fmla="*/ 4094747 w 4272784"/>
              <a:gd name="connsiteY82" fmla="*/ 3987800 h 6858000"/>
              <a:gd name="connsiteX83" fmla="*/ 4084669 w 4272784"/>
              <a:gd name="connsiteY83" fmla="*/ 4048125 h 6858000"/>
              <a:gd name="connsiteX84" fmla="*/ 4082989 w 4272784"/>
              <a:gd name="connsiteY84" fmla="*/ 4116387 h 6858000"/>
              <a:gd name="connsiteX85" fmla="*/ 4084669 w 4272784"/>
              <a:gd name="connsiteY85" fmla="*/ 4186237 h 6858000"/>
              <a:gd name="connsiteX86" fmla="*/ 4094747 w 4272784"/>
              <a:gd name="connsiteY86" fmla="*/ 4244975 h 6858000"/>
              <a:gd name="connsiteX87" fmla="*/ 4104825 w 4272784"/>
              <a:gd name="connsiteY87" fmla="*/ 4297362 h 6858000"/>
              <a:gd name="connsiteX88" fmla="*/ 4119940 w 4272784"/>
              <a:gd name="connsiteY88" fmla="*/ 4343400 h 6858000"/>
              <a:gd name="connsiteX89" fmla="*/ 4138416 w 4272784"/>
              <a:gd name="connsiteY89" fmla="*/ 4386262 h 6858000"/>
              <a:gd name="connsiteX90" fmla="*/ 4156892 w 4272784"/>
              <a:gd name="connsiteY90" fmla="*/ 4424362 h 6858000"/>
              <a:gd name="connsiteX91" fmla="*/ 4197202 w 4272784"/>
              <a:gd name="connsiteY91" fmla="*/ 4498975 h 6858000"/>
              <a:gd name="connsiteX92" fmla="*/ 4217357 w 4272784"/>
              <a:gd name="connsiteY92" fmla="*/ 4537075 h 6858000"/>
              <a:gd name="connsiteX93" fmla="*/ 4234153 w 4272784"/>
              <a:gd name="connsiteY93" fmla="*/ 4579937 h 6858000"/>
              <a:gd name="connsiteX94" fmla="*/ 4249270 w 4272784"/>
              <a:gd name="connsiteY94" fmla="*/ 4625975 h 6858000"/>
              <a:gd name="connsiteX95" fmla="*/ 4261027 w 4272784"/>
              <a:gd name="connsiteY95" fmla="*/ 4678362 h 6858000"/>
              <a:gd name="connsiteX96" fmla="*/ 4269425 w 4272784"/>
              <a:gd name="connsiteY96" fmla="*/ 4738687 h 6858000"/>
              <a:gd name="connsiteX97" fmla="*/ 4272784 w 4272784"/>
              <a:gd name="connsiteY97" fmla="*/ 4806950 h 6858000"/>
              <a:gd name="connsiteX98" fmla="*/ 4269425 w 4272784"/>
              <a:gd name="connsiteY98" fmla="*/ 4875212 h 6858000"/>
              <a:gd name="connsiteX99" fmla="*/ 4261027 w 4272784"/>
              <a:gd name="connsiteY99" fmla="*/ 4935537 h 6858000"/>
              <a:gd name="connsiteX100" fmla="*/ 4249270 w 4272784"/>
              <a:gd name="connsiteY100" fmla="*/ 4987925 h 6858000"/>
              <a:gd name="connsiteX101" fmla="*/ 4234153 w 4272784"/>
              <a:gd name="connsiteY101" fmla="*/ 5033962 h 6858000"/>
              <a:gd name="connsiteX102" fmla="*/ 4217357 w 4272784"/>
              <a:gd name="connsiteY102" fmla="*/ 5075237 h 6858000"/>
              <a:gd name="connsiteX103" fmla="*/ 4197202 w 4272784"/>
              <a:gd name="connsiteY103" fmla="*/ 5114925 h 6858000"/>
              <a:gd name="connsiteX104" fmla="*/ 4177047 w 4272784"/>
              <a:gd name="connsiteY104" fmla="*/ 5149850 h 6858000"/>
              <a:gd name="connsiteX105" fmla="*/ 4156892 w 4272784"/>
              <a:gd name="connsiteY105" fmla="*/ 5186362 h 6858000"/>
              <a:gd name="connsiteX106" fmla="*/ 4138416 w 4272784"/>
              <a:gd name="connsiteY106" fmla="*/ 5226050 h 6858000"/>
              <a:gd name="connsiteX107" fmla="*/ 4119940 w 4272784"/>
              <a:gd name="connsiteY107" fmla="*/ 5268912 h 6858000"/>
              <a:gd name="connsiteX108" fmla="*/ 4104825 w 4272784"/>
              <a:gd name="connsiteY108" fmla="*/ 5313362 h 6858000"/>
              <a:gd name="connsiteX109" fmla="*/ 4094747 w 4272784"/>
              <a:gd name="connsiteY109" fmla="*/ 5365750 h 6858000"/>
              <a:gd name="connsiteX110" fmla="*/ 4084669 w 4272784"/>
              <a:gd name="connsiteY110" fmla="*/ 5426075 h 6858000"/>
              <a:gd name="connsiteX111" fmla="*/ 4082989 w 4272784"/>
              <a:gd name="connsiteY111" fmla="*/ 5494337 h 6858000"/>
              <a:gd name="connsiteX112" fmla="*/ 4084669 w 4272784"/>
              <a:gd name="connsiteY112" fmla="*/ 5562600 h 6858000"/>
              <a:gd name="connsiteX113" fmla="*/ 4094747 w 4272784"/>
              <a:gd name="connsiteY113" fmla="*/ 5622925 h 6858000"/>
              <a:gd name="connsiteX114" fmla="*/ 4104825 w 4272784"/>
              <a:gd name="connsiteY114" fmla="*/ 5675312 h 6858000"/>
              <a:gd name="connsiteX115" fmla="*/ 4119940 w 4272784"/>
              <a:gd name="connsiteY115" fmla="*/ 5721350 h 6858000"/>
              <a:gd name="connsiteX116" fmla="*/ 4138416 w 4272784"/>
              <a:gd name="connsiteY116" fmla="*/ 5762625 h 6858000"/>
              <a:gd name="connsiteX117" fmla="*/ 4156892 w 4272784"/>
              <a:gd name="connsiteY117" fmla="*/ 5802312 h 6858000"/>
              <a:gd name="connsiteX118" fmla="*/ 4177047 w 4272784"/>
              <a:gd name="connsiteY118" fmla="*/ 5840412 h 6858000"/>
              <a:gd name="connsiteX119" fmla="*/ 4197202 w 4272784"/>
              <a:gd name="connsiteY119" fmla="*/ 5876925 h 6858000"/>
              <a:gd name="connsiteX120" fmla="*/ 4217357 w 4272784"/>
              <a:gd name="connsiteY120" fmla="*/ 5915025 h 6858000"/>
              <a:gd name="connsiteX121" fmla="*/ 4234153 w 4272784"/>
              <a:gd name="connsiteY121" fmla="*/ 5956300 h 6858000"/>
              <a:gd name="connsiteX122" fmla="*/ 4249270 w 4272784"/>
              <a:gd name="connsiteY122" fmla="*/ 6003925 h 6858000"/>
              <a:gd name="connsiteX123" fmla="*/ 4261027 w 4272784"/>
              <a:gd name="connsiteY123" fmla="*/ 6056312 h 6858000"/>
              <a:gd name="connsiteX124" fmla="*/ 4269425 w 4272784"/>
              <a:gd name="connsiteY124" fmla="*/ 6113462 h 6858000"/>
              <a:gd name="connsiteX125" fmla="*/ 4272784 w 4272784"/>
              <a:gd name="connsiteY125" fmla="*/ 6183312 h 6858000"/>
              <a:gd name="connsiteX126" fmla="*/ 4269425 w 4272784"/>
              <a:gd name="connsiteY126" fmla="*/ 6251575 h 6858000"/>
              <a:gd name="connsiteX127" fmla="*/ 4261027 w 4272784"/>
              <a:gd name="connsiteY127" fmla="*/ 6311900 h 6858000"/>
              <a:gd name="connsiteX128" fmla="*/ 4249270 w 4272784"/>
              <a:gd name="connsiteY128" fmla="*/ 6361112 h 6858000"/>
              <a:gd name="connsiteX129" fmla="*/ 4234153 w 4272784"/>
              <a:gd name="connsiteY129" fmla="*/ 6407150 h 6858000"/>
              <a:gd name="connsiteX130" fmla="*/ 4217357 w 4272784"/>
              <a:gd name="connsiteY130" fmla="*/ 6448425 h 6858000"/>
              <a:gd name="connsiteX131" fmla="*/ 4198882 w 4272784"/>
              <a:gd name="connsiteY131" fmla="*/ 6488112 h 6858000"/>
              <a:gd name="connsiteX132" fmla="*/ 4180406 w 4272784"/>
              <a:gd name="connsiteY132" fmla="*/ 6523037 h 6858000"/>
              <a:gd name="connsiteX133" fmla="*/ 4160251 w 4272784"/>
              <a:gd name="connsiteY133" fmla="*/ 6561137 h 6858000"/>
              <a:gd name="connsiteX134" fmla="*/ 4140096 w 4272784"/>
              <a:gd name="connsiteY134" fmla="*/ 6597650 h 6858000"/>
              <a:gd name="connsiteX135" fmla="*/ 4123300 w 4272784"/>
              <a:gd name="connsiteY135" fmla="*/ 6640512 h 6858000"/>
              <a:gd name="connsiteX136" fmla="*/ 4106504 w 4272784"/>
              <a:gd name="connsiteY136" fmla="*/ 6683375 h 6858000"/>
              <a:gd name="connsiteX137" fmla="*/ 4096426 w 4272784"/>
              <a:gd name="connsiteY137" fmla="*/ 6735762 h 6858000"/>
              <a:gd name="connsiteX138" fmla="*/ 4088029 w 4272784"/>
              <a:gd name="connsiteY138" fmla="*/ 6791325 h 6858000"/>
              <a:gd name="connsiteX139" fmla="*/ 4082989 w 4272784"/>
              <a:gd name="connsiteY139" fmla="*/ 6858000 h 6858000"/>
              <a:gd name="connsiteX140" fmla="*/ 0 w 4272784"/>
              <a:gd name="connsiteY14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4272784" h="6858000">
                <a:moveTo>
                  <a:pt x="0" y="0"/>
                </a:moveTo>
                <a:lnTo>
                  <a:pt x="4082989" y="0"/>
                </a:lnTo>
                <a:lnTo>
                  <a:pt x="4088029" y="66675"/>
                </a:lnTo>
                <a:lnTo>
                  <a:pt x="4096426" y="122237"/>
                </a:lnTo>
                <a:lnTo>
                  <a:pt x="4106504" y="174625"/>
                </a:lnTo>
                <a:lnTo>
                  <a:pt x="4123300" y="217487"/>
                </a:lnTo>
                <a:lnTo>
                  <a:pt x="4140096" y="260350"/>
                </a:lnTo>
                <a:lnTo>
                  <a:pt x="4160251" y="296862"/>
                </a:lnTo>
                <a:lnTo>
                  <a:pt x="4180406" y="334962"/>
                </a:lnTo>
                <a:lnTo>
                  <a:pt x="4198882" y="369887"/>
                </a:lnTo>
                <a:lnTo>
                  <a:pt x="4217357" y="409575"/>
                </a:lnTo>
                <a:lnTo>
                  <a:pt x="4234153" y="450850"/>
                </a:lnTo>
                <a:lnTo>
                  <a:pt x="4249270" y="496887"/>
                </a:lnTo>
                <a:lnTo>
                  <a:pt x="4261027" y="546100"/>
                </a:lnTo>
                <a:lnTo>
                  <a:pt x="4269425" y="606425"/>
                </a:lnTo>
                <a:lnTo>
                  <a:pt x="4272784" y="673100"/>
                </a:lnTo>
                <a:lnTo>
                  <a:pt x="4269425" y="744537"/>
                </a:lnTo>
                <a:lnTo>
                  <a:pt x="4261027" y="801687"/>
                </a:lnTo>
                <a:lnTo>
                  <a:pt x="4249270" y="854075"/>
                </a:lnTo>
                <a:lnTo>
                  <a:pt x="4234153" y="901700"/>
                </a:lnTo>
                <a:lnTo>
                  <a:pt x="4217357" y="942975"/>
                </a:lnTo>
                <a:lnTo>
                  <a:pt x="4197202" y="981075"/>
                </a:lnTo>
                <a:lnTo>
                  <a:pt x="4177047" y="1017587"/>
                </a:lnTo>
                <a:lnTo>
                  <a:pt x="4156892" y="1055687"/>
                </a:lnTo>
                <a:lnTo>
                  <a:pt x="4138416" y="1095375"/>
                </a:lnTo>
                <a:lnTo>
                  <a:pt x="4119940" y="1136650"/>
                </a:lnTo>
                <a:lnTo>
                  <a:pt x="4104825" y="1182687"/>
                </a:lnTo>
                <a:lnTo>
                  <a:pt x="4094747" y="1235075"/>
                </a:lnTo>
                <a:lnTo>
                  <a:pt x="4084669" y="1295400"/>
                </a:lnTo>
                <a:lnTo>
                  <a:pt x="4082989" y="1363662"/>
                </a:lnTo>
                <a:lnTo>
                  <a:pt x="4084669" y="1431925"/>
                </a:lnTo>
                <a:lnTo>
                  <a:pt x="4094747" y="1492250"/>
                </a:lnTo>
                <a:lnTo>
                  <a:pt x="4104825" y="1544637"/>
                </a:lnTo>
                <a:lnTo>
                  <a:pt x="4119940" y="1589087"/>
                </a:lnTo>
                <a:lnTo>
                  <a:pt x="4138416" y="1631950"/>
                </a:lnTo>
                <a:lnTo>
                  <a:pt x="4156892" y="1671637"/>
                </a:lnTo>
                <a:lnTo>
                  <a:pt x="4177047" y="1708150"/>
                </a:lnTo>
                <a:lnTo>
                  <a:pt x="4197202" y="1743075"/>
                </a:lnTo>
                <a:lnTo>
                  <a:pt x="4217357" y="1782762"/>
                </a:lnTo>
                <a:lnTo>
                  <a:pt x="4234153" y="1824037"/>
                </a:lnTo>
                <a:lnTo>
                  <a:pt x="4249270" y="1870075"/>
                </a:lnTo>
                <a:lnTo>
                  <a:pt x="4261027" y="1922462"/>
                </a:lnTo>
                <a:lnTo>
                  <a:pt x="4269425" y="1982787"/>
                </a:lnTo>
                <a:lnTo>
                  <a:pt x="4272784" y="2051050"/>
                </a:lnTo>
                <a:lnTo>
                  <a:pt x="4269425" y="2119312"/>
                </a:lnTo>
                <a:lnTo>
                  <a:pt x="4261027" y="2179637"/>
                </a:lnTo>
                <a:lnTo>
                  <a:pt x="4249270" y="2232025"/>
                </a:lnTo>
                <a:lnTo>
                  <a:pt x="4234153" y="2278062"/>
                </a:lnTo>
                <a:lnTo>
                  <a:pt x="4217357" y="2319337"/>
                </a:lnTo>
                <a:lnTo>
                  <a:pt x="4197202" y="2359025"/>
                </a:lnTo>
                <a:lnTo>
                  <a:pt x="4177047" y="2395537"/>
                </a:lnTo>
                <a:lnTo>
                  <a:pt x="4156892" y="2433637"/>
                </a:lnTo>
                <a:lnTo>
                  <a:pt x="4138416" y="2471737"/>
                </a:lnTo>
                <a:lnTo>
                  <a:pt x="4119940" y="2513012"/>
                </a:lnTo>
                <a:lnTo>
                  <a:pt x="4104825" y="2560637"/>
                </a:lnTo>
                <a:lnTo>
                  <a:pt x="4094747" y="2613025"/>
                </a:lnTo>
                <a:lnTo>
                  <a:pt x="4084669" y="2671762"/>
                </a:lnTo>
                <a:lnTo>
                  <a:pt x="4082989" y="2741612"/>
                </a:lnTo>
                <a:lnTo>
                  <a:pt x="4084669" y="2809875"/>
                </a:lnTo>
                <a:lnTo>
                  <a:pt x="4094747" y="2868612"/>
                </a:lnTo>
                <a:lnTo>
                  <a:pt x="4104825" y="2922587"/>
                </a:lnTo>
                <a:lnTo>
                  <a:pt x="4119940" y="2967037"/>
                </a:lnTo>
                <a:lnTo>
                  <a:pt x="4138416" y="3009900"/>
                </a:lnTo>
                <a:lnTo>
                  <a:pt x="4156892" y="3046412"/>
                </a:lnTo>
                <a:lnTo>
                  <a:pt x="4177047" y="3084512"/>
                </a:lnTo>
                <a:lnTo>
                  <a:pt x="4197202" y="3121025"/>
                </a:lnTo>
                <a:lnTo>
                  <a:pt x="4217357" y="3160712"/>
                </a:lnTo>
                <a:lnTo>
                  <a:pt x="4234153" y="3201987"/>
                </a:lnTo>
                <a:lnTo>
                  <a:pt x="4249270" y="3248025"/>
                </a:lnTo>
                <a:lnTo>
                  <a:pt x="4261027" y="3300412"/>
                </a:lnTo>
                <a:lnTo>
                  <a:pt x="4269425" y="3360737"/>
                </a:lnTo>
                <a:lnTo>
                  <a:pt x="4272784" y="3427412"/>
                </a:lnTo>
                <a:lnTo>
                  <a:pt x="4269425" y="3497262"/>
                </a:lnTo>
                <a:lnTo>
                  <a:pt x="4261027" y="3557587"/>
                </a:lnTo>
                <a:lnTo>
                  <a:pt x="4249270" y="3609975"/>
                </a:lnTo>
                <a:lnTo>
                  <a:pt x="4234153" y="3656012"/>
                </a:lnTo>
                <a:lnTo>
                  <a:pt x="4217357" y="3697287"/>
                </a:lnTo>
                <a:lnTo>
                  <a:pt x="4197202" y="3736975"/>
                </a:lnTo>
                <a:lnTo>
                  <a:pt x="4156892" y="3811587"/>
                </a:lnTo>
                <a:lnTo>
                  <a:pt x="4138416" y="3848100"/>
                </a:lnTo>
                <a:lnTo>
                  <a:pt x="4119940" y="3890962"/>
                </a:lnTo>
                <a:lnTo>
                  <a:pt x="4104825" y="3935412"/>
                </a:lnTo>
                <a:lnTo>
                  <a:pt x="4094747" y="3987800"/>
                </a:lnTo>
                <a:lnTo>
                  <a:pt x="4084669" y="4048125"/>
                </a:lnTo>
                <a:lnTo>
                  <a:pt x="4082989" y="4116387"/>
                </a:lnTo>
                <a:lnTo>
                  <a:pt x="4084669" y="4186237"/>
                </a:lnTo>
                <a:lnTo>
                  <a:pt x="4094747" y="4244975"/>
                </a:lnTo>
                <a:lnTo>
                  <a:pt x="4104825" y="4297362"/>
                </a:lnTo>
                <a:lnTo>
                  <a:pt x="4119940" y="4343400"/>
                </a:lnTo>
                <a:lnTo>
                  <a:pt x="4138416" y="4386262"/>
                </a:lnTo>
                <a:lnTo>
                  <a:pt x="4156892" y="4424362"/>
                </a:lnTo>
                <a:lnTo>
                  <a:pt x="4197202" y="4498975"/>
                </a:lnTo>
                <a:lnTo>
                  <a:pt x="4217357" y="4537075"/>
                </a:lnTo>
                <a:lnTo>
                  <a:pt x="4234153" y="4579937"/>
                </a:lnTo>
                <a:lnTo>
                  <a:pt x="4249270" y="4625975"/>
                </a:lnTo>
                <a:lnTo>
                  <a:pt x="4261027" y="4678362"/>
                </a:lnTo>
                <a:lnTo>
                  <a:pt x="4269425" y="4738687"/>
                </a:lnTo>
                <a:lnTo>
                  <a:pt x="4272784" y="4806950"/>
                </a:lnTo>
                <a:lnTo>
                  <a:pt x="4269425" y="4875212"/>
                </a:lnTo>
                <a:lnTo>
                  <a:pt x="4261027" y="4935537"/>
                </a:lnTo>
                <a:lnTo>
                  <a:pt x="4249270" y="4987925"/>
                </a:lnTo>
                <a:lnTo>
                  <a:pt x="4234153" y="5033962"/>
                </a:lnTo>
                <a:lnTo>
                  <a:pt x="4217357" y="5075237"/>
                </a:lnTo>
                <a:lnTo>
                  <a:pt x="4197202" y="5114925"/>
                </a:lnTo>
                <a:lnTo>
                  <a:pt x="4177047" y="5149850"/>
                </a:lnTo>
                <a:lnTo>
                  <a:pt x="4156892" y="5186362"/>
                </a:lnTo>
                <a:lnTo>
                  <a:pt x="4138416" y="5226050"/>
                </a:lnTo>
                <a:lnTo>
                  <a:pt x="4119940" y="5268912"/>
                </a:lnTo>
                <a:lnTo>
                  <a:pt x="4104825" y="5313362"/>
                </a:lnTo>
                <a:lnTo>
                  <a:pt x="4094747" y="5365750"/>
                </a:lnTo>
                <a:lnTo>
                  <a:pt x="4084669" y="5426075"/>
                </a:lnTo>
                <a:lnTo>
                  <a:pt x="4082989" y="5494337"/>
                </a:lnTo>
                <a:lnTo>
                  <a:pt x="4084669" y="5562600"/>
                </a:lnTo>
                <a:lnTo>
                  <a:pt x="4094747" y="5622925"/>
                </a:lnTo>
                <a:lnTo>
                  <a:pt x="4104825" y="5675312"/>
                </a:lnTo>
                <a:lnTo>
                  <a:pt x="4119940" y="5721350"/>
                </a:lnTo>
                <a:lnTo>
                  <a:pt x="4138416" y="5762625"/>
                </a:lnTo>
                <a:lnTo>
                  <a:pt x="4156892" y="5802312"/>
                </a:lnTo>
                <a:lnTo>
                  <a:pt x="4177047" y="5840412"/>
                </a:lnTo>
                <a:lnTo>
                  <a:pt x="4197202" y="5876925"/>
                </a:lnTo>
                <a:lnTo>
                  <a:pt x="4217357" y="5915025"/>
                </a:lnTo>
                <a:lnTo>
                  <a:pt x="4234153" y="5956300"/>
                </a:lnTo>
                <a:lnTo>
                  <a:pt x="4249270" y="6003925"/>
                </a:lnTo>
                <a:lnTo>
                  <a:pt x="4261027" y="6056312"/>
                </a:lnTo>
                <a:lnTo>
                  <a:pt x="4269425" y="6113462"/>
                </a:lnTo>
                <a:lnTo>
                  <a:pt x="4272784" y="6183312"/>
                </a:lnTo>
                <a:lnTo>
                  <a:pt x="4269425" y="6251575"/>
                </a:lnTo>
                <a:lnTo>
                  <a:pt x="4261027" y="6311900"/>
                </a:lnTo>
                <a:lnTo>
                  <a:pt x="4249270" y="6361112"/>
                </a:lnTo>
                <a:lnTo>
                  <a:pt x="4234153" y="6407150"/>
                </a:lnTo>
                <a:lnTo>
                  <a:pt x="4217357" y="6448425"/>
                </a:lnTo>
                <a:lnTo>
                  <a:pt x="4198882" y="6488112"/>
                </a:lnTo>
                <a:lnTo>
                  <a:pt x="4180406" y="6523037"/>
                </a:lnTo>
                <a:lnTo>
                  <a:pt x="4160251" y="6561137"/>
                </a:lnTo>
                <a:lnTo>
                  <a:pt x="4140096" y="6597650"/>
                </a:lnTo>
                <a:lnTo>
                  <a:pt x="4123300" y="6640512"/>
                </a:lnTo>
                <a:lnTo>
                  <a:pt x="4106504" y="6683375"/>
                </a:lnTo>
                <a:lnTo>
                  <a:pt x="4096426" y="6735762"/>
                </a:lnTo>
                <a:lnTo>
                  <a:pt x="4088029" y="6791325"/>
                </a:lnTo>
                <a:lnTo>
                  <a:pt x="4082989" y="6858000"/>
                </a:lnTo>
                <a:lnTo>
                  <a:pt x="0" y="6858000"/>
                </a:lnTo>
                <a:close/>
              </a:path>
            </a:pathLst>
          </a:custGeom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909E572F-9CDC-4214-9D42-FF00176495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417162" cy="6858000"/>
          </a:xfrm>
          <a:custGeom>
            <a:avLst/>
            <a:gdLst>
              <a:gd name="connsiteX0" fmla="*/ 4417162 w 4417162"/>
              <a:gd name="connsiteY0" fmla="*/ 0 h 6858000"/>
              <a:gd name="connsiteX1" fmla="*/ 334174 w 4417162"/>
              <a:gd name="connsiteY1" fmla="*/ 0 h 6858000"/>
              <a:gd name="connsiteX2" fmla="*/ 334173 w 4417162"/>
              <a:gd name="connsiteY2" fmla="*/ 0 h 6858000"/>
              <a:gd name="connsiteX3" fmla="*/ 189795 w 4417162"/>
              <a:gd name="connsiteY3" fmla="*/ 0 h 6858000"/>
              <a:gd name="connsiteX4" fmla="*/ 184756 w 4417162"/>
              <a:gd name="connsiteY4" fmla="*/ 66675 h 6858000"/>
              <a:gd name="connsiteX5" fmla="*/ 176358 w 4417162"/>
              <a:gd name="connsiteY5" fmla="*/ 122237 h 6858000"/>
              <a:gd name="connsiteX6" fmla="*/ 166281 w 4417162"/>
              <a:gd name="connsiteY6" fmla="*/ 174625 h 6858000"/>
              <a:gd name="connsiteX7" fmla="*/ 149485 w 4417162"/>
              <a:gd name="connsiteY7" fmla="*/ 217487 h 6858000"/>
              <a:gd name="connsiteX8" fmla="*/ 132689 w 4417162"/>
              <a:gd name="connsiteY8" fmla="*/ 260350 h 6858000"/>
              <a:gd name="connsiteX9" fmla="*/ 112534 w 4417162"/>
              <a:gd name="connsiteY9" fmla="*/ 296862 h 6858000"/>
              <a:gd name="connsiteX10" fmla="*/ 92379 w 4417162"/>
              <a:gd name="connsiteY10" fmla="*/ 334962 h 6858000"/>
              <a:gd name="connsiteX11" fmla="*/ 73903 w 4417162"/>
              <a:gd name="connsiteY11" fmla="*/ 369887 h 6858000"/>
              <a:gd name="connsiteX12" fmla="*/ 55427 w 4417162"/>
              <a:gd name="connsiteY12" fmla="*/ 409575 h 6858000"/>
              <a:gd name="connsiteX13" fmla="*/ 38632 w 4417162"/>
              <a:gd name="connsiteY13" fmla="*/ 450850 h 6858000"/>
              <a:gd name="connsiteX14" fmla="*/ 23515 w 4417162"/>
              <a:gd name="connsiteY14" fmla="*/ 496887 h 6858000"/>
              <a:gd name="connsiteX15" fmla="*/ 11758 w 4417162"/>
              <a:gd name="connsiteY15" fmla="*/ 546100 h 6858000"/>
              <a:gd name="connsiteX16" fmla="*/ 3359 w 4417162"/>
              <a:gd name="connsiteY16" fmla="*/ 606425 h 6858000"/>
              <a:gd name="connsiteX17" fmla="*/ 0 w 4417162"/>
              <a:gd name="connsiteY17" fmla="*/ 673100 h 6858000"/>
              <a:gd name="connsiteX18" fmla="*/ 3359 w 4417162"/>
              <a:gd name="connsiteY18" fmla="*/ 744537 h 6858000"/>
              <a:gd name="connsiteX19" fmla="*/ 11758 w 4417162"/>
              <a:gd name="connsiteY19" fmla="*/ 801687 h 6858000"/>
              <a:gd name="connsiteX20" fmla="*/ 23515 w 4417162"/>
              <a:gd name="connsiteY20" fmla="*/ 854075 h 6858000"/>
              <a:gd name="connsiteX21" fmla="*/ 38632 w 4417162"/>
              <a:gd name="connsiteY21" fmla="*/ 901700 h 6858000"/>
              <a:gd name="connsiteX22" fmla="*/ 55427 w 4417162"/>
              <a:gd name="connsiteY22" fmla="*/ 942975 h 6858000"/>
              <a:gd name="connsiteX23" fmla="*/ 75583 w 4417162"/>
              <a:gd name="connsiteY23" fmla="*/ 981075 h 6858000"/>
              <a:gd name="connsiteX24" fmla="*/ 95738 w 4417162"/>
              <a:gd name="connsiteY24" fmla="*/ 1017587 h 6858000"/>
              <a:gd name="connsiteX25" fmla="*/ 115893 w 4417162"/>
              <a:gd name="connsiteY25" fmla="*/ 1055687 h 6858000"/>
              <a:gd name="connsiteX26" fmla="*/ 134368 w 4417162"/>
              <a:gd name="connsiteY26" fmla="*/ 1095375 h 6858000"/>
              <a:gd name="connsiteX27" fmla="*/ 152844 w 4417162"/>
              <a:gd name="connsiteY27" fmla="*/ 1136650 h 6858000"/>
              <a:gd name="connsiteX28" fmla="*/ 167960 w 4417162"/>
              <a:gd name="connsiteY28" fmla="*/ 1182687 h 6858000"/>
              <a:gd name="connsiteX29" fmla="*/ 178038 w 4417162"/>
              <a:gd name="connsiteY29" fmla="*/ 1235075 h 6858000"/>
              <a:gd name="connsiteX30" fmla="*/ 188115 w 4417162"/>
              <a:gd name="connsiteY30" fmla="*/ 1295400 h 6858000"/>
              <a:gd name="connsiteX31" fmla="*/ 189795 w 4417162"/>
              <a:gd name="connsiteY31" fmla="*/ 1363662 h 6858000"/>
              <a:gd name="connsiteX32" fmla="*/ 188115 w 4417162"/>
              <a:gd name="connsiteY32" fmla="*/ 1431925 h 6858000"/>
              <a:gd name="connsiteX33" fmla="*/ 178038 w 4417162"/>
              <a:gd name="connsiteY33" fmla="*/ 1492250 h 6858000"/>
              <a:gd name="connsiteX34" fmla="*/ 167960 w 4417162"/>
              <a:gd name="connsiteY34" fmla="*/ 1544637 h 6858000"/>
              <a:gd name="connsiteX35" fmla="*/ 152844 w 4417162"/>
              <a:gd name="connsiteY35" fmla="*/ 1589087 h 6858000"/>
              <a:gd name="connsiteX36" fmla="*/ 134368 w 4417162"/>
              <a:gd name="connsiteY36" fmla="*/ 1631950 h 6858000"/>
              <a:gd name="connsiteX37" fmla="*/ 115893 w 4417162"/>
              <a:gd name="connsiteY37" fmla="*/ 1671637 h 6858000"/>
              <a:gd name="connsiteX38" fmla="*/ 95738 w 4417162"/>
              <a:gd name="connsiteY38" fmla="*/ 1708150 h 6858000"/>
              <a:gd name="connsiteX39" fmla="*/ 75583 w 4417162"/>
              <a:gd name="connsiteY39" fmla="*/ 1743075 h 6858000"/>
              <a:gd name="connsiteX40" fmla="*/ 55427 w 4417162"/>
              <a:gd name="connsiteY40" fmla="*/ 1782762 h 6858000"/>
              <a:gd name="connsiteX41" fmla="*/ 38632 w 4417162"/>
              <a:gd name="connsiteY41" fmla="*/ 1824037 h 6858000"/>
              <a:gd name="connsiteX42" fmla="*/ 23515 w 4417162"/>
              <a:gd name="connsiteY42" fmla="*/ 1870075 h 6858000"/>
              <a:gd name="connsiteX43" fmla="*/ 11758 w 4417162"/>
              <a:gd name="connsiteY43" fmla="*/ 1922462 h 6858000"/>
              <a:gd name="connsiteX44" fmla="*/ 3359 w 4417162"/>
              <a:gd name="connsiteY44" fmla="*/ 1982787 h 6858000"/>
              <a:gd name="connsiteX45" fmla="*/ 0 w 4417162"/>
              <a:gd name="connsiteY45" fmla="*/ 2051050 h 6858000"/>
              <a:gd name="connsiteX46" fmla="*/ 3359 w 4417162"/>
              <a:gd name="connsiteY46" fmla="*/ 2119312 h 6858000"/>
              <a:gd name="connsiteX47" fmla="*/ 11758 w 4417162"/>
              <a:gd name="connsiteY47" fmla="*/ 2179637 h 6858000"/>
              <a:gd name="connsiteX48" fmla="*/ 23515 w 4417162"/>
              <a:gd name="connsiteY48" fmla="*/ 2232025 h 6858000"/>
              <a:gd name="connsiteX49" fmla="*/ 38632 w 4417162"/>
              <a:gd name="connsiteY49" fmla="*/ 2278062 h 6858000"/>
              <a:gd name="connsiteX50" fmla="*/ 55427 w 4417162"/>
              <a:gd name="connsiteY50" fmla="*/ 2319337 h 6858000"/>
              <a:gd name="connsiteX51" fmla="*/ 75583 w 4417162"/>
              <a:gd name="connsiteY51" fmla="*/ 2359025 h 6858000"/>
              <a:gd name="connsiteX52" fmla="*/ 95738 w 4417162"/>
              <a:gd name="connsiteY52" fmla="*/ 2395537 h 6858000"/>
              <a:gd name="connsiteX53" fmla="*/ 115893 w 4417162"/>
              <a:gd name="connsiteY53" fmla="*/ 2433637 h 6858000"/>
              <a:gd name="connsiteX54" fmla="*/ 134368 w 4417162"/>
              <a:gd name="connsiteY54" fmla="*/ 2471737 h 6858000"/>
              <a:gd name="connsiteX55" fmla="*/ 152844 w 4417162"/>
              <a:gd name="connsiteY55" fmla="*/ 2513012 h 6858000"/>
              <a:gd name="connsiteX56" fmla="*/ 167960 w 4417162"/>
              <a:gd name="connsiteY56" fmla="*/ 2560637 h 6858000"/>
              <a:gd name="connsiteX57" fmla="*/ 178038 w 4417162"/>
              <a:gd name="connsiteY57" fmla="*/ 2613025 h 6858000"/>
              <a:gd name="connsiteX58" fmla="*/ 188115 w 4417162"/>
              <a:gd name="connsiteY58" fmla="*/ 2671762 h 6858000"/>
              <a:gd name="connsiteX59" fmla="*/ 189795 w 4417162"/>
              <a:gd name="connsiteY59" fmla="*/ 2741612 h 6858000"/>
              <a:gd name="connsiteX60" fmla="*/ 188115 w 4417162"/>
              <a:gd name="connsiteY60" fmla="*/ 2809875 h 6858000"/>
              <a:gd name="connsiteX61" fmla="*/ 178038 w 4417162"/>
              <a:gd name="connsiteY61" fmla="*/ 2868612 h 6858000"/>
              <a:gd name="connsiteX62" fmla="*/ 167960 w 4417162"/>
              <a:gd name="connsiteY62" fmla="*/ 2922587 h 6858000"/>
              <a:gd name="connsiteX63" fmla="*/ 152844 w 4417162"/>
              <a:gd name="connsiteY63" fmla="*/ 2967037 h 6858000"/>
              <a:gd name="connsiteX64" fmla="*/ 134368 w 4417162"/>
              <a:gd name="connsiteY64" fmla="*/ 3009900 h 6858000"/>
              <a:gd name="connsiteX65" fmla="*/ 115893 w 4417162"/>
              <a:gd name="connsiteY65" fmla="*/ 3046412 h 6858000"/>
              <a:gd name="connsiteX66" fmla="*/ 95738 w 4417162"/>
              <a:gd name="connsiteY66" fmla="*/ 3084512 h 6858000"/>
              <a:gd name="connsiteX67" fmla="*/ 75583 w 4417162"/>
              <a:gd name="connsiteY67" fmla="*/ 3121025 h 6858000"/>
              <a:gd name="connsiteX68" fmla="*/ 55427 w 4417162"/>
              <a:gd name="connsiteY68" fmla="*/ 3160712 h 6858000"/>
              <a:gd name="connsiteX69" fmla="*/ 38632 w 4417162"/>
              <a:gd name="connsiteY69" fmla="*/ 3201987 h 6858000"/>
              <a:gd name="connsiteX70" fmla="*/ 23515 w 4417162"/>
              <a:gd name="connsiteY70" fmla="*/ 3248025 h 6858000"/>
              <a:gd name="connsiteX71" fmla="*/ 11758 w 4417162"/>
              <a:gd name="connsiteY71" fmla="*/ 3300412 h 6858000"/>
              <a:gd name="connsiteX72" fmla="*/ 3359 w 4417162"/>
              <a:gd name="connsiteY72" fmla="*/ 3360737 h 6858000"/>
              <a:gd name="connsiteX73" fmla="*/ 0 w 4417162"/>
              <a:gd name="connsiteY73" fmla="*/ 3427412 h 6858000"/>
              <a:gd name="connsiteX74" fmla="*/ 3359 w 4417162"/>
              <a:gd name="connsiteY74" fmla="*/ 3497262 h 6858000"/>
              <a:gd name="connsiteX75" fmla="*/ 11758 w 4417162"/>
              <a:gd name="connsiteY75" fmla="*/ 3557587 h 6858000"/>
              <a:gd name="connsiteX76" fmla="*/ 23515 w 4417162"/>
              <a:gd name="connsiteY76" fmla="*/ 3609975 h 6858000"/>
              <a:gd name="connsiteX77" fmla="*/ 38632 w 4417162"/>
              <a:gd name="connsiteY77" fmla="*/ 3656012 h 6858000"/>
              <a:gd name="connsiteX78" fmla="*/ 55427 w 4417162"/>
              <a:gd name="connsiteY78" fmla="*/ 3697287 h 6858000"/>
              <a:gd name="connsiteX79" fmla="*/ 75583 w 4417162"/>
              <a:gd name="connsiteY79" fmla="*/ 3736975 h 6858000"/>
              <a:gd name="connsiteX80" fmla="*/ 115893 w 4417162"/>
              <a:gd name="connsiteY80" fmla="*/ 3811587 h 6858000"/>
              <a:gd name="connsiteX81" fmla="*/ 134368 w 4417162"/>
              <a:gd name="connsiteY81" fmla="*/ 3848100 h 6858000"/>
              <a:gd name="connsiteX82" fmla="*/ 152844 w 4417162"/>
              <a:gd name="connsiteY82" fmla="*/ 3890962 h 6858000"/>
              <a:gd name="connsiteX83" fmla="*/ 167960 w 4417162"/>
              <a:gd name="connsiteY83" fmla="*/ 3935412 h 6858000"/>
              <a:gd name="connsiteX84" fmla="*/ 178038 w 4417162"/>
              <a:gd name="connsiteY84" fmla="*/ 3987800 h 6858000"/>
              <a:gd name="connsiteX85" fmla="*/ 188115 w 4417162"/>
              <a:gd name="connsiteY85" fmla="*/ 4048125 h 6858000"/>
              <a:gd name="connsiteX86" fmla="*/ 189795 w 4417162"/>
              <a:gd name="connsiteY86" fmla="*/ 4116387 h 6858000"/>
              <a:gd name="connsiteX87" fmla="*/ 188115 w 4417162"/>
              <a:gd name="connsiteY87" fmla="*/ 4186237 h 6858000"/>
              <a:gd name="connsiteX88" fmla="*/ 178038 w 4417162"/>
              <a:gd name="connsiteY88" fmla="*/ 4244975 h 6858000"/>
              <a:gd name="connsiteX89" fmla="*/ 167960 w 4417162"/>
              <a:gd name="connsiteY89" fmla="*/ 4297362 h 6858000"/>
              <a:gd name="connsiteX90" fmla="*/ 152844 w 4417162"/>
              <a:gd name="connsiteY90" fmla="*/ 4343400 h 6858000"/>
              <a:gd name="connsiteX91" fmla="*/ 134368 w 4417162"/>
              <a:gd name="connsiteY91" fmla="*/ 4386262 h 6858000"/>
              <a:gd name="connsiteX92" fmla="*/ 115893 w 4417162"/>
              <a:gd name="connsiteY92" fmla="*/ 4424362 h 6858000"/>
              <a:gd name="connsiteX93" fmla="*/ 75583 w 4417162"/>
              <a:gd name="connsiteY93" fmla="*/ 4498975 h 6858000"/>
              <a:gd name="connsiteX94" fmla="*/ 55427 w 4417162"/>
              <a:gd name="connsiteY94" fmla="*/ 4537075 h 6858000"/>
              <a:gd name="connsiteX95" fmla="*/ 38632 w 4417162"/>
              <a:gd name="connsiteY95" fmla="*/ 4579937 h 6858000"/>
              <a:gd name="connsiteX96" fmla="*/ 23515 w 4417162"/>
              <a:gd name="connsiteY96" fmla="*/ 4625975 h 6858000"/>
              <a:gd name="connsiteX97" fmla="*/ 11758 w 4417162"/>
              <a:gd name="connsiteY97" fmla="*/ 4678362 h 6858000"/>
              <a:gd name="connsiteX98" fmla="*/ 3359 w 4417162"/>
              <a:gd name="connsiteY98" fmla="*/ 4738687 h 6858000"/>
              <a:gd name="connsiteX99" fmla="*/ 0 w 4417162"/>
              <a:gd name="connsiteY99" fmla="*/ 4806950 h 6858000"/>
              <a:gd name="connsiteX100" fmla="*/ 3359 w 4417162"/>
              <a:gd name="connsiteY100" fmla="*/ 4875212 h 6858000"/>
              <a:gd name="connsiteX101" fmla="*/ 11758 w 4417162"/>
              <a:gd name="connsiteY101" fmla="*/ 4935537 h 6858000"/>
              <a:gd name="connsiteX102" fmla="*/ 23515 w 4417162"/>
              <a:gd name="connsiteY102" fmla="*/ 4987925 h 6858000"/>
              <a:gd name="connsiteX103" fmla="*/ 38632 w 4417162"/>
              <a:gd name="connsiteY103" fmla="*/ 5033962 h 6858000"/>
              <a:gd name="connsiteX104" fmla="*/ 55427 w 4417162"/>
              <a:gd name="connsiteY104" fmla="*/ 5075237 h 6858000"/>
              <a:gd name="connsiteX105" fmla="*/ 75583 w 4417162"/>
              <a:gd name="connsiteY105" fmla="*/ 5114925 h 6858000"/>
              <a:gd name="connsiteX106" fmla="*/ 95738 w 4417162"/>
              <a:gd name="connsiteY106" fmla="*/ 5149850 h 6858000"/>
              <a:gd name="connsiteX107" fmla="*/ 115893 w 4417162"/>
              <a:gd name="connsiteY107" fmla="*/ 5186362 h 6858000"/>
              <a:gd name="connsiteX108" fmla="*/ 134368 w 4417162"/>
              <a:gd name="connsiteY108" fmla="*/ 5226050 h 6858000"/>
              <a:gd name="connsiteX109" fmla="*/ 152844 w 4417162"/>
              <a:gd name="connsiteY109" fmla="*/ 5268912 h 6858000"/>
              <a:gd name="connsiteX110" fmla="*/ 167960 w 4417162"/>
              <a:gd name="connsiteY110" fmla="*/ 5313362 h 6858000"/>
              <a:gd name="connsiteX111" fmla="*/ 178038 w 4417162"/>
              <a:gd name="connsiteY111" fmla="*/ 5365750 h 6858000"/>
              <a:gd name="connsiteX112" fmla="*/ 188115 w 4417162"/>
              <a:gd name="connsiteY112" fmla="*/ 5426075 h 6858000"/>
              <a:gd name="connsiteX113" fmla="*/ 189795 w 4417162"/>
              <a:gd name="connsiteY113" fmla="*/ 5494337 h 6858000"/>
              <a:gd name="connsiteX114" fmla="*/ 188115 w 4417162"/>
              <a:gd name="connsiteY114" fmla="*/ 5562600 h 6858000"/>
              <a:gd name="connsiteX115" fmla="*/ 178038 w 4417162"/>
              <a:gd name="connsiteY115" fmla="*/ 5622925 h 6858000"/>
              <a:gd name="connsiteX116" fmla="*/ 167960 w 4417162"/>
              <a:gd name="connsiteY116" fmla="*/ 5675312 h 6858000"/>
              <a:gd name="connsiteX117" fmla="*/ 152844 w 4417162"/>
              <a:gd name="connsiteY117" fmla="*/ 5721350 h 6858000"/>
              <a:gd name="connsiteX118" fmla="*/ 134368 w 4417162"/>
              <a:gd name="connsiteY118" fmla="*/ 5762625 h 6858000"/>
              <a:gd name="connsiteX119" fmla="*/ 115893 w 4417162"/>
              <a:gd name="connsiteY119" fmla="*/ 5802312 h 6858000"/>
              <a:gd name="connsiteX120" fmla="*/ 95738 w 4417162"/>
              <a:gd name="connsiteY120" fmla="*/ 5840412 h 6858000"/>
              <a:gd name="connsiteX121" fmla="*/ 75583 w 4417162"/>
              <a:gd name="connsiteY121" fmla="*/ 5876925 h 6858000"/>
              <a:gd name="connsiteX122" fmla="*/ 55427 w 4417162"/>
              <a:gd name="connsiteY122" fmla="*/ 5915025 h 6858000"/>
              <a:gd name="connsiteX123" fmla="*/ 38632 w 4417162"/>
              <a:gd name="connsiteY123" fmla="*/ 5956300 h 6858000"/>
              <a:gd name="connsiteX124" fmla="*/ 23515 w 4417162"/>
              <a:gd name="connsiteY124" fmla="*/ 6003925 h 6858000"/>
              <a:gd name="connsiteX125" fmla="*/ 11758 w 4417162"/>
              <a:gd name="connsiteY125" fmla="*/ 6056312 h 6858000"/>
              <a:gd name="connsiteX126" fmla="*/ 3359 w 4417162"/>
              <a:gd name="connsiteY126" fmla="*/ 6113462 h 6858000"/>
              <a:gd name="connsiteX127" fmla="*/ 0 w 4417162"/>
              <a:gd name="connsiteY127" fmla="*/ 6183312 h 6858000"/>
              <a:gd name="connsiteX128" fmla="*/ 3359 w 4417162"/>
              <a:gd name="connsiteY128" fmla="*/ 6251575 h 6858000"/>
              <a:gd name="connsiteX129" fmla="*/ 11758 w 4417162"/>
              <a:gd name="connsiteY129" fmla="*/ 6311900 h 6858000"/>
              <a:gd name="connsiteX130" fmla="*/ 23515 w 4417162"/>
              <a:gd name="connsiteY130" fmla="*/ 6361112 h 6858000"/>
              <a:gd name="connsiteX131" fmla="*/ 38632 w 4417162"/>
              <a:gd name="connsiteY131" fmla="*/ 6407150 h 6858000"/>
              <a:gd name="connsiteX132" fmla="*/ 55427 w 4417162"/>
              <a:gd name="connsiteY132" fmla="*/ 6448425 h 6858000"/>
              <a:gd name="connsiteX133" fmla="*/ 73903 w 4417162"/>
              <a:gd name="connsiteY133" fmla="*/ 6488112 h 6858000"/>
              <a:gd name="connsiteX134" fmla="*/ 92379 w 4417162"/>
              <a:gd name="connsiteY134" fmla="*/ 6523037 h 6858000"/>
              <a:gd name="connsiteX135" fmla="*/ 112534 w 4417162"/>
              <a:gd name="connsiteY135" fmla="*/ 6561137 h 6858000"/>
              <a:gd name="connsiteX136" fmla="*/ 132689 w 4417162"/>
              <a:gd name="connsiteY136" fmla="*/ 6597650 h 6858000"/>
              <a:gd name="connsiteX137" fmla="*/ 149485 w 4417162"/>
              <a:gd name="connsiteY137" fmla="*/ 6640512 h 6858000"/>
              <a:gd name="connsiteX138" fmla="*/ 166281 w 4417162"/>
              <a:gd name="connsiteY138" fmla="*/ 6683375 h 6858000"/>
              <a:gd name="connsiteX139" fmla="*/ 176358 w 4417162"/>
              <a:gd name="connsiteY139" fmla="*/ 6735762 h 6858000"/>
              <a:gd name="connsiteX140" fmla="*/ 184756 w 4417162"/>
              <a:gd name="connsiteY140" fmla="*/ 6791325 h 6858000"/>
              <a:gd name="connsiteX141" fmla="*/ 189795 w 4417162"/>
              <a:gd name="connsiteY141" fmla="*/ 6858000 h 6858000"/>
              <a:gd name="connsiteX142" fmla="*/ 334173 w 4417162"/>
              <a:gd name="connsiteY142" fmla="*/ 6858000 h 6858000"/>
              <a:gd name="connsiteX143" fmla="*/ 334174 w 4417162"/>
              <a:gd name="connsiteY143" fmla="*/ 6858000 h 6858000"/>
              <a:gd name="connsiteX144" fmla="*/ 4417162 w 4417162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417162" h="6858000">
                <a:moveTo>
                  <a:pt x="4417162" y="0"/>
                </a:moveTo>
                <a:lnTo>
                  <a:pt x="334174" y="0"/>
                </a:lnTo>
                <a:lnTo>
                  <a:pt x="334173" y="0"/>
                </a:lnTo>
                <a:lnTo>
                  <a:pt x="189795" y="0"/>
                </a:lnTo>
                <a:lnTo>
                  <a:pt x="184756" y="66675"/>
                </a:lnTo>
                <a:lnTo>
                  <a:pt x="176358" y="122237"/>
                </a:lnTo>
                <a:lnTo>
                  <a:pt x="166281" y="174625"/>
                </a:lnTo>
                <a:lnTo>
                  <a:pt x="149485" y="217487"/>
                </a:lnTo>
                <a:lnTo>
                  <a:pt x="132689" y="260350"/>
                </a:lnTo>
                <a:lnTo>
                  <a:pt x="112534" y="296862"/>
                </a:lnTo>
                <a:lnTo>
                  <a:pt x="92379" y="334962"/>
                </a:lnTo>
                <a:lnTo>
                  <a:pt x="73903" y="369887"/>
                </a:lnTo>
                <a:lnTo>
                  <a:pt x="55427" y="409575"/>
                </a:lnTo>
                <a:lnTo>
                  <a:pt x="38632" y="450850"/>
                </a:lnTo>
                <a:lnTo>
                  <a:pt x="23515" y="496887"/>
                </a:lnTo>
                <a:lnTo>
                  <a:pt x="11758" y="546100"/>
                </a:lnTo>
                <a:lnTo>
                  <a:pt x="3359" y="606425"/>
                </a:lnTo>
                <a:lnTo>
                  <a:pt x="0" y="673100"/>
                </a:lnTo>
                <a:lnTo>
                  <a:pt x="3359" y="744537"/>
                </a:lnTo>
                <a:lnTo>
                  <a:pt x="11758" y="801687"/>
                </a:lnTo>
                <a:lnTo>
                  <a:pt x="23515" y="854075"/>
                </a:lnTo>
                <a:lnTo>
                  <a:pt x="38632" y="901700"/>
                </a:lnTo>
                <a:lnTo>
                  <a:pt x="55427" y="942975"/>
                </a:lnTo>
                <a:lnTo>
                  <a:pt x="75583" y="981075"/>
                </a:lnTo>
                <a:lnTo>
                  <a:pt x="95738" y="1017587"/>
                </a:lnTo>
                <a:lnTo>
                  <a:pt x="115893" y="1055687"/>
                </a:lnTo>
                <a:lnTo>
                  <a:pt x="134368" y="1095375"/>
                </a:lnTo>
                <a:lnTo>
                  <a:pt x="152844" y="1136650"/>
                </a:lnTo>
                <a:lnTo>
                  <a:pt x="167960" y="1182687"/>
                </a:lnTo>
                <a:lnTo>
                  <a:pt x="178038" y="1235075"/>
                </a:lnTo>
                <a:lnTo>
                  <a:pt x="188115" y="1295400"/>
                </a:lnTo>
                <a:lnTo>
                  <a:pt x="189795" y="1363662"/>
                </a:lnTo>
                <a:lnTo>
                  <a:pt x="188115" y="1431925"/>
                </a:lnTo>
                <a:lnTo>
                  <a:pt x="178038" y="1492250"/>
                </a:lnTo>
                <a:lnTo>
                  <a:pt x="167960" y="1544637"/>
                </a:lnTo>
                <a:lnTo>
                  <a:pt x="152844" y="1589087"/>
                </a:lnTo>
                <a:lnTo>
                  <a:pt x="134368" y="1631950"/>
                </a:lnTo>
                <a:lnTo>
                  <a:pt x="115893" y="1671637"/>
                </a:lnTo>
                <a:lnTo>
                  <a:pt x="95738" y="1708150"/>
                </a:lnTo>
                <a:lnTo>
                  <a:pt x="75583" y="1743075"/>
                </a:lnTo>
                <a:lnTo>
                  <a:pt x="55427" y="1782762"/>
                </a:lnTo>
                <a:lnTo>
                  <a:pt x="38632" y="1824037"/>
                </a:lnTo>
                <a:lnTo>
                  <a:pt x="23515" y="1870075"/>
                </a:lnTo>
                <a:lnTo>
                  <a:pt x="11758" y="1922462"/>
                </a:lnTo>
                <a:lnTo>
                  <a:pt x="3359" y="1982787"/>
                </a:lnTo>
                <a:lnTo>
                  <a:pt x="0" y="2051050"/>
                </a:lnTo>
                <a:lnTo>
                  <a:pt x="3359" y="2119312"/>
                </a:lnTo>
                <a:lnTo>
                  <a:pt x="11758" y="2179637"/>
                </a:lnTo>
                <a:lnTo>
                  <a:pt x="23515" y="2232025"/>
                </a:lnTo>
                <a:lnTo>
                  <a:pt x="38632" y="2278062"/>
                </a:lnTo>
                <a:lnTo>
                  <a:pt x="55427" y="2319337"/>
                </a:lnTo>
                <a:lnTo>
                  <a:pt x="75583" y="2359025"/>
                </a:lnTo>
                <a:lnTo>
                  <a:pt x="95738" y="2395537"/>
                </a:lnTo>
                <a:lnTo>
                  <a:pt x="115893" y="2433637"/>
                </a:lnTo>
                <a:lnTo>
                  <a:pt x="134368" y="2471737"/>
                </a:lnTo>
                <a:lnTo>
                  <a:pt x="152844" y="2513012"/>
                </a:lnTo>
                <a:lnTo>
                  <a:pt x="167960" y="2560637"/>
                </a:lnTo>
                <a:lnTo>
                  <a:pt x="178038" y="2613025"/>
                </a:lnTo>
                <a:lnTo>
                  <a:pt x="188115" y="2671762"/>
                </a:lnTo>
                <a:lnTo>
                  <a:pt x="189795" y="2741612"/>
                </a:lnTo>
                <a:lnTo>
                  <a:pt x="188115" y="2809875"/>
                </a:lnTo>
                <a:lnTo>
                  <a:pt x="178038" y="2868612"/>
                </a:lnTo>
                <a:lnTo>
                  <a:pt x="167960" y="2922587"/>
                </a:lnTo>
                <a:lnTo>
                  <a:pt x="152844" y="2967037"/>
                </a:lnTo>
                <a:lnTo>
                  <a:pt x="134368" y="3009900"/>
                </a:lnTo>
                <a:lnTo>
                  <a:pt x="115893" y="3046412"/>
                </a:lnTo>
                <a:lnTo>
                  <a:pt x="95738" y="3084512"/>
                </a:lnTo>
                <a:lnTo>
                  <a:pt x="75583" y="3121025"/>
                </a:lnTo>
                <a:lnTo>
                  <a:pt x="55427" y="3160712"/>
                </a:lnTo>
                <a:lnTo>
                  <a:pt x="38632" y="3201987"/>
                </a:lnTo>
                <a:lnTo>
                  <a:pt x="23515" y="3248025"/>
                </a:lnTo>
                <a:lnTo>
                  <a:pt x="11758" y="3300412"/>
                </a:lnTo>
                <a:lnTo>
                  <a:pt x="3359" y="3360737"/>
                </a:lnTo>
                <a:lnTo>
                  <a:pt x="0" y="3427412"/>
                </a:lnTo>
                <a:lnTo>
                  <a:pt x="3359" y="3497262"/>
                </a:lnTo>
                <a:lnTo>
                  <a:pt x="11758" y="3557587"/>
                </a:lnTo>
                <a:lnTo>
                  <a:pt x="23515" y="3609975"/>
                </a:lnTo>
                <a:lnTo>
                  <a:pt x="38632" y="3656012"/>
                </a:lnTo>
                <a:lnTo>
                  <a:pt x="55427" y="3697287"/>
                </a:lnTo>
                <a:lnTo>
                  <a:pt x="75583" y="3736975"/>
                </a:lnTo>
                <a:lnTo>
                  <a:pt x="115893" y="3811587"/>
                </a:lnTo>
                <a:lnTo>
                  <a:pt x="134368" y="3848100"/>
                </a:lnTo>
                <a:lnTo>
                  <a:pt x="152844" y="3890962"/>
                </a:lnTo>
                <a:lnTo>
                  <a:pt x="167960" y="3935412"/>
                </a:lnTo>
                <a:lnTo>
                  <a:pt x="178038" y="3987800"/>
                </a:lnTo>
                <a:lnTo>
                  <a:pt x="188115" y="4048125"/>
                </a:lnTo>
                <a:lnTo>
                  <a:pt x="189795" y="4116387"/>
                </a:lnTo>
                <a:lnTo>
                  <a:pt x="188115" y="4186237"/>
                </a:lnTo>
                <a:lnTo>
                  <a:pt x="178038" y="4244975"/>
                </a:lnTo>
                <a:lnTo>
                  <a:pt x="167960" y="4297362"/>
                </a:lnTo>
                <a:lnTo>
                  <a:pt x="152844" y="4343400"/>
                </a:lnTo>
                <a:lnTo>
                  <a:pt x="134368" y="4386262"/>
                </a:lnTo>
                <a:lnTo>
                  <a:pt x="115893" y="4424362"/>
                </a:lnTo>
                <a:lnTo>
                  <a:pt x="75583" y="4498975"/>
                </a:lnTo>
                <a:lnTo>
                  <a:pt x="55427" y="4537075"/>
                </a:lnTo>
                <a:lnTo>
                  <a:pt x="38632" y="4579937"/>
                </a:lnTo>
                <a:lnTo>
                  <a:pt x="23515" y="4625975"/>
                </a:lnTo>
                <a:lnTo>
                  <a:pt x="11758" y="4678362"/>
                </a:lnTo>
                <a:lnTo>
                  <a:pt x="3359" y="4738687"/>
                </a:lnTo>
                <a:lnTo>
                  <a:pt x="0" y="4806950"/>
                </a:lnTo>
                <a:lnTo>
                  <a:pt x="3359" y="4875212"/>
                </a:lnTo>
                <a:lnTo>
                  <a:pt x="11758" y="4935537"/>
                </a:lnTo>
                <a:lnTo>
                  <a:pt x="23515" y="4987925"/>
                </a:lnTo>
                <a:lnTo>
                  <a:pt x="38632" y="5033962"/>
                </a:lnTo>
                <a:lnTo>
                  <a:pt x="55427" y="5075237"/>
                </a:lnTo>
                <a:lnTo>
                  <a:pt x="75583" y="5114925"/>
                </a:lnTo>
                <a:lnTo>
                  <a:pt x="95738" y="5149850"/>
                </a:lnTo>
                <a:lnTo>
                  <a:pt x="115893" y="5186362"/>
                </a:lnTo>
                <a:lnTo>
                  <a:pt x="134368" y="5226050"/>
                </a:lnTo>
                <a:lnTo>
                  <a:pt x="152844" y="5268912"/>
                </a:lnTo>
                <a:lnTo>
                  <a:pt x="167960" y="5313362"/>
                </a:lnTo>
                <a:lnTo>
                  <a:pt x="178038" y="5365750"/>
                </a:lnTo>
                <a:lnTo>
                  <a:pt x="188115" y="5426075"/>
                </a:lnTo>
                <a:lnTo>
                  <a:pt x="189795" y="5494337"/>
                </a:lnTo>
                <a:lnTo>
                  <a:pt x="188115" y="5562600"/>
                </a:lnTo>
                <a:lnTo>
                  <a:pt x="178038" y="5622925"/>
                </a:lnTo>
                <a:lnTo>
                  <a:pt x="167960" y="5675312"/>
                </a:lnTo>
                <a:lnTo>
                  <a:pt x="152844" y="5721350"/>
                </a:lnTo>
                <a:lnTo>
                  <a:pt x="134368" y="5762625"/>
                </a:lnTo>
                <a:lnTo>
                  <a:pt x="115893" y="5802312"/>
                </a:lnTo>
                <a:lnTo>
                  <a:pt x="95738" y="5840412"/>
                </a:lnTo>
                <a:lnTo>
                  <a:pt x="75583" y="5876925"/>
                </a:lnTo>
                <a:lnTo>
                  <a:pt x="55427" y="5915025"/>
                </a:lnTo>
                <a:lnTo>
                  <a:pt x="38632" y="5956300"/>
                </a:lnTo>
                <a:lnTo>
                  <a:pt x="23515" y="6003925"/>
                </a:lnTo>
                <a:lnTo>
                  <a:pt x="11758" y="6056312"/>
                </a:lnTo>
                <a:lnTo>
                  <a:pt x="3359" y="6113462"/>
                </a:lnTo>
                <a:lnTo>
                  <a:pt x="0" y="6183312"/>
                </a:lnTo>
                <a:lnTo>
                  <a:pt x="3359" y="6251575"/>
                </a:lnTo>
                <a:lnTo>
                  <a:pt x="11758" y="6311900"/>
                </a:lnTo>
                <a:lnTo>
                  <a:pt x="23515" y="6361112"/>
                </a:lnTo>
                <a:lnTo>
                  <a:pt x="38632" y="6407150"/>
                </a:lnTo>
                <a:lnTo>
                  <a:pt x="55427" y="6448425"/>
                </a:lnTo>
                <a:lnTo>
                  <a:pt x="73903" y="6488112"/>
                </a:lnTo>
                <a:lnTo>
                  <a:pt x="92379" y="6523037"/>
                </a:lnTo>
                <a:lnTo>
                  <a:pt x="112534" y="6561137"/>
                </a:lnTo>
                <a:lnTo>
                  <a:pt x="132689" y="6597650"/>
                </a:lnTo>
                <a:lnTo>
                  <a:pt x="149485" y="6640512"/>
                </a:lnTo>
                <a:lnTo>
                  <a:pt x="166281" y="6683375"/>
                </a:lnTo>
                <a:lnTo>
                  <a:pt x="176358" y="6735762"/>
                </a:lnTo>
                <a:lnTo>
                  <a:pt x="184756" y="6791325"/>
                </a:lnTo>
                <a:lnTo>
                  <a:pt x="189795" y="6858000"/>
                </a:lnTo>
                <a:lnTo>
                  <a:pt x="334173" y="6858000"/>
                </a:lnTo>
                <a:lnTo>
                  <a:pt x="334174" y="6858000"/>
                </a:lnTo>
                <a:lnTo>
                  <a:pt x="4417162" y="6858000"/>
                </a:lnTo>
                <a:close/>
              </a:path>
            </a:pathLst>
          </a:custGeom>
          <a:solidFill>
            <a:schemeClr val="accent1">
              <a:lumMod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1" name="Slide Number Placeholder 30">
            <a:extLst>
              <a:ext uri="{FF2B5EF4-FFF2-40B4-BE49-F238E27FC236}">
                <a16:creationId xmlns:a16="http://schemas.microsoft.com/office/drawing/2014/main" id="{AD175D2A-0058-45E0-AAF6-7260876F00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z="1200">
                <a:solidFill>
                  <a:srgbClr val="000000">
                    <a:alpha val="60000"/>
                  </a:srgbClr>
                </a:solidFill>
                <a:latin typeface="+mn-lt"/>
                <a:cs typeface="+mn-cs"/>
              </a:rPr>
              <a:pPr>
                <a:spcAft>
                  <a:spcPts val="600"/>
                </a:spcAft>
              </a:pPr>
              <a:t>22</a:t>
            </a:fld>
            <a:endParaRPr lang="en-US" sz="1200">
              <a:solidFill>
                <a:srgbClr val="000000">
                  <a:alpha val="60000"/>
                </a:srgbClr>
              </a:solidFill>
              <a:latin typeface="+mn-lt"/>
              <a:cs typeface="+mn-cs"/>
            </a:endParaRPr>
          </a:p>
        </p:txBody>
      </p:sp>
      <p:sp>
        <p:nvSpPr>
          <p:cNvPr id="14" name="Title 7">
            <a:extLst>
              <a:ext uri="{FF2B5EF4-FFF2-40B4-BE49-F238E27FC236}">
                <a16:creationId xmlns:a16="http://schemas.microsoft.com/office/drawing/2014/main" id="{1FEF41B9-2ED5-4131-B424-9192D7A2B3CC}"/>
              </a:ext>
            </a:extLst>
          </p:cNvPr>
          <p:cNvSpPr txBox="1">
            <a:spLocks/>
          </p:cNvSpPr>
          <p:nvPr/>
        </p:nvSpPr>
        <p:spPr>
          <a:xfrm>
            <a:off x="591572" y="1128565"/>
            <a:ext cx="3234018" cy="382672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kern="1200">
                <a:solidFill>
                  <a:schemeClr val="accent2">
                    <a:lumMod val="50000"/>
                  </a:schemeClr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de-DE" sz="4800" dirty="0">
                <a:solidFill>
                  <a:schemeClr val="tx1"/>
                </a:solidFill>
                <a:ea typeface="+mj-ea"/>
                <a:cs typeface="+mj-cs"/>
              </a:rPr>
              <a:t>Line Follower</a:t>
            </a:r>
            <a:br>
              <a:rPr lang="de-DE" sz="4800" dirty="0">
                <a:solidFill>
                  <a:schemeClr val="tx1"/>
                </a:solidFill>
                <a:ea typeface="+mj-ea"/>
                <a:cs typeface="+mj-cs"/>
              </a:rPr>
            </a:br>
            <a:r>
              <a:rPr lang="de-DE" sz="4800" dirty="0" err="1">
                <a:solidFill>
                  <a:schemeClr val="tx1"/>
                </a:solidFill>
                <a:ea typeface="+mj-ea"/>
                <a:cs typeface="+mj-cs"/>
              </a:rPr>
              <a:t>Logic</a:t>
            </a:r>
            <a:endParaRPr lang="de-DE" sz="4800" dirty="0">
              <a:solidFill>
                <a:schemeClr val="tx1"/>
              </a:solidFill>
              <a:ea typeface="+mj-ea"/>
              <a:cs typeface="+mj-cs"/>
            </a:endParaRPr>
          </a:p>
        </p:txBody>
      </p:sp>
      <p:pic>
        <p:nvPicPr>
          <p:cNvPr id="15" name="Google Shape;82;p1">
            <a:extLst>
              <a:ext uri="{FF2B5EF4-FFF2-40B4-BE49-F238E27FC236}">
                <a16:creationId xmlns:a16="http://schemas.microsoft.com/office/drawing/2014/main" id="{A61AEE68-2FDD-4A63-B5F9-919E49A321D9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40309" y="95795"/>
            <a:ext cx="902526" cy="524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Content Placeholder 10">
            <a:extLst>
              <a:ext uri="{FF2B5EF4-FFF2-40B4-BE49-F238E27FC236}">
                <a16:creationId xmlns:a16="http://schemas.microsoft.com/office/drawing/2014/main" id="{87325533-4EAA-C440-0276-CEFA88FA9E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4356" y="1128565"/>
            <a:ext cx="6903733" cy="5276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3723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1825AC39-5F85-4CAA-8A81-A1287086B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5DA4D23-37FC-4B90-8188-F0377C5FF4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417162" cy="6858000"/>
          </a:xfrm>
          <a:custGeom>
            <a:avLst/>
            <a:gdLst>
              <a:gd name="connsiteX0" fmla="*/ 0 w 4417162"/>
              <a:gd name="connsiteY0" fmla="*/ 0 h 6858000"/>
              <a:gd name="connsiteX1" fmla="*/ 144378 w 4417162"/>
              <a:gd name="connsiteY1" fmla="*/ 0 h 6858000"/>
              <a:gd name="connsiteX2" fmla="*/ 2310062 w 4417162"/>
              <a:gd name="connsiteY2" fmla="*/ 0 h 6858000"/>
              <a:gd name="connsiteX3" fmla="*/ 4227367 w 4417162"/>
              <a:gd name="connsiteY3" fmla="*/ 0 h 6858000"/>
              <a:gd name="connsiteX4" fmla="*/ 4232407 w 4417162"/>
              <a:gd name="connsiteY4" fmla="*/ 66675 h 6858000"/>
              <a:gd name="connsiteX5" fmla="*/ 4240804 w 4417162"/>
              <a:gd name="connsiteY5" fmla="*/ 122237 h 6858000"/>
              <a:gd name="connsiteX6" fmla="*/ 4250882 w 4417162"/>
              <a:gd name="connsiteY6" fmla="*/ 174625 h 6858000"/>
              <a:gd name="connsiteX7" fmla="*/ 4267678 w 4417162"/>
              <a:gd name="connsiteY7" fmla="*/ 217487 h 6858000"/>
              <a:gd name="connsiteX8" fmla="*/ 4284474 w 4417162"/>
              <a:gd name="connsiteY8" fmla="*/ 260350 h 6858000"/>
              <a:gd name="connsiteX9" fmla="*/ 4304629 w 4417162"/>
              <a:gd name="connsiteY9" fmla="*/ 296862 h 6858000"/>
              <a:gd name="connsiteX10" fmla="*/ 4324784 w 4417162"/>
              <a:gd name="connsiteY10" fmla="*/ 334962 h 6858000"/>
              <a:gd name="connsiteX11" fmla="*/ 4343260 w 4417162"/>
              <a:gd name="connsiteY11" fmla="*/ 369887 h 6858000"/>
              <a:gd name="connsiteX12" fmla="*/ 4361735 w 4417162"/>
              <a:gd name="connsiteY12" fmla="*/ 409575 h 6858000"/>
              <a:gd name="connsiteX13" fmla="*/ 4378531 w 4417162"/>
              <a:gd name="connsiteY13" fmla="*/ 450850 h 6858000"/>
              <a:gd name="connsiteX14" fmla="*/ 4393648 w 4417162"/>
              <a:gd name="connsiteY14" fmla="*/ 496887 h 6858000"/>
              <a:gd name="connsiteX15" fmla="*/ 4405405 w 4417162"/>
              <a:gd name="connsiteY15" fmla="*/ 546100 h 6858000"/>
              <a:gd name="connsiteX16" fmla="*/ 4413803 w 4417162"/>
              <a:gd name="connsiteY16" fmla="*/ 606425 h 6858000"/>
              <a:gd name="connsiteX17" fmla="*/ 4417162 w 4417162"/>
              <a:gd name="connsiteY17" fmla="*/ 673100 h 6858000"/>
              <a:gd name="connsiteX18" fmla="*/ 4413803 w 4417162"/>
              <a:gd name="connsiteY18" fmla="*/ 744537 h 6858000"/>
              <a:gd name="connsiteX19" fmla="*/ 4405405 w 4417162"/>
              <a:gd name="connsiteY19" fmla="*/ 801687 h 6858000"/>
              <a:gd name="connsiteX20" fmla="*/ 4393648 w 4417162"/>
              <a:gd name="connsiteY20" fmla="*/ 854075 h 6858000"/>
              <a:gd name="connsiteX21" fmla="*/ 4378531 w 4417162"/>
              <a:gd name="connsiteY21" fmla="*/ 901700 h 6858000"/>
              <a:gd name="connsiteX22" fmla="*/ 4361735 w 4417162"/>
              <a:gd name="connsiteY22" fmla="*/ 942975 h 6858000"/>
              <a:gd name="connsiteX23" fmla="*/ 4341580 w 4417162"/>
              <a:gd name="connsiteY23" fmla="*/ 981075 h 6858000"/>
              <a:gd name="connsiteX24" fmla="*/ 4321425 w 4417162"/>
              <a:gd name="connsiteY24" fmla="*/ 1017587 h 6858000"/>
              <a:gd name="connsiteX25" fmla="*/ 4301270 w 4417162"/>
              <a:gd name="connsiteY25" fmla="*/ 1055687 h 6858000"/>
              <a:gd name="connsiteX26" fmla="*/ 4282794 w 4417162"/>
              <a:gd name="connsiteY26" fmla="*/ 1095375 h 6858000"/>
              <a:gd name="connsiteX27" fmla="*/ 4264318 w 4417162"/>
              <a:gd name="connsiteY27" fmla="*/ 1136650 h 6858000"/>
              <a:gd name="connsiteX28" fmla="*/ 4249203 w 4417162"/>
              <a:gd name="connsiteY28" fmla="*/ 1182687 h 6858000"/>
              <a:gd name="connsiteX29" fmla="*/ 4239125 w 4417162"/>
              <a:gd name="connsiteY29" fmla="*/ 1235075 h 6858000"/>
              <a:gd name="connsiteX30" fmla="*/ 4229047 w 4417162"/>
              <a:gd name="connsiteY30" fmla="*/ 1295400 h 6858000"/>
              <a:gd name="connsiteX31" fmla="*/ 4227367 w 4417162"/>
              <a:gd name="connsiteY31" fmla="*/ 1363662 h 6858000"/>
              <a:gd name="connsiteX32" fmla="*/ 4229047 w 4417162"/>
              <a:gd name="connsiteY32" fmla="*/ 1431925 h 6858000"/>
              <a:gd name="connsiteX33" fmla="*/ 4239125 w 4417162"/>
              <a:gd name="connsiteY33" fmla="*/ 1492250 h 6858000"/>
              <a:gd name="connsiteX34" fmla="*/ 4249203 w 4417162"/>
              <a:gd name="connsiteY34" fmla="*/ 1544637 h 6858000"/>
              <a:gd name="connsiteX35" fmla="*/ 4264318 w 4417162"/>
              <a:gd name="connsiteY35" fmla="*/ 1589087 h 6858000"/>
              <a:gd name="connsiteX36" fmla="*/ 4282794 w 4417162"/>
              <a:gd name="connsiteY36" fmla="*/ 1631950 h 6858000"/>
              <a:gd name="connsiteX37" fmla="*/ 4301270 w 4417162"/>
              <a:gd name="connsiteY37" fmla="*/ 1671637 h 6858000"/>
              <a:gd name="connsiteX38" fmla="*/ 4321425 w 4417162"/>
              <a:gd name="connsiteY38" fmla="*/ 1708150 h 6858000"/>
              <a:gd name="connsiteX39" fmla="*/ 4341580 w 4417162"/>
              <a:gd name="connsiteY39" fmla="*/ 1743075 h 6858000"/>
              <a:gd name="connsiteX40" fmla="*/ 4361735 w 4417162"/>
              <a:gd name="connsiteY40" fmla="*/ 1782762 h 6858000"/>
              <a:gd name="connsiteX41" fmla="*/ 4378531 w 4417162"/>
              <a:gd name="connsiteY41" fmla="*/ 1824037 h 6858000"/>
              <a:gd name="connsiteX42" fmla="*/ 4393648 w 4417162"/>
              <a:gd name="connsiteY42" fmla="*/ 1870075 h 6858000"/>
              <a:gd name="connsiteX43" fmla="*/ 4405405 w 4417162"/>
              <a:gd name="connsiteY43" fmla="*/ 1922462 h 6858000"/>
              <a:gd name="connsiteX44" fmla="*/ 4413803 w 4417162"/>
              <a:gd name="connsiteY44" fmla="*/ 1982787 h 6858000"/>
              <a:gd name="connsiteX45" fmla="*/ 4417162 w 4417162"/>
              <a:gd name="connsiteY45" fmla="*/ 2051050 h 6858000"/>
              <a:gd name="connsiteX46" fmla="*/ 4413803 w 4417162"/>
              <a:gd name="connsiteY46" fmla="*/ 2119312 h 6858000"/>
              <a:gd name="connsiteX47" fmla="*/ 4405405 w 4417162"/>
              <a:gd name="connsiteY47" fmla="*/ 2179637 h 6858000"/>
              <a:gd name="connsiteX48" fmla="*/ 4393648 w 4417162"/>
              <a:gd name="connsiteY48" fmla="*/ 2232025 h 6858000"/>
              <a:gd name="connsiteX49" fmla="*/ 4378531 w 4417162"/>
              <a:gd name="connsiteY49" fmla="*/ 2278062 h 6858000"/>
              <a:gd name="connsiteX50" fmla="*/ 4361735 w 4417162"/>
              <a:gd name="connsiteY50" fmla="*/ 2319337 h 6858000"/>
              <a:gd name="connsiteX51" fmla="*/ 4341580 w 4417162"/>
              <a:gd name="connsiteY51" fmla="*/ 2359025 h 6858000"/>
              <a:gd name="connsiteX52" fmla="*/ 4321425 w 4417162"/>
              <a:gd name="connsiteY52" fmla="*/ 2395537 h 6858000"/>
              <a:gd name="connsiteX53" fmla="*/ 4301270 w 4417162"/>
              <a:gd name="connsiteY53" fmla="*/ 2433637 h 6858000"/>
              <a:gd name="connsiteX54" fmla="*/ 4282794 w 4417162"/>
              <a:gd name="connsiteY54" fmla="*/ 2471737 h 6858000"/>
              <a:gd name="connsiteX55" fmla="*/ 4264318 w 4417162"/>
              <a:gd name="connsiteY55" fmla="*/ 2513012 h 6858000"/>
              <a:gd name="connsiteX56" fmla="*/ 4249203 w 4417162"/>
              <a:gd name="connsiteY56" fmla="*/ 2560637 h 6858000"/>
              <a:gd name="connsiteX57" fmla="*/ 4239125 w 4417162"/>
              <a:gd name="connsiteY57" fmla="*/ 2613025 h 6858000"/>
              <a:gd name="connsiteX58" fmla="*/ 4229047 w 4417162"/>
              <a:gd name="connsiteY58" fmla="*/ 2671762 h 6858000"/>
              <a:gd name="connsiteX59" fmla="*/ 4227367 w 4417162"/>
              <a:gd name="connsiteY59" fmla="*/ 2741612 h 6858000"/>
              <a:gd name="connsiteX60" fmla="*/ 4229047 w 4417162"/>
              <a:gd name="connsiteY60" fmla="*/ 2809875 h 6858000"/>
              <a:gd name="connsiteX61" fmla="*/ 4239125 w 4417162"/>
              <a:gd name="connsiteY61" fmla="*/ 2868612 h 6858000"/>
              <a:gd name="connsiteX62" fmla="*/ 4249203 w 4417162"/>
              <a:gd name="connsiteY62" fmla="*/ 2922587 h 6858000"/>
              <a:gd name="connsiteX63" fmla="*/ 4264318 w 4417162"/>
              <a:gd name="connsiteY63" fmla="*/ 2967037 h 6858000"/>
              <a:gd name="connsiteX64" fmla="*/ 4282794 w 4417162"/>
              <a:gd name="connsiteY64" fmla="*/ 3009900 h 6858000"/>
              <a:gd name="connsiteX65" fmla="*/ 4301270 w 4417162"/>
              <a:gd name="connsiteY65" fmla="*/ 3046412 h 6858000"/>
              <a:gd name="connsiteX66" fmla="*/ 4321425 w 4417162"/>
              <a:gd name="connsiteY66" fmla="*/ 3084512 h 6858000"/>
              <a:gd name="connsiteX67" fmla="*/ 4341580 w 4417162"/>
              <a:gd name="connsiteY67" fmla="*/ 3121025 h 6858000"/>
              <a:gd name="connsiteX68" fmla="*/ 4361735 w 4417162"/>
              <a:gd name="connsiteY68" fmla="*/ 3160712 h 6858000"/>
              <a:gd name="connsiteX69" fmla="*/ 4378531 w 4417162"/>
              <a:gd name="connsiteY69" fmla="*/ 3201987 h 6858000"/>
              <a:gd name="connsiteX70" fmla="*/ 4393648 w 4417162"/>
              <a:gd name="connsiteY70" fmla="*/ 3248025 h 6858000"/>
              <a:gd name="connsiteX71" fmla="*/ 4405405 w 4417162"/>
              <a:gd name="connsiteY71" fmla="*/ 3300412 h 6858000"/>
              <a:gd name="connsiteX72" fmla="*/ 4413803 w 4417162"/>
              <a:gd name="connsiteY72" fmla="*/ 3360737 h 6858000"/>
              <a:gd name="connsiteX73" fmla="*/ 4417162 w 4417162"/>
              <a:gd name="connsiteY73" fmla="*/ 3427412 h 6858000"/>
              <a:gd name="connsiteX74" fmla="*/ 4413803 w 4417162"/>
              <a:gd name="connsiteY74" fmla="*/ 3497262 h 6858000"/>
              <a:gd name="connsiteX75" fmla="*/ 4405405 w 4417162"/>
              <a:gd name="connsiteY75" fmla="*/ 3557587 h 6858000"/>
              <a:gd name="connsiteX76" fmla="*/ 4393648 w 4417162"/>
              <a:gd name="connsiteY76" fmla="*/ 3609975 h 6858000"/>
              <a:gd name="connsiteX77" fmla="*/ 4378531 w 4417162"/>
              <a:gd name="connsiteY77" fmla="*/ 3656012 h 6858000"/>
              <a:gd name="connsiteX78" fmla="*/ 4361735 w 4417162"/>
              <a:gd name="connsiteY78" fmla="*/ 3697287 h 6858000"/>
              <a:gd name="connsiteX79" fmla="*/ 4341580 w 4417162"/>
              <a:gd name="connsiteY79" fmla="*/ 3736975 h 6858000"/>
              <a:gd name="connsiteX80" fmla="*/ 4301270 w 4417162"/>
              <a:gd name="connsiteY80" fmla="*/ 3811587 h 6858000"/>
              <a:gd name="connsiteX81" fmla="*/ 4282794 w 4417162"/>
              <a:gd name="connsiteY81" fmla="*/ 3848100 h 6858000"/>
              <a:gd name="connsiteX82" fmla="*/ 4264318 w 4417162"/>
              <a:gd name="connsiteY82" fmla="*/ 3890962 h 6858000"/>
              <a:gd name="connsiteX83" fmla="*/ 4249203 w 4417162"/>
              <a:gd name="connsiteY83" fmla="*/ 3935412 h 6858000"/>
              <a:gd name="connsiteX84" fmla="*/ 4239125 w 4417162"/>
              <a:gd name="connsiteY84" fmla="*/ 3987800 h 6858000"/>
              <a:gd name="connsiteX85" fmla="*/ 4229047 w 4417162"/>
              <a:gd name="connsiteY85" fmla="*/ 4048125 h 6858000"/>
              <a:gd name="connsiteX86" fmla="*/ 4227367 w 4417162"/>
              <a:gd name="connsiteY86" fmla="*/ 4116387 h 6858000"/>
              <a:gd name="connsiteX87" fmla="*/ 4229047 w 4417162"/>
              <a:gd name="connsiteY87" fmla="*/ 4186237 h 6858000"/>
              <a:gd name="connsiteX88" fmla="*/ 4239125 w 4417162"/>
              <a:gd name="connsiteY88" fmla="*/ 4244975 h 6858000"/>
              <a:gd name="connsiteX89" fmla="*/ 4249203 w 4417162"/>
              <a:gd name="connsiteY89" fmla="*/ 4297362 h 6858000"/>
              <a:gd name="connsiteX90" fmla="*/ 4264318 w 4417162"/>
              <a:gd name="connsiteY90" fmla="*/ 4343400 h 6858000"/>
              <a:gd name="connsiteX91" fmla="*/ 4282794 w 4417162"/>
              <a:gd name="connsiteY91" fmla="*/ 4386262 h 6858000"/>
              <a:gd name="connsiteX92" fmla="*/ 4301270 w 4417162"/>
              <a:gd name="connsiteY92" fmla="*/ 4424362 h 6858000"/>
              <a:gd name="connsiteX93" fmla="*/ 4341580 w 4417162"/>
              <a:gd name="connsiteY93" fmla="*/ 4498975 h 6858000"/>
              <a:gd name="connsiteX94" fmla="*/ 4361735 w 4417162"/>
              <a:gd name="connsiteY94" fmla="*/ 4537075 h 6858000"/>
              <a:gd name="connsiteX95" fmla="*/ 4378531 w 4417162"/>
              <a:gd name="connsiteY95" fmla="*/ 4579937 h 6858000"/>
              <a:gd name="connsiteX96" fmla="*/ 4393648 w 4417162"/>
              <a:gd name="connsiteY96" fmla="*/ 4625975 h 6858000"/>
              <a:gd name="connsiteX97" fmla="*/ 4405405 w 4417162"/>
              <a:gd name="connsiteY97" fmla="*/ 4678362 h 6858000"/>
              <a:gd name="connsiteX98" fmla="*/ 4413803 w 4417162"/>
              <a:gd name="connsiteY98" fmla="*/ 4738687 h 6858000"/>
              <a:gd name="connsiteX99" fmla="*/ 4417162 w 4417162"/>
              <a:gd name="connsiteY99" fmla="*/ 4806950 h 6858000"/>
              <a:gd name="connsiteX100" fmla="*/ 4413803 w 4417162"/>
              <a:gd name="connsiteY100" fmla="*/ 4875212 h 6858000"/>
              <a:gd name="connsiteX101" fmla="*/ 4405405 w 4417162"/>
              <a:gd name="connsiteY101" fmla="*/ 4935537 h 6858000"/>
              <a:gd name="connsiteX102" fmla="*/ 4393648 w 4417162"/>
              <a:gd name="connsiteY102" fmla="*/ 4987925 h 6858000"/>
              <a:gd name="connsiteX103" fmla="*/ 4378531 w 4417162"/>
              <a:gd name="connsiteY103" fmla="*/ 5033962 h 6858000"/>
              <a:gd name="connsiteX104" fmla="*/ 4361735 w 4417162"/>
              <a:gd name="connsiteY104" fmla="*/ 5075237 h 6858000"/>
              <a:gd name="connsiteX105" fmla="*/ 4341580 w 4417162"/>
              <a:gd name="connsiteY105" fmla="*/ 5114925 h 6858000"/>
              <a:gd name="connsiteX106" fmla="*/ 4321425 w 4417162"/>
              <a:gd name="connsiteY106" fmla="*/ 5149850 h 6858000"/>
              <a:gd name="connsiteX107" fmla="*/ 4301270 w 4417162"/>
              <a:gd name="connsiteY107" fmla="*/ 5186362 h 6858000"/>
              <a:gd name="connsiteX108" fmla="*/ 4282794 w 4417162"/>
              <a:gd name="connsiteY108" fmla="*/ 5226050 h 6858000"/>
              <a:gd name="connsiteX109" fmla="*/ 4264318 w 4417162"/>
              <a:gd name="connsiteY109" fmla="*/ 5268912 h 6858000"/>
              <a:gd name="connsiteX110" fmla="*/ 4249203 w 4417162"/>
              <a:gd name="connsiteY110" fmla="*/ 5313362 h 6858000"/>
              <a:gd name="connsiteX111" fmla="*/ 4239125 w 4417162"/>
              <a:gd name="connsiteY111" fmla="*/ 5365750 h 6858000"/>
              <a:gd name="connsiteX112" fmla="*/ 4229047 w 4417162"/>
              <a:gd name="connsiteY112" fmla="*/ 5426075 h 6858000"/>
              <a:gd name="connsiteX113" fmla="*/ 4227367 w 4417162"/>
              <a:gd name="connsiteY113" fmla="*/ 5494337 h 6858000"/>
              <a:gd name="connsiteX114" fmla="*/ 4229047 w 4417162"/>
              <a:gd name="connsiteY114" fmla="*/ 5562600 h 6858000"/>
              <a:gd name="connsiteX115" fmla="*/ 4239125 w 4417162"/>
              <a:gd name="connsiteY115" fmla="*/ 5622925 h 6858000"/>
              <a:gd name="connsiteX116" fmla="*/ 4249203 w 4417162"/>
              <a:gd name="connsiteY116" fmla="*/ 5675312 h 6858000"/>
              <a:gd name="connsiteX117" fmla="*/ 4264318 w 4417162"/>
              <a:gd name="connsiteY117" fmla="*/ 5721350 h 6858000"/>
              <a:gd name="connsiteX118" fmla="*/ 4282794 w 4417162"/>
              <a:gd name="connsiteY118" fmla="*/ 5762625 h 6858000"/>
              <a:gd name="connsiteX119" fmla="*/ 4301270 w 4417162"/>
              <a:gd name="connsiteY119" fmla="*/ 5802312 h 6858000"/>
              <a:gd name="connsiteX120" fmla="*/ 4321425 w 4417162"/>
              <a:gd name="connsiteY120" fmla="*/ 5840412 h 6858000"/>
              <a:gd name="connsiteX121" fmla="*/ 4341580 w 4417162"/>
              <a:gd name="connsiteY121" fmla="*/ 5876925 h 6858000"/>
              <a:gd name="connsiteX122" fmla="*/ 4361735 w 4417162"/>
              <a:gd name="connsiteY122" fmla="*/ 5915025 h 6858000"/>
              <a:gd name="connsiteX123" fmla="*/ 4378531 w 4417162"/>
              <a:gd name="connsiteY123" fmla="*/ 5956300 h 6858000"/>
              <a:gd name="connsiteX124" fmla="*/ 4393648 w 4417162"/>
              <a:gd name="connsiteY124" fmla="*/ 6003925 h 6858000"/>
              <a:gd name="connsiteX125" fmla="*/ 4405405 w 4417162"/>
              <a:gd name="connsiteY125" fmla="*/ 6056312 h 6858000"/>
              <a:gd name="connsiteX126" fmla="*/ 4413803 w 4417162"/>
              <a:gd name="connsiteY126" fmla="*/ 6113462 h 6858000"/>
              <a:gd name="connsiteX127" fmla="*/ 4417162 w 4417162"/>
              <a:gd name="connsiteY127" fmla="*/ 6183312 h 6858000"/>
              <a:gd name="connsiteX128" fmla="*/ 4413803 w 4417162"/>
              <a:gd name="connsiteY128" fmla="*/ 6251575 h 6858000"/>
              <a:gd name="connsiteX129" fmla="*/ 4405405 w 4417162"/>
              <a:gd name="connsiteY129" fmla="*/ 6311900 h 6858000"/>
              <a:gd name="connsiteX130" fmla="*/ 4393648 w 4417162"/>
              <a:gd name="connsiteY130" fmla="*/ 6361112 h 6858000"/>
              <a:gd name="connsiteX131" fmla="*/ 4378531 w 4417162"/>
              <a:gd name="connsiteY131" fmla="*/ 6407150 h 6858000"/>
              <a:gd name="connsiteX132" fmla="*/ 4361735 w 4417162"/>
              <a:gd name="connsiteY132" fmla="*/ 6448425 h 6858000"/>
              <a:gd name="connsiteX133" fmla="*/ 4343260 w 4417162"/>
              <a:gd name="connsiteY133" fmla="*/ 6488112 h 6858000"/>
              <a:gd name="connsiteX134" fmla="*/ 4324784 w 4417162"/>
              <a:gd name="connsiteY134" fmla="*/ 6523037 h 6858000"/>
              <a:gd name="connsiteX135" fmla="*/ 4304629 w 4417162"/>
              <a:gd name="connsiteY135" fmla="*/ 6561137 h 6858000"/>
              <a:gd name="connsiteX136" fmla="*/ 4284474 w 4417162"/>
              <a:gd name="connsiteY136" fmla="*/ 6597650 h 6858000"/>
              <a:gd name="connsiteX137" fmla="*/ 4267678 w 4417162"/>
              <a:gd name="connsiteY137" fmla="*/ 6640512 h 6858000"/>
              <a:gd name="connsiteX138" fmla="*/ 4250882 w 4417162"/>
              <a:gd name="connsiteY138" fmla="*/ 6683375 h 6858000"/>
              <a:gd name="connsiteX139" fmla="*/ 4240804 w 4417162"/>
              <a:gd name="connsiteY139" fmla="*/ 6735762 h 6858000"/>
              <a:gd name="connsiteX140" fmla="*/ 4232407 w 4417162"/>
              <a:gd name="connsiteY140" fmla="*/ 6791325 h 6858000"/>
              <a:gd name="connsiteX141" fmla="*/ 4227367 w 4417162"/>
              <a:gd name="connsiteY141" fmla="*/ 6858000 h 6858000"/>
              <a:gd name="connsiteX142" fmla="*/ 2310062 w 4417162"/>
              <a:gd name="connsiteY142" fmla="*/ 6858000 h 6858000"/>
              <a:gd name="connsiteX143" fmla="*/ 144378 w 4417162"/>
              <a:gd name="connsiteY143" fmla="*/ 6858000 h 6858000"/>
              <a:gd name="connsiteX144" fmla="*/ 0 w 4417162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417162" h="6858000">
                <a:moveTo>
                  <a:pt x="0" y="0"/>
                </a:moveTo>
                <a:lnTo>
                  <a:pt x="144378" y="0"/>
                </a:lnTo>
                <a:lnTo>
                  <a:pt x="2310062" y="0"/>
                </a:lnTo>
                <a:lnTo>
                  <a:pt x="4227367" y="0"/>
                </a:lnTo>
                <a:lnTo>
                  <a:pt x="4232407" y="66675"/>
                </a:lnTo>
                <a:lnTo>
                  <a:pt x="4240804" y="122237"/>
                </a:lnTo>
                <a:lnTo>
                  <a:pt x="4250882" y="174625"/>
                </a:lnTo>
                <a:lnTo>
                  <a:pt x="4267678" y="217487"/>
                </a:lnTo>
                <a:lnTo>
                  <a:pt x="4284474" y="260350"/>
                </a:lnTo>
                <a:lnTo>
                  <a:pt x="4304629" y="296862"/>
                </a:lnTo>
                <a:lnTo>
                  <a:pt x="4324784" y="334962"/>
                </a:lnTo>
                <a:lnTo>
                  <a:pt x="4343260" y="369887"/>
                </a:lnTo>
                <a:lnTo>
                  <a:pt x="4361735" y="409575"/>
                </a:lnTo>
                <a:lnTo>
                  <a:pt x="4378531" y="450850"/>
                </a:lnTo>
                <a:lnTo>
                  <a:pt x="4393648" y="496887"/>
                </a:lnTo>
                <a:lnTo>
                  <a:pt x="4405405" y="546100"/>
                </a:lnTo>
                <a:lnTo>
                  <a:pt x="4413803" y="606425"/>
                </a:lnTo>
                <a:lnTo>
                  <a:pt x="4417162" y="673100"/>
                </a:lnTo>
                <a:lnTo>
                  <a:pt x="4413803" y="744537"/>
                </a:lnTo>
                <a:lnTo>
                  <a:pt x="4405405" y="801687"/>
                </a:lnTo>
                <a:lnTo>
                  <a:pt x="4393648" y="854075"/>
                </a:lnTo>
                <a:lnTo>
                  <a:pt x="4378531" y="901700"/>
                </a:lnTo>
                <a:lnTo>
                  <a:pt x="4361735" y="942975"/>
                </a:lnTo>
                <a:lnTo>
                  <a:pt x="4341580" y="981075"/>
                </a:lnTo>
                <a:lnTo>
                  <a:pt x="4321425" y="1017587"/>
                </a:lnTo>
                <a:lnTo>
                  <a:pt x="4301270" y="1055687"/>
                </a:lnTo>
                <a:lnTo>
                  <a:pt x="4282794" y="1095375"/>
                </a:lnTo>
                <a:lnTo>
                  <a:pt x="4264318" y="1136650"/>
                </a:lnTo>
                <a:lnTo>
                  <a:pt x="4249203" y="1182687"/>
                </a:lnTo>
                <a:lnTo>
                  <a:pt x="4239125" y="1235075"/>
                </a:lnTo>
                <a:lnTo>
                  <a:pt x="4229047" y="1295400"/>
                </a:lnTo>
                <a:lnTo>
                  <a:pt x="4227367" y="1363662"/>
                </a:lnTo>
                <a:lnTo>
                  <a:pt x="4229047" y="1431925"/>
                </a:lnTo>
                <a:lnTo>
                  <a:pt x="4239125" y="1492250"/>
                </a:lnTo>
                <a:lnTo>
                  <a:pt x="4249203" y="1544637"/>
                </a:lnTo>
                <a:lnTo>
                  <a:pt x="4264318" y="1589087"/>
                </a:lnTo>
                <a:lnTo>
                  <a:pt x="4282794" y="1631950"/>
                </a:lnTo>
                <a:lnTo>
                  <a:pt x="4301270" y="1671637"/>
                </a:lnTo>
                <a:lnTo>
                  <a:pt x="4321425" y="1708150"/>
                </a:lnTo>
                <a:lnTo>
                  <a:pt x="4341580" y="1743075"/>
                </a:lnTo>
                <a:lnTo>
                  <a:pt x="4361735" y="1782762"/>
                </a:lnTo>
                <a:lnTo>
                  <a:pt x="4378531" y="1824037"/>
                </a:lnTo>
                <a:lnTo>
                  <a:pt x="4393648" y="1870075"/>
                </a:lnTo>
                <a:lnTo>
                  <a:pt x="4405405" y="1922462"/>
                </a:lnTo>
                <a:lnTo>
                  <a:pt x="4413803" y="1982787"/>
                </a:lnTo>
                <a:lnTo>
                  <a:pt x="4417162" y="2051050"/>
                </a:lnTo>
                <a:lnTo>
                  <a:pt x="4413803" y="2119312"/>
                </a:lnTo>
                <a:lnTo>
                  <a:pt x="4405405" y="2179637"/>
                </a:lnTo>
                <a:lnTo>
                  <a:pt x="4393648" y="2232025"/>
                </a:lnTo>
                <a:lnTo>
                  <a:pt x="4378531" y="2278062"/>
                </a:lnTo>
                <a:lnTo>
                  <a:pt x="4361735" y="2319337"/>
                </a:lnTo>
                <a:lnTo>
                  <a:pt x="4341580" y="2359025"/>
                </a:lnTo>
                <a:lnTo>
                  <a:pt x="4321425" y="2395537"/>
                </a:lnTo>
                <a:lnTo>
                  <a:pt x="4301270" y="2433637"/>
                </a:lnTo>
                <a:lnTo>
                  <a:pt x="4282794" y="2471737"/>
                </a:lnTo>
                <a:lnTo>
                  <a:pt x="4264318" y="2513012"/>
                </a:lnTo>
                <a:lnTo>
                  <a:pt x="4249203" y="2560637"/>
                </a:lnTo>
                <a:lnTo>
                  <a:pt x="4239125" y="2613025"/>
                </a:lnTo>
                <a:lnTo>
                  <a:pt x="4229047" y="2671762"/>
                </a:lnTo>
                <a:lnTo>
                  <a:pt x="4227367" y="2741612"/>
                </a:lnTo>
                <a:lnTo>
                  <a:pt x="4229047" y="2809875"/>
                </a:lnTo>
                <a:lnTo>
                  <a:pt x="4239125" y="2868612"/>
                </a:lnTo>
                <a:lnTo>
                  <a:pt x="4249203" y="2922587"/>
                </a:lnTo>
                <a:lnTo>
                  <a:pt x="4264318" y="2967037"/>
                </a:lnTo>
                <a:lnTo>
                  <a:pt x="4282794" y="3009900"/>
                </a:lnTo>
                <a:lnTo>
                  <a:pt x="4301270" y="3046412"/>
                </a:lnTo>
                <a:lnTo>
                  <a:pt x="4321425" y="3084512"/>
                </a:lnTo>
                <a:lnTo>
                  <a:pt x="4341580" y="3121025"/>
                </a:lnTo>
                <a:lnTo>
                  <a:pt x="4361735" y="3160712"/>
                </a:lnTo>
                <a:lnTo>
                  <a:pt x="4378531" y="3201987"/>
                </a:lnTo>
                <a:lnTo>
                  <a:pt x="4393648" y="3248025"/>
                </a:lnTo>
                <a:lnTo>
                  <a:pt x="4405405" y="3300412"/>
                </a:lnTo>
                <a:lnTo>
                  <a:pt x="4413803" y="3360737"/>
                </a:lnTo>
                <a:lnTo>
                  <a:pt x="4417162" y="3427412"/>
                </a:lnTo>
                <a:lnTo>
                  <a:pt x="4413803" y="3497262"/>
                </a:lnTo>
                <a:lnTo>
                  <a:pt x="4405405" y="3557587"/>
                </a:lnTo>
                <a:lnTo>
                  <a:pt x="4393648" y="3609975"/>
                </a:lnTo>
                <a:lnTo>
                  <a:pt x="4378531" y="3656012"/>
                </a:lnTo>
                <a:lnTo>
                  <a:pt x="4361735" y="3697287"/>
                </a:lnTo>
                <a:lnTo>
                  <a:pt x="4341580" y="3736975"/>
                </a:lnTo>
                <a:lnTo>
                  <a:pt x="4301270" y="3811587"/>
                </a:lnTo>
                <a:lnTo>
                  <a:pt x="4282794" y="3848100"/>
                </a:lnTo>
                <a:lnTo>
                  <a:pt x="4264318" y="3890962"/>
                </a:lnTo>
                <a:lnTo>
                  <a:pt x="4249203" y="3935412"/>
                </a:lnTo>
                <a:lnTo>
                  <a:pt x="4239125" y="3987800"/>
                </a:lnTo>
                <a:lnTo>
                  <a:pt x="4229047" y="4048125"/>
                </a:lnTo>
                <a:lnTo>
                  <a:pt x="4227367" y="4116387"/>
                </a:lnTo>
                <a:lnTo>
                  <a:pt x="4229047" y="4186237"/>
                </a:lnTo>
                <a:lnTo>
                  <a:pt x="4239125" y="4244975"/>
                </a:lnTo>
                <a:lnTo>
                  <a:pt x="4249203" y="4297362"/>
                </a:lnTo>
                <a:lnTo>
                  <a:pt x="4264318" y="4343400"/>
                </a:lnTo>
                <a:lnTo>
                  <a:pt x="4282794" y="4386262"/>
                </a:lnTo>
                <a:lnTo>
                  <a:pt x="4301270" y="4424362"/>
                </a:lnTo>
                <a:lnTo>
                  <a:pt x="4341580" y="4498975"/>
                </a:lnTo>
                <a:lnTo>
                  <a:pt x="4361735" y="4537075"/>
                </a:lnTo>
                <a:lnTo>
                  <a:pt x="4378531" y="4579937"/>
                </a:lnTo>
                <a:lnTo>
                  <a:pt x="4393648" y="4625975"/>
                </a:lnTo>
                <a:lnTo>
                  <a:pt x="4405405" y="4678362"/>
                </a:lnTo>
                <a:lnTo>
                  <a:pt x="4413803" y="4738687"/>
                </a:lnTo>
                <a:lnTo>
                  <a:pt x="4417162" y="4806950"/>
                </a:lnTo>
                <a:lnTo>
                  <a:pt x="4413803" y="4875212"/>
                </a:lnTo>
                <a:lnTo>
                  <a:pt x="4405405" y="4935537"/>
                </a:lnTo>
                <a:lnTo>
                  <a:pt x="4393648" y="4987925"/>
                </a:lnTo>
                <a:lnTo>
                  <a:pt x="4378531" y="5033962"/>
                </a:lnTo>
                <a:lnTo>
                  <a:pt x="4361735" y="5075237"/>
                </a:lnTo>
                <a:lnTo>
                  <a:pt x="4341580" y="5114925"/>
                </a:lnTo>
                <a:lnTo>
                  <a:pt x="4321425" y="5149850"/>
                </a:lnTo>
                <a:lnTo>
                  <a:pt x="4301270" y="5186362"/>
                </a:lnTo>
                <a:lnTo>
                  <a:pt x="4282794" y="5226050"/>
                </a:lnTo>
                <a:lnTo>
                  <a:pt x="4264318" y="5268912"/>
                </a:lnTo>
                <a:lnTo>
                  <a:pt x="4249203" y="5313362"/>
                </a:lnTo>
                <a:lnTo>
                  <a:pt x="4239125" y="5365750"/>
                </a:lnTo>
                <a:lnTo>
                  <a:pt x="4229047" y="5426075"/>
                </a:lnTo>
                <a:lnTo>
                  <a:pt x="4227367" y="5494337"/>
                </a:lnTo>
                <a:lnTo>
                  <a:pt x="4229047" y="5562600"/>
                </a:lnTo>
                <a:lnTo>
                  <a:pt x="4239125" y="5622925"/>
                </a:lnTo>
                <a:lnTo>
                  <a:pt x="4249203" y="5675312"/>
                </a:lnTo>
                <a:lnTo>
                  <a:pt x="4264318" y="5721350"/>
                </a:lnTo>
                <a:lnTo>
                  <a:pt x="4282794" y="5762625"/>
                </a:lnTo>
                <a:lnTo>
                  <a:pt x="4301270" y="5802312"/>
                </a:lnTo>
                <a:lnTo>
                  <a:pt x="4321425" y="5840412"/>
                </a:lnTo>
                <a:lnTo>
                  <a:pt x="4341580" y="5876925"/>
                </a:lnTo>
                <a:lnTo>
                  <a:pt x="4361735" y="5915025"/>
                </a:lnTo>
                <a:lnTo>
                  <a:pt x="4378531" y="5956300"/>
                </a:lnTo>
                <a:lnTo>
                  <a:pt x="4393648" y="6003925"/>
                </a:lnTo>
                <a:lnTo>
                  <a:pt x="4405405" y="6056312"/>
                </a:lnTo>
                <a:lnTo>
                  <a:pt x="4413803" y="6113462"/>
                </a:lnTo>
                <a:lnTo>
                  <a:pt x="4417162" y="6183312"/>
                </a:lnTo>
                <a:lnTo>
                  <a:pt x="4413803" y="6251575"/>
                </a:lnTo>
                <a:lnTo>
                  <a:pt x="4405405" y="6311900"/>
                </a:lnTo>
                <a:lnTo>
                  <a:pt x="4393648" y="6361112"/>
                </a:lnTo>
                <a:lnTo>
                  <a:pt x="4378531" y="6407150"/>
                </a:lnTo>
                <a:lnTo>
                  <a:pt x="4361735" y="6448425"/>
                </a:lnTo>
                <a:lnTo>
                  <a:pt x="4343260" y="6488112"/>
                </a:lnTo>
                <a:lnTo>
                  <a:pt x="4324784" y="6523037"/>
                </a:lnTo>
                <a:lnTo>
                  <a:pt x="4304629" y="6561137"/>
                </a:lnTo>
                <a:lnTo>
                  <a:pt x="4284474" y="6597650"/>
                </a:lnTo>
                <a:lnTo>
                  <a:pt x="4267678" y="6640512"/>
                </a:lnTo>
                <a:lnTo>
                  <a:pt x="4250882" y="6683375"/>
                </a:lnTo>
                <a:lnTo>
                  <a:pt x="4240804" y="6735762"/>
                </a:lnTo>
                <a:lnTo>
                  <a:pt x="4232407" y="6791325"/>
                </a:lnTo>
                <a:lnTo>
                  <a:pt x="4227367" y="6858000"/>
                </a:lnTo>
                <a:lnTo>
                  <a:pt x="2310062" y="6858000"/>
                </a:lnTo>
                <a:lnTo>
                  <a:pt x="14437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</p:sp>
      <p:sp useBgFill="1">
        <p:nvSpPr>
          <p:cNvPr id="19" name="Freeform: Shape 18">
            <a:extLst>
              <a:ext uri="{FF2B5EF4-FFF2-40B4-BE49-F238E27FC236}">
                <a16:creationId xmlns:a16="http://schemas.microsoft.com/office/drawing/2014/main" id="{A7A4B465-FBCC-4CD4-89A1-82992A7B4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272784" cy="6858000"/>
          </a:xfrm>
          <a:custGeom>
            <a:avLst/>
            <a:gdLst>
              <a:gd name="connsiteX0" fmla="*/ 0 w 4272784"/>
              <a:gd name="connsiteY0" fmla="*/ 0 h 6858000"/>
              <a:gd name="connsiteX1" fmla="*/ 4082989 w 4272784"/>
              <a:gd name="connsiteY1" fmla="*/ 0 h 6858000"/>
              <a:gd name="connsiteX2" fmla="*/ 4088029 w 4272784"/>
              <a:gd name="connsiteY2" fmla="*/ 66675 h 6858000"/>
              <a:gd name="connsiteX3" fmla="*/ 4096426 w 4272784"/>
              <a:gd name="connsiteY3" fmla="*/ 122237 h 6858000"/>
              <a:gd name="connsiteX4" fmla="*/ 4106504 w 4272784"/>
              <a:gd name="connsiteY4" fmla="*/ 174625 h 6858000"/>
              <a:gd name="connsiteX5" fmla="*/ 4123300 w 4272784"/>
              <a:gd name="connsiteY5" fmla="*/ 217487 h 6858000"/>
              <a:gd name="connsiteX6" fmla="*/ 4140096 w 4272784"/>
              <a:gd name="connsiteY6" fmla="*/ 260350 h 6858000"/>
              <a:gd name="connsiteX7" fmla="*/ 4160251 w 4272784"/>
              <a:gd name="connsiteY7" fmla="*/ 296862 h 6858000"/>
              <a:gd name="connsiteX8" fmla="*/ 4180406 w 4272784"/>
              <a:gd name="connsiteY8" fmla="*/ 334962 h 6858000"/>
              <a:gd name="connsiteX9" fmla="*/ 4198882 w 4272784"/>
              <a:gd name="connsiteY9" fmla="*/ 369887 h 6858000"/>
              <a:gd name="connsiteX10" fmla="*/ 4217357 w 4272784"/>
              <a:gd name="connsiteY10" fmla="*/ 409575 h 6858000"/>
              <a:gd name="connsiteX11" fmla="*/ 4234153 w 4272784"/>
              <a:gd name="connsiteY11" fmla="*/ 450850 h 6858000"/>
              <a:gd name="connsiteX12" fmla="*/ 4249270 w 4272784"/>
              <a:gd name="connsiteY12" fmla="*/ 496887 h 6858000"/>
              <a:gd name="connsiteX13" fmla="*/ 4261027 w 4272784"/>
              <a:gd name="connsiteY13" fmla="*/ 546100 h 6858000"/>
              <a:gd name="connsiteX14" fmla="*/ 4269425 w 4272784"/>
              <a:gd name="connsiteY14" fmla="*/ 606425 h 6858000"/>
              <a:gd name="connsiteX15" fmla="*/ 4272784 w 4272784"/>
              <a:gd name="connsiteY15" fmla="*/ 673100 h 6858000"/>
              <a:gd name="connsiteX16" fmla="*/ 4269425 w 4272784"/>
              <a:gd name="connsiteY16" fmla="*/ 744537 h 6858000"/>
              <a:gd name="connsiteX17" fmla="*/ 4261027 w 4272784"/>
              <a:gd name="connsiteY17" fmla="*/ 801687 h 6858000"/>
              <a:gd name="connsiteX18" fmla="*/ 4249270 w 4272784"/>
              <a:gd name="connsiteY18" fmla="*/ 854075 h 6858000"/>
              <a:gd name="connsiteX19" fmla="*/ 4234153 w 4272784"/>
              <a:gd name="connsiteY19" fmla="*/ 901700 h 6858000"/>
              <a:gd name="connsiteX20" fmla="*/ 4217357 w 4272784"/>
              <a:gd name="connsiteY20" fmla="*/ 942975 h 6858000"/>
              <a:gd name="connsiteX21" fmla="*/ 4197202 w 4272784"/>
              <a:gd name="connsiteY21" fmla="*/ 981075 h 6858000"/>
              <a:gd name="connsiteX22" fmla="*/ 4177047 w 4272784"/>
              <a:gd name="connsiteY22" fmla="*/ 1017587 h 6858000"/>
              <a:gd name="connsiteX23" fmla="*/ 4156892 w 4272784"/>
              <a:gd name="connsiteY23" fmla="*/ 1055687 h 6858000"/>
              <a:gd name="connsiteX24" fmla="*/ 4138416 w 4272784"/>
              <a:gd name="connsiteY24" fmla="*/ 1095375 h 6858000"/>
              <a:gd name="connsiteX25" fmla="*/ 4119940 w 4272784"/>
              <a:gd name="connsiteY25" fmla="*/ 1136650 h 6858000"/>
              <a:gd name="connsiteX26" fmla="*/ 4104825 w 4272784"/>
              <a:gd name="connsiteY26" fmla="*/ 1182687 h 6858000"/>
              <a:gd name="connsiteX27" fmla="*/ 4094747 w 4272784"/>
              <a:gd name="connsiteY27" fmla="*/ 1235075 h 6858000"/>
              <a:gd name="connsiteX28" fmla="*/ 4084669 w 4272784"/>
              <a:gd name="connsiteY28" fmla="*/ 1295400 h 6858000"/>
              <a:gd name="connsiteX29" fmla="*/ 4082989 w 4272784"/>
              <a:gd name="connsiteY29" fmla="*/ 1363662 h 6858000"/>
              <a:gd name="connsiteX30" fmla="*/ 4084669 w 4272784"/>
              <a:gd name="connsiteY30" fmla="*/ 1431925 h 6858000"/>
              <a:gd name="connsiteX31" fmla="*/ 4094747 w 4272784"/>
              <a:gd name="connsiteY31" fmla="*/ 1492250 h 6858000"/>
              <a:gd name="connsiteX32" fmla="*/ 4104825 w 4272784"/>
              <a:gd name="connsiteY32" fmla="*/ 1544637 h 6858000"/>
              <a:gd name="connsiteX33" fmla="*/ 4119940 w 4272784"/>
              <a:gd name="connsiteY33" fmla="*/ 1589087 h 6858000"/>
              <a:gd name="connsiteX34" fmla="*/ 4138416 w 4272784"/>
              <a:gd name="connsiteY34" fmla="*/ 1631950 h 6858000"/>
              <a:gd name="connsiteX35" fmla="*/ 4156892 w 4272784"/>
              <a:gd name="connsiteY35" fmla="*/ 1671637 h 6858000"/>
              <a:gd name="connsiteX36" fmla="*/ 4177047 w 4272784"/>
              <a:gd name="connsiteY36" fmla="*/ 1708150 h 6858000"/>
              <a:gd name="connsiteX37" fmla="*/ 4197202 w 4272784"/>
              <a:gd name="connsiteY37" fmla="*/ 1743075 h 6858000"/>
              <a:gd name="connsiteX38" fmla="*/ 4217357 w 4272784"/>
              <a:gd name="connsiteY38" fmla="*/ 1782762 h 6858000"/>
              <a:gd name="connsiteX39" fmla="*/ 4234153 w 4272784"/>
              <a:gd name="connsiteY39" fmla="*/ 1824037 h 6858000"/>
              <a:gd name="connsiteX40" fmla="*/ 4249270 w 4272784"/>
              <a:gd name="connsiteY40" fmla="*/ 1870075 h 6858000"/>
              <a:gd name="connsiteX41" fmla="*/ 4261027 w 4272784"/>
              <a:gd name="connsiteY41" fmla="*/ 1922462 h 6858000"/>
              <a:gd name="connsiteX42" fmla="*/ 4269425 w 4272784"/>
              <a:gd name="connsiteY42" fmla="*/ 1982787 h 6858000"/>
              <a:gd name="connsiteX43" fmla="*/ 4272784 w 4272784"/>
              <a:gd name="connsiteY43" fmla="*/ 2051050 h 6858000"/>
              <a:gd name="connsiteX44" fmla="*/ 4269425 w 4272784"/>
              <a:gd name="connsiteY44" fmla="*/ 2119312 h 6858000"/>
              <a:gd name="connsiteX45" fmla="*/ 4261027 w 4272784"/>
              <a:gd name="connsiteY45" fmla="*/ 2179637 h 6858000"/>
              <a:gd name="connsiteX46" fmla="*/ 4249270 w 4272784"/>
              <a:gd name="connsiteY46" fmla="*/ 2232025 h 6858000"/>
              <a:gd name="connsiteX47" fmla="*/ 4234153 w 4272784"/>
              <a:gd name="connsiteY47" fmla="*/ 2278062 h 6858000"/>
              <a:gd name="connsiteX48" fmla="*/ 4217357 w 4272784"/>
              <a:gd name="connsiteY48" fmla="*/ 2319337 h 6858000"/>
              <a:gd name="connsiteX49" fmla="*/ 4197202 w 4272784"/>
              <a:gd name="connsiteY49" fmla="*/ 2359025 h 6858000"/>
              <a:gd name="connsiteX50" fmla="*/ 4177047 w 4272784"/>
              <a:gd name="connsiteY50" fmla="*/ 2395537 h 6858000"/>
              <a:gd name="connsiteX51" fmla="*/ 4156892 w 4272784"/>
              <a:gd name="connsiteY51" fmla="*/ 2433637 h 6858000"/>
              <a:gd name="connsiteX52" fmla="*/ 4138416 w 4272784"/>
              <a:gd name="connsiteY52" fmla="*/ 2471737 h 6858000"/>
              <a:gd name="connsiteX53" fmla="*/ 4119940 w 4272784"/>
              <a:gd name="connsiteY53" fmla="*/ 2513012 h 6858000"/>
              <a:gd name="connsiteX54" fmla="*/ 4104825 w 4272784"/>
              <a:gd name="connsiteY54" fmla="*/ 2560637 h 6858000"/>
              <a:gd name="connsiteX55" fmla="*/ 4094747 w 4272784"/>
              <a:gd name="connsiteY55" fmla="*/ 2613025 h 6858000"/>
              <a:gd name="connsiteX56" fmla="*/ 4084669 w 4272784"/>
              <a:gd name="connsiteY56" fmla="*/ 2671762 h 6858000"/>
              <a:gd name="connsiteX57" fmla="*/ 4082989 w 4272784"/>
              <a:gd name="connsiteY57" fmla="*/ 2741612 h 6858000"/>
              <a:gd name="connsiteX58" fmla="*/ 4084669 w 4272784"/>
              <a:gd name="connsiteY58" fmla="*/ 2809875 h 6858000"/>
              <a:gd name="connsiteX59" fmla="*/ 4094747 w 4272784"/>
              <a:gd name="connsiteY59" fmla="*/ 2868612 h 6858000"/>
              <a:gd name="connsiteX60" fmla="*/ 4104825 w 4272784"/>
              <a:gd name="connsiteY60" fmla="*/ 2922587 h 6858000"/>
              <a:gd name="connsiteX61" fmla="*/ 4119940 w 4272784"/>
              <a:gd name="connsiteY61" fmla="*/ 2967037 h 6858000"/>
              <a:gd name="connsiteX62" fmla="*/ 4138416 w 4272784"/>
              <a:gd name="connsiteY62" fmla="*/ 3009900 h 6858000"/>
              <a:gd name="connsiteX63" fmla="*/ 4156892 w 4272784"/>
              <a:gd name="connsiteY63" fmla="*/ 3046412 h 6858000"/>
              <a:gd name="connsiteX64" fmla="*/ 4177047 w 4272784"/>
              <a:gd name="connsiteY64" fmla="*/ 3084512 h 6858000"/>
              <a:gd name="connsiteX65" fmla="*/ 4197202 w 4272784"/>
              <a:gd name="connsiteY65" fmla="*/ 3121025 h 6858000"/>
              <a:gd name="connsiteX66" fmla="*/ 4217357 w 4272784"/>
              <a:gd name="connsiteY66" fmla="*/ 3160712 h 6858000"/>
              <a:gd name="connsiteX67" fmla="*/ 4234153 w 4272784"/>
              <a:gd name="connsiteY67" fmla="*/ 3201987 h 6858000"/>
              <a:gd name="connsiteX68" fmla="*/ 4249270 w 4272784"/>
              <a:gd name="connsiteY68" fmla="*/ 3248025 h 6858000"/>
              <a:gd name="connsiteX69" fmla="*/ 4261027 w 4272784"/>
              <a:gd name="connsiteY69" fmla="*/ 3300412 h 6858000"/>
              <a:gd name="connsiteX70" fmla="*/ 4269425 w 4272784"/>
              <a:gd name="connsiteY70" fmla="*/ 3360737 h 6858000"/>
              <a:gd name="connsiteX71" fmla="*/ 4272784 w 4272784"/>
              <a:gd name="connsiteY71" fmla="*/ 3427412 h 6858000"/>
              <a:gd name="connsiteX72" fmla="*/ 4269425 w 4272784"/>
              <a:gd name="connsiteY72" fmla="*/ 3497262 h 6858000"/>
              <a:gd name="connsiteX73" fmla="*/ 4261027 w 4272784"/>
              <a:gd name="connsiteY73" fmla="*/ 3557587 h 6858000"/>
              <a:gd name="connsiteX74" fmla="*/ 4249270 w 4272784"/>
              <a:gd name="connsiteY74" fmla="*/ 3609975 h 6858000"/>
              <a:gd name="connsiteX75" fmla="*/ 4234153 w 4272784"/>
              <a:gd name="connsiteY75" fmla="*/ 3656012 h 6858000"/>
              <a:gd name="connsiteX76" fmla="*/ 4217357 w 4272784"/>
              <a:gd name="connsiteY76" fmla="*/ 3697287 h 6858000"/>
              <a:gd name="connsiteX77" fmla="*/ 4197202 w 4272784"/>
              <a:gd name="connsiteY77" fmla="*/ 3736975 h 6858000"/>
              <a:gd name="connsiteX78" fmla="*/ 4156892 w 4272784"/>
              <a:gd name="connsiteY78" fmla="*/ 3811587 h 6858000"/>
              <a:gd name="connsiteX79" fmla="*/ 4138416 w 4272784"/>
              <a:gd name="connsiteY79" fmla="*/ 3848100 h 6858000"/>
              <a:gd name="connsiteX80" fmla="*/ 4119940 w 4272784"/>
              <a:gd name="connsiteY80" fmla="*/ 3890962 h 6858000"/>
              <a:gd name="connsiteX81" fmla="*/ 4104825 w 4272784"/>
              <a:gd name="connsiteY81" fmla="*/ 3935412 h 6858000"/>
              <a:gd name="connsiteX82" fmla="*/ 4094747 w 4272784"/>
              <a:gd name="connsiteY82" fmla="*/ 3987800 h 6858000"/>
              <a:gd name="connsiteX83" fmla="*/ 4084669 w 4272784"/>
              <a:gd name="connsiteY83" fmla="*/ 4048125 h 6858000"/>
              <a:gd name="connsiteX84" fmla="*/ 4082989 w 4272784"/>
              <a:gd name="connsiteY84" fmla="*/ 4116387 h 6858000"/>
              <a:gd name="connsiteX85" fmla="*/ 4084669 w 4272784"/>
              <a:gd name="connsiteY85" fmla="*/ 4186237 h 6858000"/>
              <a:gd name="connsiteX86" fmla="*/ 4094747 w 4272784"/>
              <a:gd name="connsiteY86" fmla="*/ 4244975 h 6858000"/>
              <a:gd name="connsiteX87" fmla="*/ 4104825 w 4272784"/>
              <a:gd name="connsiteY87" fmla="*/ 4297362 h 6858000"/>
              <a:gd name="connsiteX88" fmla="*/ 4119940 w 4272784"/>
              <a:gd name="connsiteY88" fmla="*/ 4343400 h 6858000"/>
              <a:gd name="connsiteX89" fmla="*/ 4138416 w 4272784"/>
              <a:gd name="connsiteY89" fmla="*/ 4386262 h 6858000"/>
              <a:gd name="connsiteX90" fmla="*/ 4156892 w 4272784"/>
              <a:gd name="connsiteY90" fmla="*/ 4424362 h 6858000"/>
              <a:gd name="connsiteX91" fmla="*/ 4197202 w 4272784"/>
              <a:gd name="connsiteY91" fmla="*/ 4498975 h 6858000"/>
              <a:gd name="connsiteX92" fmla="*/ 4217357 w 4272784"/>
              <a:gd name="connsiteY92" fmla="*/ 4537075 h 6858000"/>
              <a:gd name="connsiteX93" fmla="*/ 4234153 w 4272784"/>
              <a:gd name="connsiteY93" fmla="*/ 4579937 h 6858000"/>
              <a:gd name="connsiteX94" fmla="*/ 4249270 w 4272784"/>
              <a:gd name="connsiteY94" fmla="*/ 4625975 h 6858000"/>
              <a:gd name="connsiteX95" fmla="*/ 4261027 w 4272784"/>
              <a:gd name="connsiteY95" fmla="*/ 4678362 h 6858000"/>
              <a:gd name="connsiteX96" fmla="*/ 4269425 w 4272784"/>
              <a:gd name="connsiteY96" fmla="*/ 4738687 h 6858000"/>
              <a:gd name="connsiteX97" fmla="*/ 4272784 w 4272784"/>
              <a:gd name="connsiteY97" fmla="*/ 4806950 h 6858000"/>
              <a:gd name="connsiteX98" fmla="*/ 4269425 w 4272784"/>
              <a:gd name="connsiteY98" fmla="*/ 4875212 h 6858000"/>
              <a:gd name="connsiteX99" fmla="*/ 4261027 w 4272784"/>
              <a:gd name="connsiteY99" fmla="*/ 4935537 h 6858000"/>
              <a:gd name="connsiteX100" fmla="*/ 4249270 w 4272784"/>
              <a:gd name="connsiteY100" fmla="*/ 4987925 h 6858000"/>
              <a:gd name="connsiteX101" fmla="*/ 4234153 w 4272784"/>
              <a:gd name="connsiteY101" fmla="*/ 5033962 h 6858000"/>
              <a:gd name="connsiteX102" fmla="*/ 4217357 w 4272784"/>
              <a:gd name="connsiteY102" fmla="*/ 5075237 h 6858000"/>
              <a:gd name="connsiteX103" fmla="*/ 4197202 w 4272784"/>
              <a:gd name="connsiteY103" fmla="*/ 5114925 h 6858000"/>
              <a:gd name="connsiteX104" fmla="*/ 4177047 w 4272784"/>
              <a:gd name="connsiteY104" fmla="*/ 5149850 h 6858000"/>
              <a:gd name="connsiteX105" fmla="*/ 4156892 w 4272784"/>
              <a:gd name="connsiteY105" fmla="*/ 5186362 h 6858000"/>
              <a:gd name="connsiteX106" fmla="*/ 4138416 w 4272784"/>
              <a:gd name="connsiteY106" fmla="*/ 5226050 h 6858000"/>
              <a:gd name="connsiteX107" fmla="*/ 4119940 w 4272784"/>
              <a:gd name="connsiteY107" fmla="*/ 5268912 h 6858000"/>
              <a:gd name="connsiteX108" fmla="*/ 4104825 w 4272784"/>
              <a:gd name="connsiteY108" fmla="*/ 5313362 h 6858000"/>
              <a:gd name="connsiteX109" fmla="*/ 4094747 w 4272784"/>
              <a:gd name="connsiteY109" fmla="*/ 5365750 h 6858000"/>
              <a:gd name="connsiteX110" fmla="*/ 4084669 w 4272784"/>
              <a:gd name="connsiteY110" fmla="*/ 5426075 h 6858000"/>
              <a:gd name="connsiteX111" fmla="*/ 4082989 w 4272784"/>
              <a:gd name="connsiteY111" fmla="*/ 5494337 h 6858000"/>
              <a:gd name="connsiteX112" fmla="*/ 4084669 w 4272784"/>
              <a:gd name="connsiteY112" fmla="*/ 5562600 h 6858000"/>
              <a:gd name="connsiteX113" fmla="*/ 4094747 w 4272784"/>
              <a:gd name="connsiteY113" fmla="*/ 5622925 h 6858000"/>
              <a:gd name="connsiteX114" fmla="*/ 4104825 w 4272784"/>
              <a:gd name="connsiteY114" fmla="*/ 5675312 h 6858000"/>
              <a:gd name="connsiteX115" fmla="*/ 4119940 w 4272784"/>
              <a:gd name="connsiteY115" fmla="*/ 5721350 h 6858000"/>
              <a:gd name="connsiteX116" fmla="*/ 4138416 w 4272784"/>
              <a:gd name="connsiteY116" fmla="*/ 5762625 h 6858000"/>
              <a:gd name="connsiteX117" fmla="*/ 4156892 w 4272784"/>
              <a:gd name="connsiteY117" fmla="*/ 5802312 h 6858000"/>
              <a:gd name="connsiteX118" fmla="*/ 4177047 w 4272784"/>
              <a:gd name="connsiteY118" fmla="*/ 5840412 h 6858000"/>
              <a:gd name="connsiteX119" fmla="*/ 4197202 w 4272784"/>
              <a:gd name="connsiteY119" fmla="*/ 5876925 h 6858000"/>
              <a:gd name="connsiteX120" fmla="*/ 4217357 w 4272784"/>
              <a:gd name="connsiteY120" fmla="*/ 5915025 h 6858000"/>
              <a:gd name="connsiteX121" fmla="*/ 4234153 w 4272784"/>
              <a:gd name="connsiteY121" fmla="*/ 5956300 h 6858000"/>
              <a:gd name="connsiteX122" fmla="*/ 4249270 w 4272784"/>
              <a:gd name="connsiteY122" fmla="*/ 6003925 h 6858000"/>
              <a:gd name="connsiteX123" fmla="*/ 4261027 w 4272784"/>
              <a:gd name="connsiteY123" fmla="*/ 6056312 h 6858000"/>
              <a:gd name="connsiteX124" fmla="*/ 4269425 w 4272784"/>
              <a:gd name="connsiteY124" fmla="*/ 6113462 h 6858000"/>
              <a:gd name="connsiteX125" fmla="*/ 4272784 w 4272784"/>
              <a:gd name="connsiteY125" fmla="*/ 6183312 h 6858000"/>
              <a:gd name="connsiteX126" fmla="*/ 4269425 w 4272784"/>
              <a:gd name="connsiteY126" fmla="*/ 6251575 h 6858000"/>
              <a:gd name="connsiteX127" fmla="*/ 4261027 w 4272784"/>
              <a:gd name="connsiteY127" fmla="*/ 6311900 h 6858000"/>
              <a:gd name="connsiteX128" fmla="*/ 4249270 w 4272784"/>
              <a:gd name="connsiteY128" fmla="*/ 6361112 h 6858000"/>
              <a:gd name="connsiteX129" fmla="*/ 4234153 w 4272784"/>
              <a:gd name="connsiteY129" fmla="*/ 6407150 h 6858000"/>
              <a:gd name="connsiteX130" fmla="*/ 4217357 w 4272784"/>
              <a:gd name="connsiteY130" fmla="*/ 6448425 h 6858000"/>
              <a:gd name="connsiteX131" fmla="*/ 4198882 w 4272784"/>
              <a:gd name="connsiteY131" fmla="*/ 6488112 h 6858000"/>
              <a:gd name="connsiteX132" fmla="*/ 4180406 w 4272784"/>
              <a:gd name="connsiteY132" fmla="*/ 6523037 h 6858000"/>
              <a:gd name="connsiteX133" fmla="*/ 4160251 w 4272784"/>
              <a:gd name="connsiteY133" fmla="*/ 6561137 h 6858000"/>
              <a:gd name="connsiteX134" fmla="*/ 4140096 w 4272784"/>
              <a:gd name="connsiteY134" fmla="*/ 6597650 h 6858000"/>
              <a:gd name="connsiteX135" fmla="*/ 4123300 w 4272784"/>
              <a:gd name="connsiteY135" fmla="*/ 6640512 h 6858000"/>
              <a:gd name="connsiteX136" fmla="*/ 4106504 w 4272784"/>
              <a:gd name="connsiteY136" fmla="*/ 6683375 h 6858000"/>
              <a:gd name="connsiteX137" fmla="*/ 4096426 w 4272784"/>
              <a:gd name="connsiteY137" fmla="*/ 6735762 h 6858000"/>
              <a:gd name="connsiteX138" fmla="*/ 4088029 w 4272784"/>
              <a:gd name="connsiteY138" fmla="*/ 6791325 h 6858000"/>
              <a:gd name="connsiteX139" fmla="*/ 4082989 w 4272784"/>
              <a:gd name="connsiteY139" fmla="*/ 6858000 h 6858000"/>
              <a:gd name="connsiteX140" fmla="*/ 0 w 4272784"/>
              <a:gd name="connsiteY14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4272784" h="6858000">
                <a:moveTo>
                  <a:pt x="0" y="0"/>
                </a:moveTo>
                <a:lnTo>
                  <a:pt x="4082989" y="0"/>
                </a:lnTo>
                <a:lnTo>
                  <a:pt x="4088029" y="66675"/>
                </a:lnTo>
                <a:lnTo>
                  <a:pt x="4096426" y="122237"/>
                </a:lnTo>
                <a:lnTo>
                  <a:pt x="4106504" y="174625"/>
                </a:lnTo>
                <a:lnTo>
                  <a:pt x="4123300" y="217487"/>
                </a:lnTo>
                <a:lnTo>
                  <a:pt x="4140096" y="260350"/>
                </a:lnTo>
                <a:lnTo>
                  <a:pt x="4160251" y="296862"/>
                </a:lnTo>
                <a:lnTo>
                  <a:pt x="4180406" y="334962"/>
                </a:lnTo>
                <a:lnTo>
                  <a:pt x="4198882" y="369887"/>
                </a:lnTo>
                <a:lnTo>
                  <a:pt x="4217357" y="409575"/>
                </a:lnTo>
                <a:lnTo>
                  <a:pt x="4234153" y="450850"/>
                </a:lnTo>
                <a:lnTo>
                  <a:pt x="4249270" y="496887"/>
                </a:lnTo>
                <a:lnTo>
                  <a:pt x="4261027" y="546100"/>
                </a:lnTo>
                <a:lnTo>
                  <a:pt x="4269425" y="606425"/>
                </a:lnTo>
                <a:lnTo>
                  <a:pt x="4272784" y="673100"/>
                </a:lnTo>
                <a:lnTo>
                  <a:pt x="4269425" y="744537"/>
                </a:lnTo>
                <a:lnTo>
                  <a:pt x="4261027" y="801687"/>
                </a:lnTo>
                <a:lnTo>
                  <a:pt x="4249270" y="854075"/>
                </a:lnTo>
                <a:lnTo>
                  <a:pt x="4234153" y="901700"/>
                </a:lnTo>
                <a:lnTo>
                  <a:pt x="4217357" y="942975"/>
                </a:lnTo>
                <a:lnTo>
                  <a:pt x="4197202" y="981075"/>
                </a:lnTo>
                <a:lnTo>
                  <a:pt x="4177047" y="1017587"/>
                </a:lnTo>
                <a:lnTo>
                  <a:pt x="4156892" y="1055687"/>
                </a:lnTo>
                <a:lnTo>
                  <a:pt x="4138416" y="1095375"/>
                </a:lnTo>
                <a:lnTo>
                  <a:pt x="4119940" y="1136650"/>
                </a:lnTo>
                <a:lnTo>
                  <a:pt x="4104825" y="1182687"/>
                </a:lnTo>
                <a:lnTo>
                  <a:pt x="4094747" y="1235075"/>
                </a:lnTo>
                <a:lnTo>
                  <a:pt x="4084669" y="1295400"/>
                </a:lnTo>
                <a:lnTo>
                  <a:pt x="4082989" y="1363662"/>
                </a:lnTo>
                <a:lnTo>
                  <a:pt x="4084669" y="1431925"/>
                </a:lnTo>
                <a:lnTo>
                  <a:pt x="4094747" y="1492250"/>
                </a:lnTo>
                <a:lnTo>
                  <a:pt x="4104825" y="1544637"/>
                </a:lnTo>
                <a:lnTo>
                  <a:pt x="4119940" y="1589087"/>
                </a:lnTo>
                <a:lnTo>
                  <a:pt x="4138416" y="1631950"/>
                </a:lnTo>
                <a:lnTo>
                  <a:pt x="4156892" y="1671637"/>
                </a:lnTo>
                <a:lnTo>
                  <a:pt x="4177047" y="1708150"/>
                </a:lnTo>
                <a:lnTo>
                  <a:pt x="4197202" y="1743075"/>
                </a:lnTo>
                <a:lnTo>
                  <a:pt x="4217357" y="1782762"/>
                </a:lnTo>
                <a:lnTo>
                  <a:pt x="4234153" y="1824037"/>
                </a:lnTo>
                <a:lnTo>
                  <a:pt x="4249270" y="1870075"/>
                </a:lnTo>
                <a:lnTo>
                  <a:pt x="4261027" y="1922462"/>
                </a:lnTo>
                <a:lnTo>
                  <a:pt x="4269425" y="1982787"/>
                </a:lnTo>
                <a:lnTo>
                  <a:pt x="4272784" y="2051050"/>
                </a:lnTo>
                <a:lnTo>
                  <a:pt x="4269425" y="2119312"/>
                </a:lnTo>
                <a:lnTo>
                  <a:pt x="4261027" y="2179637"/>
                </a:lnTo>
                <a:lnTo>
                  <a:pt x="4249270" y="2232025"/>
                </a:lnTo>
                <a:lnTo>
                  <a:pt x="4234153" y="2278062"/>
                </a:lnTo>
                <a:lnTo>
                  <a:pt x="4217357" y="2319337"/>
                </a:lnTo>
                <a:lnTo>
                  <a:pt x="4197202" y="2359025"/>
                </a:lnTo>
                <a:lnTo>
                  <a:pt x="4177047" y="2395537"/>
                </a:lnTo>
                <a:lnTo>
                  <a:pt x="4156892" y="2433637"/>
                </a:lnTo>
                <a:lnTo>
                  <a:pt x="4138416" y="2471737"/>
                </a:lnTo>
                <a:lnTo>
                  <a:pt x="4119940" y="2513012"/>
                </a:lnTo>
                <a:lnTo>
                  <a:pt x="4104825" y="2560637"/>
                </a:lnTo>
                <a:lnTo>
                  <a:pt x="4094747" y="2613025"/>
                </a:lnTo>
                <a:lnTo>
                  <a:pt x="4084669" y="2671762"/>
                </a:lnTo>
                <a:lnTo>
                  <a:pt x="4082989" y="2741612"/>
                </a:lnTo>
                <a:lnTo>
                  <a:pt x="4084669" y="2809875"/>
                </a:lnTo>
                <a:lnTo>
                  <a:pt x="4094747" y="2868612"/>
                </a:lnTo>
                <a:lnTo>
                  <a:pt x="4104825" y="2922587"/>
                </a:lnTo>
                <a:lnTo>
                  <a:pt x="4119940" y="2967037"/>
                </a:lnTo>
                <a:lnTo>
                  <a:pt x="4138416" y="3009900"/>
                </a:lnTo>
                <a:lnTo>
                  <a:pt x="4156892" y="3046412"/>
                </a:lnTo>
                <a:lnTo>
                  <a:pt x="4177047" y="3084512"/>
                </a:lnTo>
                <a:lnTo>
                  <a:pt x="4197202" y="3121025"/>
                </a:lnTo>
                <a:lnTo>
                  <a:pt x="4217357" y="3160712"/>
                </a:lnTo>
                <a:lnTo>
                  <a:pt x="4234153" y="3201987"/>
                </a:lnTo>
                <a:lnTo>
                  <a:pt x="4249270" y="3248025"/>
                </a:lnTo>
                <a:lnTo>
                  <a:pt x="4261027" y="3300412"/>
                </a:lnTo>
                <a:lnTo>
                  <a:pt x="4269425" y="3360737"/>
                </a:lnTo>
                <a:lnTo>
                  <a:pt x="4272784" y="3427412"/>
                </a:lnTo>
                <a:lnTo>
                  <a:pt x="4269425" y="3497262"/>
                </a:lnTo>
                <a:lnTo>
                  <a:pt x="4261027" y="3557587"/>
                </a:lnTo>
                <a:lnTo>
                  <a:pt x="4249270" y="3609975"/>
                </a:lnTo>
                <a:lnTo>
                  <a:pt x="4234153" y="3656012"/>
                </a:lnTo>
                <a:lnTo>
                  <a:pt x="4217357" y="3697287"/>
                </a:lnTo>
                <a:lnTo>
                  <a:pt x="4197202" y="3736975"/>
                </a:lnTo>
                <a:lnTo>
                  <a:pt x="4156892" y="3811587"/>
                </a:lnTo>
                <a:lnTo>
                  <a:pt x="4138416" y="3848100"/>
                </a:lnTo>
                <a:lnTo>
                  <a:pt x="4119940" y="3890962"/>
                </a:lnTo>
                <a:lnTo>
                  <a:pt x="4104825" y="3935412"/>
                </a:lnTo>
                <a:lnTo>
                  <a:pt x="4094747" y="3987800"/>
                </a:lnTo>
                <a:lnTo>
                  <a:pt x="4084669" y="4048125"/>
                </a:lnTo>
                <a:lnTo>
                  <a:pt x="4082989" y="4116387"/>
                </a:lnTo>
                <a:lnTo>
                  <a:pt x="4084669" y="4186237"/>
                </a:lnTo>
                <a:lnTo>
                  <a:pt x="4094747" y="4244975"/>
                </a:lnTo>
                <a:lnTo>
                  <a:pt x="4104825" y="4297362"/>
                </a:lnTo>
                <a:lnTo>
                  <a:pt x="4119940" y="4343400"/>
                </a:lnTo>
                <a:lnTo>
                  <a:pt x="4138416" y="4386262"/>
                </a:lnTo>
                <a:lnTo>
                  <a:pt x="4156892" y="4424362"/>
                </a:lnTo>
                <a:lnTo>
                  <a:pt x="4197202" y="4498975"/>
                </a:lnTo>
                <a:lnTo>
                  <a:pt x="4217357" y="4537075"/>
                </a:lnTo>
                <a:lnTo>
                  <a:pt x="4234153" y="4579937"/>
                </a:lnTo>
                <a:lnTo>
                  <a:pt x="4249270" y="4625975"/>
                </a:lnTo>
                <a:lnTo>
                  <a:pt x="4261027" y="4678362"/>
                </a:lnTo>
                <a:lnTo>
                  <a:pt x="4269425" y="4738687"/>
                </a:lnTo>
                <a:lnTo>
                  <a:pt x="4272784" y="4806950"/>
                </a:lnTo>
                <a:lnTo>
                  <a:pt x="4269425" y="4875212"/>
                </a:lnTo>
                <a:lnTo>
                  <a:pt x="4261027" y="4935537"/>
                </a:lnTo>
                <a:lnTo>
                  <a:pt x="4249270" y="4987925"/>
                </a:lnTo>
                <a:lnTo>
                  <a:pt x="4234153" y="5033962"/>
                </a:lnTo>
                <a:lnTo>
                  <a:pt x="4217357" y="5075237"/>
                </a:lnTo>
                <a:lnTo>
                  <a:pt x="4197202" y="5114925"/>
                </a:lnTo>
                <a:lnTo>
                  <a:pt x="4177047" y="5149850"/>
                </a:lnTo>
                <a:lnTo>
                  <a:pt x="4156892" y="5186362"/>
                </a:lnTo>
                <a:lnTo>
                  <a:pt x="4138416" y="5226050"/>
                </a:lnTo>
                <a:lnTo>
                  <a:pt x="4119940" y="5268912"/>
                </a:lnTo>
                <a:lnTo>
                  <a:pt x="4104825" y="5313362"/>
                </a:lnTo>
                <a:lnTo>
                  <a:pt x="4094747" y="5365750"/>
                </a:lnTo>
                <a:lnTo>
                  <a:pt x="4084669" y="5426075"/>
                </a:lnTo>
                <a:lnTo>
                  <a:pt x="4082989" y="5494337"/>
                </a:lnTo>
                <a:lnTo>
                  <a:pt x="4084669" y="5562600"/>
                </a:lnTo>
                <a:lnTo>
                  <a:pt x="4094747" y="5622925"/>
                </a:lnTo>
                <a:lnTo>
                  <a:pt x="4104825" y="5675312"/>
                </a:lnTo>
                <a:lnTo>
                  <a:pt x="4119940" y="5721350"/>
                </a:lnTo>
                <a:lnTo>
                  <a:pt x="4138416" y="5762625"/>
                </a:lnTo>
                <a:lnTo>
                  <a:pt x="4156892" y="5802312"/>
                </a:lnTo>
                <a:lnTo>
                  <a:pt x="4177047" y="5840412"/>
                </a:lnTo>
                <a:lnTo>
                  <a:pt x="4197202" y="5876925"/>
                </a:lnTo>
                <a:lnTo>
                  <a:pt x="4217357" y="5915025"/>
                </a:lnTo>
                <a:lnTo>
                  <a:pt x="4234153" y="5956300"/>
                </a:lnTo>
                <a:lnTo>
                  <a:pt x="4249270" y="6003925"/>
                </a:lnTo>
                <a:lnTo>
                  <a:pt x="4261027" y="6056312"/>
                </a:lnTo>
                <a:lnTo>
                  <a:pt x="4269425" y="6113462"/>
                </a:lnTo>
                <a:lnTo>
                  <a:pt x="4272784" y="6183312"/>
                </a:lnTo>
                <a:lnTo>
                  <a:pt x="4269425" y="6251575"/>
                </a:lnTo>
                <a:lnTo>
                  <a:pt x="4261027" y="6311900"/>
                </a:lnTo>
                <a:lnTo>
                  <a:pt x="4249270" y="6361112"/>
                </a:lnTo>
                <a:lnTo>
                  <a:pt x="4234153" y="6407150"/>
                </a:lnTo>
                <a:lnTo>
                  <a:pt x="4217357" y="6448425"/>
                </a:lnTo>
                <a:lnTo>
                  <a:pt x="4198882" y="6488112"/>
                </a:lnTo>
                <a:lnTo>
                  <a:pt x="4180406" y="6523037"/>
                </a:lnTo>
                <a:lnTo>
                  <a:pt x="4160251" y="6561137"/>
                </a:lnTo>
                <a:lnTo>
                  <a:pt x="4140096" y="6597650"/>
                </a:lnTo>
                <a:lnTo>
                  <a:pt x="4123300" y="6640512"/>
                </a:lnTo>
                <a:lnTo>
                  <a:pt x="4106504" y="6683375"/>
                </a:lnTo>
                <a:lnTo>
                  <a:pt x="4096426" y="6735762"/>
                </a:lnTo>
                <a:lnTo>
                  <a:pt x="4088029" y="6791325"/>
                </a:lnTo>
                <a:lnTo>
                  <a:pt x="4082989" y="6858000"/>
                </a:lnTo>
                <a:lnTo>
                  <a:pt x="0" y="6858000"/>
                </a:lnTo>
                <a:close/>
              </a:path>
            </a:pathLst>
          </a:custGeom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909E572F-9CDC-4214-9D42-FF00176495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417162" cy="6858000"/>
          </a:xfrm>
          <a:custGeom>
            <a:avLst/>
            <a:gdLst>
              <a:gd name="connsiteX0" fmla="*/ 4417162 w 4417162"/>
              <a:gd name="connsiteY0" fmla="*/ 0 h 6858000"/>
              <a:gd name="connsiteX1" fmla="*/ 334174 w 4417162"/>
              <a:gd name="connsiteY1" fmla="*/ 0 h 6858000"/>
              <a:gd name="connsiteX2" fmla="*/ 334173 w 4417162"/>
              <a:gd name="connsiteY2" fmla="*/ 0 h 6858000"/>
              <a:gd name="connsiteX3" fmla="*/ 189795 w 4417162"/>
              <a:gd name="connsiteY3" fmla="*/ 0 h 6858000"/>
              <a:gd name="connsiteX4" fmla="*/ 184756 w 4417162"/>
              <a:gd name="connsiteY4" fmla="*/ 66675 h 6858000"/>
              <a:gd name="connsiteX5" fmla="*/ 176358 w 4417162"/>
              <a:gd name="connsiteY5" fmla="*/ 122237 h 6858000"/>
              <a:gd name="connsiteX6" fmla="*/ 166281 w 4417162"/>
              <a:gd name="connsiteY6" fmla="*/ 174625 h 6858000"/>
              <a:gd name="connsiteX7" fmla="*/ 149485 w 4417162"/>
              <a:gd name="connsiteY7" fmla="*/ 217487 h 6858000"/>
              <a:gd name="connsiteX8" fmla="*/ 132689 w 4417162"/>
              <a:gd name="connsiteY8" fmla="*/ 260350 h 6858000"/>
              <a:gd name="connsiteX9" fmla="*/ 112534 w 4417162"/>
              <a:gd name="connsiteY9" fmla="*/ 296862 h 6858000"/>
              <a:gd name="connsiteX10" fmla="*/ 92379 w 4417162"/>
              <a:gd name="connsiteY10" fmla="*/ 334962 h 6858000"/>
              <a:gd name="connsiteX11" fmla="*/ 73903 w 4417162"/>
              <a:gd name="connsiteY11" fmla="*/ 369887 h 6858000"/>
              <a:gd name="connsiteX12" fmla="*/ 55427 w 4417162"/>
              <a:gd name="connsiteY12" fmla="*/ 409575 h 6858000"/>
              <a:gd name="connsiteX13" fmla="*/ 38632 w 4417162"/>
              <a:gd name="connsiteY13" fmla="*/ 450850 h 6858000"/>
              <a:gd name="connsiteX14" fmla="*/ 23515 w 4417162"/>
              <a:gd name="connsiteY14" fmla="*/ 496887 h 6858000"/>
              <a:gd name="connsiteX15" fmla="*/ 11758 w 4417162"/>
              <a:gd name="connsiteY15" fmla="*/ 546100 h 6858000"/>
              <a:gd name="connsiteX16" fmla="*/ 3359 w 4417162"/>
              <a:gd name="connsiteY16" fmla="*/ 606425 h 6858000"/>
              <a:gd name="connsiteX17" fmla="*/ 0 w 4417162"/>
              <a:gd name="connsiteY17" fmla="*/ 673100 h 6858000"/>
              <a:gd name="connsiteX18" fmla="*/ 3359 w 4417162"/>
              <a:gd name="connsiteY18" fmla="*/ 744537 h 6858000"/>
              <a:gd name="connsiteX19" fmla="*/ 11758 w 4417162"/>
              <a:gd name="connsiteY19" fmla="*/ 801687 h 6858000"/>
              <a:gd name="connsiteX20" fmla="*/ 23515 w 4417162"/>
              <a:gd name="connsiteY20" fmla="*/ 854075 h 6858000"/>
              <a:gd name="connsiteX21" fmla="*/ 38632 w 4417162"/>
              <a:gd name="connsiteY21" fmla="*/ 901700 h 6858000"/>
              <a:gd name="connsiteX22" fmla="*/ 55427 w 4417162"/>
              <a:gd name="connsiteY22" fmla="*/ 942975 h 6858000"/>
              <a:gd name="connsiteX23" fmla="*/ 75583 w 4417162"/>
              <a:gd name="connsiteY23" fmla="*/ 981075 h 6858000"/>
              <a:gd name="connsiteX24" fmla="*/ 95738 w 4417162"/>
              <a:gd name="connsiteY24" fmla="*/ 1017587 h 6858000"/>
              <a:gd name="connsiteX25" fmla="*/ 115893 w 4417162"/>
              <a:gd name="connsiteY25" fmla="*/ 1055687 h 6858000"/>
              <a:gd name="connsiteX26" fmla="*/ 134368 w 4417162"/>
              <a:gd name="connsiteY26" fmla="*/ 1095375 h 6858000"/>
              <a:gd name="connsiteX27" fmla="*/ 152844 w 4417162"/>
              <a:gd name="connsiteY27" fmla="*/ 1136650 h 6858000"/>
              <a:gd name="connsiteX28" fmla="*/ 167960 w 4417162"/>
              <a:gd name="connsiteY28" fmla="*/ 1182687 h 6858000"/>
              <a:gd name="connsiteX29" fmla="*/ 178038 w 4417162"/>
              <a:gd name="connsiteY29" fmla="*/ 1235075 h 6858000"/>
              <a:gd name="connsiteX30" fmla="*/ 188115 w 4417162"/>
              <a:gd name="connsiteY30" fmla="*/ 1295400 h 6858000"/>
              <a:gd name="connsiteX31" fmla="*/ 189795 w 4417162"/>
              <a:gd name="connsiteY31" fmla="*/ 1363662 h 6858000"/>
              <a:gd name="connsiteX32" fmla="*/ 188115 w 4417162"/>
              <a:gd name="connsiteY32" fmla="*/ 1431925 h 6858000"/>
              <a:gd name="connsiteX33" fmla="*/ 178038 w 4417162"/>
              <a:gd name="connsiteY33" fmla="*/ 1492250 h 6858000"/>
              <a:gd name="connsiteX34" fmla="*/ 167960 w 4417162"/>
              <a:gd name="connsiteY34" fmla="*/ 1544637 h 6858000"/>
              <a:gd name="connsiteX35" fmla="*/ 152844 w 4417162"/>
              <a:gd name="connsiteY35" fmla="*/ 1589087 h 6858000"/>
              <a:gd name="connsiteX36" fmla="*/ 134368 w 4417162"/>
              <a:gd name="connsiteY36" fmla="*/ 1631950 h 6858000"/>
              <a:gd name="connsiteX37" fmla="*/ 115893 w 4417162"/>
              <a:gd name="connsiteY37" fmla="*/ 1671637 h 6858000"/>
              <a:gd name="connsiteX38" fmla="*/ 95738 w 4417162"/>
              <a:gd name="connsiteY38" fmla="*/ 1708150 h 6858000"/>
              <a:gd name="connsiteX39" fmla="*/ 75583 w 4417162"/>
              <a:gd name="connsiteY39" fmla="*/ 1743075 h 6858000"/>
              <a:gd name="connsiteX40" fmla="*/ 55427 w 4417162"/>
              <a:gd name="connsiteY40" fmla="*/ 1782762 h 6858000"/>
              <a:gd name="connsiteX41" fmla="*/ 38632 w 4417162"/>
              <a:gd name="connsiteY41" fmla="*/ 1824037 h 6858000"/>
              <a:gd name="connsiteX42" fmla="*/ 23515 w 4417162"/>
              <a:gd name="connsiteY42" fmla="*/ 1870075 h 6858000"/>
              <a:gd name="connsiteX43" fmla="*/ 11758 w 4417162"/>
              <a:gd name="connsiteY43" fmla="*/ 1922462 h 6858000"/>
              <a:gd name="connsiteX44" fmla="*/ 3359 w 4417162"/>
              <a:gd name="connsiteY44" fmla="*/ 1982787 h 6858000"/>
              <a:gd name="connsiteX45" fmla="*/ 0 w 4417162"/>
              <a:gd name="connsiteY45" fmla="*/ 2051050 h 6858000"/>
              <a:gd name="connsiteX46" fmla="*/ 3359 w 4417162"/>
              <a:gd name="connsiteY46" fmla="*/ 2119312 h 6858000"/>
              <a:gd name="connsiteX47" fmla="*/ 11758 w 4417162"/>
              <a:gd name="connsiteY47" fmla="*/ 2179637 h 6858000"/>
              <a:gd name="connsiteX48" fmla="*/ 23515 w 4417162"/>
              <a:gd name="connsiteY48" fmla="*/ 2232025 h 6858000"/>
              <a:gd name="connsiteX49" fmla="*/ 38632 w 4417162"/>
              <a:gd name="connsiteY49" fmla="*/ 2278062 h 6858000"/>
              <a:gd name="connsiteX50" fmla="*/ 55427 w 4417162"/>
              <a:gd name="connsiteY50" fmla="*/ 2319337 h 6858000"/>
              <a:gd name="connsiteX51" fmla="*/ 75583 w 4417162"/>
              <a:gd name="connsiteY51" fmla="*/ 2359025 h 6858000"/>
              <a:gd name="connsiteX52" fmla="*/ 95738 w 4417162"/>
              <a:gd name="connsiteY52" fmla="*/ 2395537 h 6858000"/>
              <a:gd name="connsiteX53" fmla="*/ 115893 w 4417162"/>
              <a:gd name="connsiteY53" fmla="*/ 2433637 h 6858000"/>
              <a:gd name="connsiteX54" fmla="*/ 134368 w 4417162"/>
              <a:gd name="connsiteY54" fmla="*/ 2471737 h 6858000"/>
              <a:gd name="connsiteX55" fmla="*/ 152844 w 4417162"/>
              <a:gd name="connsiteY55" fmla="*/ 2513012 h 6858000"/>
              <a:gd name="connsiteX56" fmla="*/ 167960 w 4417162"/>
              <a:gd name="connsiteY56" fmla="*/ 2560637 h 6858000"/>
              <a:gd name="connsiteX57" fmla="*/ 178038 w 4417162"/>
              <a:gd name="connsiteY57" fmla="*/ 2613025 h 6858000"/>
              <a:gd name="connsiteX58" fmla="*/ 188115 w 4417162"/>
              <a:gd name="connsiteY58" fmla="*/ 2671762 h 6858000"/>
              <a:gd name="connsiteX59" fmla="*/ 189795 w 4417162"/>
              <a:gd name="connsiteY59" fmla="*/ 2741612 h 6858000"/>
              <a:gd name="connsiteX60" fmla="*/ 188115 w 4417162"/>
              <a:gd name="connsiteY60" fmla="*/ 2809875 h 6858000"/>
              <a:gd name="connsiteX61" fmla="*/ 178038 w 4417162"/>
              <a:gd name="connsiteY61" fmla="*/ 2868612 h 6858000"/>
              <a:gd name="connsiteX62" fmla="*/ 167960 w 4417162"/>
              <a:gd name="connsiteY62" fmla="*/ 2922587 h 6858000"/>
              <a:gd name="connsiteX63" fmla="*/ 152844 w 4417162"/>
              <a:gd name="connsiteY63" fmla="*/ 2967037 h 6858000"/>
              <a:gd name="connsiteX64" fmla="*/ 134368 w 4417162"/>
              <a:gd name="connsiteY64" fmla="*/ 3009900 h 6858000"/>
              <a:gd name="connsiteX65" fmla="*/ 115893 w 4417162"/>
              <a:gd name="connsiteY65" fmla="*/ 3046412 h 6858000"/>
              <a:gd name="connsiteX66" fmla="*/ 95738 w 4417162"/>
              <a:gd name="connsiteY66" fmla="*/ 3084512 h 6858000"/>
              <a:gd name="connsiteX67" fmla="*/ 75583 w 4417162"/>
              <a:gd name="connsiteY67" fmla="*/ 3121025 h 6858000"/>
              <a:gd name="connsiteX68" fmla="*/ 55427 w 4417162"/>
              <a:gd name="connsiteY68" fmla="*/ 3160712 h 6858000"/>
              <a:gd name="connsiteX69" fmla="*/ 38632 w 4417162"/>
              <a:gd name="connsiteY69" fmla="*/ 3201987 h 6858000"/>
              <a:gd name="connsiteX70" fmla="*/ 23515 w 4417162"/>
              <a:gd name="connsiteY70" fmla="*/ 3248025 h 6858000"/>
              <a:gd name="connsiteX71" fmla="*/ 11758 w 4417162"/>
              <a:gd name="connsiteY71" fmla="*/ 3300412 h 6858000"/>
              <a:gd name="connsiteX72" fmla="*/ 3359 w 4417162"/>
              <a:gd name="connsiteY72" fmla="*/ 3360737 h 6858000"/>
              <a:gd name="connsiteX73" fmla="*/ 0 w 4417162"/>
              <a:gd name="connsiteY73" fmla="*/ 3427412 h 6858000"/>
              <a:gd name="connsiteX74" fmla="*/ 3359 w 4417162"/>
              <a:gd name="connsiteY74" fmla="*/ 3497262 h 6858000"/>
              <a:gd name="connsiteX75" fmla="*/ 11758 w 4417162"/>
              <a:gd name="connsiteY75" fmla="*/ 3557587 h 6858000"/>
              <a:gd name="connsiteX76" fmla="*/ 23515 w 4417162"/>
              <a:gd name="connsiteY76" fmla="*/ 3609975 h 6858000"/>
              <a:gd name="connsiteX77" fmla="*/ 38632 w 4417162"/>
              <a:gd name="connsiteY77" fmla="*/ 3656012 h 6858000"/>
              <a:gd name="connsiteX78" fmla="*/ 55427 w 4417162"/>
              <a:gd name="connsiteY78" fmla="*/ 3697287 h 6858000"/>
              <a:gd name="connsiteX79" fmla="*/ 75583 w 4417162"/>
              <a:gd name="connsiteY79" fmla="*/ 3736975 h 6858000"/>
              <a:gd name="connsiteX80" fmla="*/ 115893 w 4417162"/>
              <a:gd name="connsiteY80" fmla="*/ 3811587 h 6858000"/>
              <a:gd name="connsiteX81" fmla="*/ 134368 w 4417162"/>
              <a:gd name="connsiteY81" fmla="*/ 3848100 h 6858000"/>
              <a:gd name="connsiteX82" fmla="*/ 152844 w 4417162"/>
              <a:gd name="connsiteY82" fmla="*/ 3890962 h 6858000"/>
              <a:gd name="connsiteX83" fmla="*/ 167960 w 4417162"/>
              <a:gd name="connsiteY83" fmla="*/ 3935412 h 6858000"/>
              <a:gd name="connsiteX84" fmla="*/ 178038 w 4417162"/>
              <a:gd name="connsiteY84" fmla="*/ 3987800 h 6858000"/>
              <a:gd name="connsiteX85" fmla="*/ 188115 w 4417162"/>
              <a:gd name="connsiteY85" fmla="*/ 4048125 h 6858000"/>
              <a:gd name="connsiteX86" fmla="*/ 189795 w 4417162"/>
              <a:gd name="connsiteY86" fmla="*/ 4116387 h 6858000"/>
              <a:gd name="connsiteX87" fmla="*/ 188115 w 4417162"/>
              <a:gd name="connsiteY87" fmla="*/ 4186237 h 6858000"/>
              <a:gd name="connsiteX88" fmla="*/ 178038 w 4417162"/>
              <a:gd name="connsiteY88" fmla="*/ 4244975 h 6858000"/>
              <a:gd name="connsiteX89" fmla="*/ 167960 w 4417162"/>
              <a:gd name="connsiteY89" fmla="*/ 4297362 h 6858000"/>
              <a:gd name="connsiteX90" fmla="*/ 152844 w 4417162"/>
              <a:gd name="connsiteY90" fmla="*/ 4343400 h 6858000"/>
              <a:gd name="connsiteX91" fmla="*/ 134368 w 4417162"/>
              <a:gd name="connsiteY91" fmla="*/ 4386262 h 6858000"/>
              <a:gd name="connsiteX92" fmla="*/ 115893 w 4417162"/>
              <a:gd name="connsiteY92" fmla="*/ 4424362 h 6858000"/>
              <a:gd name="connsiteX93" fmla="*/ 75583 w 4417162"/>
              <a:gd name="connsiteY93" fmla="*/ 4498975 h 6858000"/>
              <a:gd name="connsiteX94" fmla="*/ 55427 w 4417162"/>
              <a:gd name="connsiteY94" fmla="*/ 4537075 h 6858000"/>
              <a:gd name="connsiteX95" fmla="*/ 38632 w 4417162"/>
              <a:gd name="connsiteY95" fmla="*/ 4579937 h 6858000"/>
              <a:gd name="connsiteX96" fmla="*/ 23515 w 4417162"/>
              <a:gd name="connsiteY96" fmla="*/ 4625975 h 6858000"/>
              <a:gd name="connsiteX97" fmla="*/ 11758 w 4417162"/>
              <a:gd name="connsiteY97" fmla="*/ 4678362 h 6858000"/>
              <a:gd name="connsiteX98" fmla="*/ 3359 w 4417162"/>
              <a:gd name="connsiteY98" fmla="*/ 4738687 h 6858000"/>
              <a:gd name="connsiteX99" fmla="*/ 0 w 4417162"/>
              <a:gd name="connsiteY99" fmla="*/ 4806950 h 6858000"/>
              <a:gd name="connsiteX100" fmla="*/ 3359 w 4417162"/>
              <a:gd name="connsiteY100" fmla="*/ 4875212 h 6858000"/>
              <a:gd name="connsiteX101" fmla="*/ 11758 w 4417162"/>
              <a:gd name="connsiteY101" fmla="*/ 4935537 h 6858000"/>
              <a:gd name="connsiteX102" fmla="*/ 23515 w 4417162"/>
              <a:gd name="connsiteY102" fmla="*/ 4987925 h 6858000"/>
              <a:gd name="connsiteX103" fmla="*/ 38632 w 4417162"/>
              <a:gd name="connsiteY103" fmla="*/ 5033962 h 6858000"/>
              <a:gd name="connsiteX104" fmla="*/ 55427 w 4417162"/>
              <a:gd name="connsiteY104" fmla="*/ 5075237 h 6858000"/>
              <a:gd name="connsiteX105" fmla="*/ 75583 w 4417162"/>
              <a:gd name="connsiteY105" fmla="*/ 5114925 h 6858000"/>
              <a:gd name="connsiteX106" fmla="*/ 95738 w 4417162"/>
              <a:gd name="connsiteY106" fmla="*/ 5149850 h 6858000"/>
              <a:gd name="connsiteX107" fmla="*/ 115893 w 4417162"/>
              <a:gd name="connsiteY107" fmla="*/ 5186362 h 6858000"/>
              <a:gd name="connsiteX108" fmla="*/ 134368 w 4417162"/>
              <a:gd name="connsiteY108" fmla="*/ 5226050 h 6858000"/>
              <a:gd name="connsiteX109" fmla="*/ 152844 w 4417162"/>
              <a:gd name="connsiteY109" fmla="*/ 5268912 h 6858000"/>
              <a:gd name="connsiteX110" fmla="*/ 167960 w 4417162"/>
              <a:gd name="connsiteY110" fmla="*/ 5313362 h 6858000"/>
              <a:gd name="connsiteX111" fmla="*/ 178038 w 4417162"/>
              <a:gd name="connsiteY111" fmla="*/ 5365750 h 6858000"/>
              <a:gd name="connsiteX112" fmla="*/ 188115 w 4417162"/>
              <a:gd name="connsiteY112" fmla="*/ 5426075 h 6858000"/>
              <a:gd name="connsiteX113" fmla="*/ 189795 w 4417162"/>
              <a:gd name="connsiteY113" fmla="*/ 5494337 h 6858000"/>
              <a:gd name="connsiteX114" fmla="*/ 188115 w 4417162"/>
              <a:gd name="connsiteY114" fmla="*/ 5562600 h 6858000"/>
              <a:gd name="connsiteX115" fmla="*/ 178038 w 4417162"/>
              <a:gd name="connsiteY115" fmla="*/ 5622925 h 6858000"/>
              <a:gd name="connsiteX116" fmla="*/ 167960 w 4417162"/>
              <a:gd name="connsiteY116" fmla="*/ 5675312 h 6858000"/>
              <a:gd name="connsiteX117" fmla="*/ 152844 w 4417162"/>
              <a:gd name="connsiteY117" fmla="*/ 5721350 h 6858000"/>
              <a:gd name="connsiteX118" fmla="*/ 134368 w 4417162"/>
              <a:gd name="connsiteY118" fmla="*/ 5762625 h 6858000"/>
              <a:gd name="connsiteX119" fmla="*/ 115893 w 4417162"/>
              <a:gd name="connsiteY119" fmla="*/ 5802312 h 6858000"/>
              <a:gd name="connsiteX120" fmla="*/ 95738 w 4417162"/>
              <a:gd name="connsiteY120" fmla="*/ 5840412 h 6858000"/>
              <a:gd name="connsiteX121" fmla="*/ 75583 w 4417162"/>
              <a:gd name="connsiteY121" fmla="*/ 5876925 h 6858000"/>
              <a:gd name="connsiteX122" fmla="*/ 55427 w 4417162"/>
              <a:gd name="connsiteY122" fmla="*/ 5915025 h 6858000"/>
              <a:gd name="connsiteX123" fmla="*/ 38632 w 4417162"/>
              <a:gd name="connsiteY123" fmla="*/ 5956300 h 6858000"/>
              <a:gd name="connsiteX124" fmla="*/ 23515 w 4417162"/>
              <a:gd name="connsiteY124" fmla="*/ 6003925 h 6858000"/>
              <a:gd name="connsiteX125" fmla="*/ 11758 w 4417162"/>
              <a:gd name="connsiteY125" fmla="*/ 6056312 h 6858000"/>
              <a:gd name="connsiteX126" fmla="*/ 3359 w 4417162"/>
              <a:gd name="connsiteY126" fmla="*/ 6113462 h 6858000"/>
              <a:gd name="connsiteX127" fmla="*/ 0 w 4417162"/>
              <a:gd name="connsiteY127" fmla="*/ 6183312 h 6858000"/>
              <a:gd name="connsiteX128" fmla="*/ 3359 w 4417162"/>
              <a:gd name="connsiteY128" fmla="*/ 6251575 h 6858000"/>
              <a:gd name="connsiteX129" fmla="*/ 11758 w 4417162"/>
              <a:gd name="connsiteY129" fmla="*/ 6311900 h 6858000"/>
              <a:gd name="connsiteX130" fmla="*/ 23515 w 4417162"/>
              <a:gd name="connsiteY130" fmla="*/ 6361112 h 6858000"/>
              <a:gd name="connsiteX131" fmla="*/ 38632 w 4417162"/>
              <a:gd name="connsiteY131" fmla="*/ 6407150 h 6858000"/>
              <a:gd name="connsiteX132" fmla="*/ 55427 w 4417162"/>
              <a:gd name="connsiteY132" fmla="*/ 6448425 h 6858000"/>
              <a:gd name="connsiteX133" fmla="*/ 73903 w 4417162"/>
              <a:gd name="connsiteY133" fmla="*/ 6488112 h 6858000"/>
              <a:gd name="connsiteX134" fmla="*/ 92379 w 4417162"/>
              <a:gd name="connsiteY134" fmla="*/ 6523037 h 6858000"/>
              <a:gd name="connsiteX135" fmla="*/ 112534 w 4417162"/>
              <a:gd name="connsiteY135" fmla="*/ 6561137 h 6858000"/>
              <a:gd name="connsiteX136" fmla="*/ 132689 w 4417162"/>
              <a:gd name="connsiteY136" fmla="*/ 6597650 h 6858000"/>
              <a:gd name="connsiteX137" fmla="*/ 149485 w 4417162"/>
              <a:gd name="connsiteY137" fmla="*/ 6640512 h 6858000"/>
              <a:gd name="connsiteX138" fmla="*/ 166281 w 4417162"/>
              <a:gd name="connsiteY138" fmla="*/ 6683375 h 6858000"/>
              <a:gd name="connsiteX139" fmla="*/ 176358 w 4417162"/>
              <a:gd name="connsiteY139" fmla="*/ 6735762 h 6858000"/>
              <a:gd name="connsiteX140" fmla="*/ 184756 w 4417162"/>
              <a:gd name="connsiteY140" fmla="*/ 6791325 h 6858000"/>
              <a:gd name="connsiteX141" fmla="*/ 189795 w 4417162"/>
              <a:gd name="connsiteY141" fmla="*/ 6858000 h 6858000"/>
              <a:gd name="connsiteX142" fmla="*/ 334173 w 4417162"/>
              <a:gd name="connsiteY142" fmla="*/ 6858000 h 6858000"/>
              <a:gd name="connsiteX143" fmla="*/ 334174 w 4417162"/>
              <a:gd name="connsiteY143" fmla="*/ 6858000 h 6858000"/>
              <a:gd name="connsiteX144" fmla="*/ 4417162 w 4417162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417162" h="6858000">
                <a:moveTo>
                  <a:pt x="4417162" y="0"/>
                </a:moveTo>
                <a:lnTo>
                  <a:pt x="334174" y="0"/>
                </a:lnTo>
                <a:lnTo>
                  <a:pt x="334173" y="0"/>
                </a:lnTo>
                <a:lnTo>
                  <a:pt x="189795" y="0"/>
                </a:lnTo>
                <a:lnTo>
                  <a:pt x="184756" y="66675"/>
                </a:lnTo>
                <a:lnTo>
                  <a:pt x="176358" y="122237"/>
                </a:lnTo>
                <a:lnTo>
                  <a:pt x="166281" y="174625"/>
                </a:lnTo>
                <a:lnTo>
                  <a:pt x="149485" y="217487"/>
                </a:lnTo>
                <a:lnTo>
                  <a:pt x="132689" y="260350"/>
                </a:lnTo>
                <a:lnTo>
                  <a:pt x="112534" y="296862"/>
                </a:lnTo>
                <a:lnTo>
                  <a:pt x="92379" y="334962"/>
                </a:lnTo>
                <a:lnTo>
                  <a:pt x="73903" y="369887"/>
                </a:lnTo>
                <a:lnTo>
                  <a:pt x="55427" y="409575"/>
                </a:lnTo>
                <a:lnTo>
                  <a:pt x="38632" y="450850"/>
                </a:lnTo>
                <a:lnTo>
                  <a:pt x="23515" y="496887"/>
                </a:lnTo>
                <a:lnTo>
                  <a:pt x="11758" y="546100"/>
                </a:lnTo>
                <a:lnTo>
                  <a:pt x="3359" y="606425"/>
                </a:lnTo>
                <a:lnTo>
                  <a:pt x="0" y="673100"/>
                </a:lnTo>
                <a:lnTo>
                  <a:pt x="3359" y="744537"/>
                </a:lnTo>
                <a:lnTo>
                  <a:pt x="11758" y="801687"/>
                </a:lnTo>
                <a:lnTo>
                  <a:pt x="23515" y="854075"/>
                </a:lnTo>
                <a:lnTo>
                  <a:pt x="38632" y="901700"/>
                </a:lnTo>
                <a:lnTo>
                  <a:pt x="55427" y="942975"/>
                </a:lnTo>
                <a:lnTo>
                  <a:pt x="75583" y="981075"/>
                </a:lnTo>
                <a:lnTo>
                  <a:pt x="95738" y="1017587"/>
                </a:lnTo>
                <a:lnTo>
                  <a:pt x="115893" y="1055687"/>
                </a:lnTo>
                <a:lnTo>
                  <a:pt x="134368" y="1095375"/>
                </a:lnTo>
                <a:lnTo>
                  <a:pt x="152844" y="1136650"/>
                </a:lnTo>
                <a:lnTo>
                  <a:pt x="167960" y="1182687"/>
                </a:lnTo>
                <a:lnTo>
                  <a:pt x="178038" y="1235075"/>
                </a:lnTo>
                <a:lnTo>
                  <a:pt x="188115" y="1295400"/>
                </a:lnTo>
                <a:lnTo>
                  <a:pt x="189795" y="1363662"/>
                </a:lnTo>
                <a:lnTo>
                  <a:pt x="188115" y="1431925"/>
                </a:lnTo>
                <a:lnTo>
                  <a:pt x="178038" y="1492250"/>
                </a:lnTo>
                <a:lnTo>
                  <a:pt x="167960" y="1544637"/>
                </a:lnTo>
                <a:lnTo>
                  <a:pt x="152844" y="1589087"/>
                </a:lnTo>
                <a:lnTo>
                  <a:pt x="134368" y="1631950"/>
                </a:lnTo>
                <a:lnTo>
                  <a:pt x="115893" y="1671637"/>
                </a:lnTo>
                <a:lnTo>
                  <a:pt x="95738" y="1708150"/>
                </a:lnTo>
                <a:lnTo>
                  <a:pt x="75583" y="1743075"/>
                </a:lnTo>
                <a:lnTo>
                  <a:pt x="55427" y="1782762"/>
                </a:lnTo>
                <a:lnTo>
                  <a:pt x="38632" y="1824037"/>
                </a:lnTo>
                <a:lnTo>
                  <a:pt x="23515" y="1870075"/>
                </a:lnTo>
                <a:lnTo>
                  <a:pt x="11758" y="1922462"/>
                </a:lnTo>
                <a:lnTo>
                  <a:pt x="3359" y="1982787"/>
                </a:lnTo>
                <a:lnTo>
                  <a:pt x="0" y="2051050"/>
                </a:lnTo>
                <a:lnTo>
                  <a:pt x="3359" y="2119312"/>
                </a:lnTo>
                <a:lnTo>
                  <a:pt x="11758" y="2179637"/>
                </a:lnTo>
                <a:lnTo>
                  <a:pt x="23515" y="2232025"/>
                </a:lnTo>
                <a:lnTo>
                  <a:pt x="38632" y="2278062"/>
                </a:lnTo>
                <a:lnTo>
                  <a:pt x="55427" y="2319337"/>
                </a:lnTo>
                <a:lnTo>
                  <a:pt x="75583" y="2359025"/>
                </a:lnTo>
                <a:lnTo>
                  <a:pt x="95738" y="2395537"/>
                </a:lnTo>
                <a:lnTo>
                  <a:pt x="115893" y="2433637"/>
                </a:lnTo>
                <a:lnTo>
                  <a:pt x="134368" y="2471737"/>
                </a:lnTo>
                <a:lnTo>
                  <a:pt x="152844" y="2513012"/>
                </a:lnTo>
                <a:lnTo>
                  <a:pt x="167960" y="2560637"/>
                </a:lnTo>
                <a:lnTo>
                  <a:pt x="178038" y="2613025"/>
                </a:lnTo>
                <a:lnTo>
                  <a:pt x="188115" y="2671762"/>
                </a:lnTo>
                <a:lnTo>
                  <a:pt x="189795" y="2741612"/>
                </a:lnTo>
                <a:lnTo>
                  <a:pt x="188115" y="2809875"/>
                </a:lnTo>
                <a:lnTo>
                  <a:pt x="178038" y="2868612"/>
                </a:lnTo>
                <a:lnTo>
                  <a:pt x="167960" y="2922587"/>
                </a:lnTo>
                <a:lnTo>
                  <a:pt x="152844" y="2967037"/>
                </a:lnTo>
                <a:lnTo>
                  <a:pt x="134368" y="3009900"/>
                </a:lnTo>
                <a:lnTo>
                  <a:pt x="115893" y="3046412"/>
                </a:lnTo>
                <a:lnTo>
                  <a:pt x="95738" y="3084512"/>
                </a:lnTo>
                <a:lnTo>
                  <a:pt x="75583" y="3121025"/>
                </a:lnTo>
                <a:lnTo>
                  <a:pt x="55427" y="3160712"/>
                </a:lnTo>
                <a:lnTo>
                  <a:pt x="38632" y="3201987"/>
                </a:lnTo>
                <a:lnTo>
                  <a:pt x="23515" y="3248025"/>
                </a:lnTo>
                <a:lnTo>
                  <a:pt x="11758" y="3300412"/>
                </a:lnTo>
                <a:lnTo>
                  <a:pt x="3359" y="3360737"/>
                </a:lnTo>
                <a:lnTo>
                  <a:pt x="0" y="3427412"/>
                </a:lnTo>
                <a:lnTo>
                  <a:pt x="3359" y="3497262"/>
                </a:lnTo>
                <a:lnTo>
                  <a:pt x="11758" y="3557587"/>
                </a:lnTo>
                <a:lnTo>
                  <a:pt x="23515" y="3609975"/>
                </a:lnTo>
                <a:lnTo>
                  <a:pt x="38632" y="3656012"/>
                </a:lnTo>
                <a:lnTo>
                  <a:pt x="55427" y="3697287"/>
                </a:lnTo>
                <a:lnTo>
                  <a:pt x="75583" y="3736975"/>
                </a:lnTo>
                <a:lnTo>
                  <a:pt x="115893" y="3811587"/>
                </a:lnTo>
                <a:lnTo>
                  <a:pt x="134368" y="3848100"/>
                </a:lnTo>
                <a:lnTo>
                  <a:pt x="152844" y="3890962"/>
                </a:lnTo>
                <a:lnTo>
                  <a:pt x="167960" y="3935412"/>
                </a:lnTo>
                <a:lnTo>
                  <a:pt x="178038" y="3987800"/>
                </a:lnTo>
                <a:lnTo>
                  <a:pt x="188115" y="4048125"/>
                </a:lnTo>
                <a:lnTo>
                  <a:pt x="189795" y="4116387"/>
                </a:lnTo>
                <a:lnTo>
                  <a:pt x="188115" y="4186237"/>
                </a:lnTo>
                <a:lnTo>
                  <a:pt x="178038" y="4244975"/>
                </a:lnTo>
                <a:lnTo>
                  <a:pt x="167960" y="4297362"/>
                </a:lnTo>
                <a:lnTo>
                  <a:pt x="152844" y="4343400"/>
                </a:lnTo>
                <a:lnTo>
                  <a:pt x="134368" y="4386262"/>
                </a:lnTo>
                <a:lnTo>
                  <a:pt x="115893" y="4424362"/>
                </a:lnTo>
                <a:lnTo>
                  <a:pt x="75583" y="4498975"/>
                </a:lnTo>
                <a:lnTo>
                  <a:pt x="55427" y="4537075"/>
                </a:lnTo>
                <a:lnTo>
                  <a:pt x="38632" y="4579937"/>
                </a:lnTo>
                <a:lnTo>
                  <a:pt x="23515" y="4625975"/>
                </a:lnTo>
                <a:lnTo>
                  <a:pt x="11758" y="4678362"/>
                </a:lnTo>
                <a:lnTo>
                  <a:pt x="3359" y="4738687"/>
                </a:lnTo>
                <a:lnTo>
                  <a:pt x="0" y="4806950"/>
                </a:lnTo>
                <a:lnTo>
                  <a:pt x="3359" y="4875212"/>
                </a:lnTo>
                <a:lnTo>
                  <a:pt x="11758" y="4935537"/>
                </a:lnTo>
                <a:lnTo>
                  <a:pt x="23515" y="4987925"/>
                </a:lnTo>
                <a:lnTo>
                  <a:pt x="38632" y="5033962"/>
                </a:lnTo>
                <a:lnTo>
                  <a:pt x="55427" y="5075237"/>
                </a:lnTo>
                <a:lnTo>
                  <a:pt x="75583" y="5114925"/>
                </a:lnTo>
                <a:lnTo>
                  <a:pt x="95738" y="5149850"/>
                </a:lnTo>
                <a:lnTo>
                  <a:pt x="115893" y="5186362"/>
                </a:lnTo>
                <a:lnTo>
                  <a:pt x="134368" y="5226050"/>
                </a:lnTo>
                <a:lnTo>
                  <a:pt x="152844" y="5268912"/>
                </a:lnTo>
                <a:lnTo>
                  <a:pt x="167960" y="5313362"/>
                </a:lnTo>
                <a:lnTo>
                  <a:pt x="178038" y="5365750"/>
                </a:lnTo>
                <a:lnTo>
                  <a:pt x="188115" y="5426075"/>
                </a:lnTo>
                <a:lnTo>
                  <a:pt x="189795" y="5494337"/>
                </a:lnTo>
                <a:lnTo>
                  <a:pt x="188115" y="5562600"/>
                </a:lnTo>
                <a:lnTo>
                  <a:pt x="178038" y="5622925"/>
                </a:lnTo>
                <a:lnTo>
                  <a:pt x="167960" y="5675312"/>
                </a:lnTo>
                <a:lnTo>
                  <a:pt x="152844" y="5721350"/>
                </a:lnTo>
                <a:lnTo>
                  <a:pt x="134368" y="5762625"/>
                </a:lnTo>
                <a:lnTo>
                  <a:pt x="115893" y="5802312"/>
                </a:lnTo>
                <a:lnTo>
                  <a:pt x="95738" y="5840412"/>
                </a:lnTo>
                <a:lnTo>
                  <a:pt x="75583" y="5876925"/>
                </a:lnTo>
                <a:lnTo>
                  <a:pt x="55427" y="5915025"/>
                </a:lnTo>
                <a:lnTo>
                  <a:pt x="38632" y="5956300"/>
                </a:lnTo>
                <a:lnTo>
                  <a:pt x="23515" y="6003925"/>
                </a:lnTo>
                <a:lnTo>
                  <a:pt x="11758" y="6056312"/>
                </a:lnTo>
                <a:lnTo>
                  <a:pt x="3359" y="6113462"/>
                </a:lnTo>
                <a:lnTo>
                  <a:pt x="0" y="6183312"/>
                </a:lnTo>
                <a:lnTo>
                  <a:pt x="3359" y="6251575"/>
                </a:lnTo>
                <a:lnTo>
                  <a:pt x="11758" y="6311900"/>
                </a:lnTo>
                <a:lnTo>
                  <a:pt x="23515" y="6361112"/>
                </a:lnTo>
                <a:lnTo>
                  <a:pt x="38632" y="6407150"/>
                </a:lnTo>
                <a:lnTo>
                  <a:pt x="55427" y="6448425"/>
                </a:lnTo>
                <a:lnTo>
                  <a:pt x="73903" y="6488112"/>
                </a:lnTo>
                <a:lnTo>
                  <a:pt x="92379" y="6523037"/>
                </a:lnTo>
                <a:lnTo>
                  <a:pt x="112534" y="6561137"/>
                </a:lnTo>
                <a:lnTo>
                  <a:pt x="132689" y="6597650"/>
                </a:lnTo>
                <a:lnTo>
                  <a:pt x="149485" y="6640512"/>
                </a:lnTo>
                <a:lnTo>
                  <a:pt x="166281" y="6683375"/>
                </a:lnTo>
                <a:lnTo>
                  <a:pt x="176358" y="6735762"/>
                </a:lnTo>
                <a:lnTo>
                  <a:pt x="184756" y="6791325"/>
                </a:lnTo>
                <a:lnTo>
                  <a:pt x="189795" y="6858000"/>
                </a:lnTo>
                <a:lnTo>
                  <a:pt x="334173" y="6858000"/>
                </a:lnTo>
                <a:lnTo>
                  <a:pt x="334174" y="6858000"/>
                </a:lnTo>
                <a:lnTo>
                  <a:pt x="4417162" y="6858000"/>
                </a:lnTo>
                <a:close/>
              </a:path>
            </a:pathLst>
          </a:custGeom>
          <a:solidFill>
            <a:schemeClr val="accent1">
              <a:lumMod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46C4B6E-095C-4650-B9D4-0CB2DB74FB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383" y="139746"/>
            <a:ext cx="3234018" cy="382672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5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Motor Pins Configuration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A27246F-0193-4063-910D-DD0F032D1A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z="1200">
                <a:solidFill>
                  <a:srgbClr val="000000">
                    <a:alpha val="60000"/>
                  </a:srgbClr>
                </a:solidFill>
                <a:latin typeface="+mn-lt"/>
                <a:cs typeface="+mn-cs"/>
              </a:rPr>
              <a:pPr>
                <a:spcAft>
                  <a:spcPts val="600"/>
                </a:spcAft>
              </a:pPr>
              <a:t>23</a:t>
            </a:fld>
            <a:endParaRPr lang="en-US" sz="1200">
              <a:solidFill>
                <a:srgbClr val="000000">
                  <a:alpha val="60000"/>
                </a:srgbClr>
              </a:solidFill>
              <a:latin typeface="+mn-lt"/>
              <a:cs typeface="+mn-cs"/>
            </a:endParaRPr>
          </a:p>
        </p:txBody>
      </p:sp>
      <p:pic>
        <p:nvPicPr>
          <p:cNvPr id="16" name="Google Shape;82;p1">
            <a:extLst>
              <a:ext uri="{FF2B5EF4-FFF2-40B4-BE49-F238E27FC236}">
                <a16:creationId xmlns:a16="http://schemas.microsoft.com/office/drawing/2014/main" id="{2D9477B7-A0AD-3FEB-58E1-AA0D453B5F3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40309" y="95795"/>
            <a:ext cx="902526" cy="524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A57EE15-E950-9883-ADDE-0D1A1FC8B0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4837" y="1244782"/>
            <a:ext cx="3450472" cy="3866787"/>
          </a:xfrm>
          <a:prstGeom prst="rect">
            <a:avLst/>
          </a:prstGeom>
        </p:spPr>
      </p:pic>
      <p:pic>
        <p:nvPicPr>
          <p:cNvPr id="18" name="Content Placeholder 6">
            <a:extLst>
              <a:ext uri="{FF2B5EF4-FFF2-40B4-BE49-F238E27FC236}">
                <a16:creationId xmlns:a16="http://schemas.microsoft.com/office/drawing/2014/main" id="{DC3E47BC-02B4-A9D7-E6AA-157F6A71C464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4"/>
          <a:stretch>
            <a:fillRect/>
          </a:stretch>
        </p:blipFill>
        <p:spPr>
          <a:xfrm>
            <a:off x="4438135" y="620755"/>
            <a:ext cx="3315729" cy="4860925"/>
          </a:xfrm>
        </p:spPr>
      </p:pic>
    </p:spTree>
    <p:extLst>
      <p:ext uri="{BB962C8B-B14F-4D97-AF65-F5344CB8AC3E}">
        <p14:creationId xmlns:p14="http://schemas.microsoft.com/office/powerpoint/2010/main" val="26381052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1825AC39-5F85-4CAA-8A81-A1287086B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95DA4D23-37FC-4B90-8188-F0377C5FF4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417162" cy="6858000"/>
          </a:xfrm>
          <a:custGeom>
            <a:avLst/>
            <a:gdLst>
              <a:gd name="connsiteX0" fmla="*/ 0 w 4417162"/>
              <a:gd name="connsiteY0" fmla="*/ 0 h 6858000"/>
              <a:gd name="connsiteX1" fmla="*/ 144378 w 4417162"/>
              <a:gd name="connsiteY1" fmla="*/ 0 h 6858000"/>
              <a:gd name="connsiteX2" fmla="*/ 2310062 w 4417162"/>
              <a:gd name="connsiteY2" fmla="*/ 0 h 6858000"/>
              <a:gd name="connsiteX3" fmla="*/ 4227367 w 4417162"/>
              <a:gd name="connsiteY3" fmla="*/ 0 h 6858000"/>
              <a:gd name="connsiteX4" fmla="*/ 4232407 w 4417162"/>
              <a:gd name="connsiteY4" fmla="*/ 66675 h 6858000"/>
              <a:gd name="connsiteX5" fmla="*/ 4240804 w 4417162"/>
              <a:gd name="connsiteY5" fmla="*/ 122237 h 6858000"/>
              <a:gd name="connsiteX6" fmla="*/ 4250882 w 4417162"/>
              <a:gd name="connsiteY6" fmla="*/ 174625 h 6858000"/>
              <a:gd name="connsiteX7" fmla="*/ 4267678 w 4417162"/>
              <a:gd name="connsiteY7" fmla="*/ 217487 h 6858000"/>
              <a:gd name="connsiteX8" fmla="*/ 4284474 w 4417162"/>
              <a:gd name="connsiteY8" fmla="*/ 260350 h 6858000"/>
              <a:gd name="connsiteX9" fmla="*/ 4304629 w 4417162"/>
              <a:gd name="connsiteY9" fmla="*/ 296862 h 6858000"/>
              <a:gd name="connsiteX10" fmla="*/ 4324784 w 4417162"/>
              <a:gd name="connsiteY10" fmla="*/ 334962 h 6858000"/>
              <a:gd name="connsiteX11" fmla="*/ 4343260 w 4417162"/>
              <a:gd name="connsiteY11" fmla="*/ 369887 h 6858000"/>
              <a:gd name="connsiteX12" fmla="*/ 4361735 w 4417162"/>
              <a:gd name="connsiteY12" fmla="*/ 409575 h 6858000"/>
              <a:gd name="connsiteX13" fmla="*/ 4378531 w 4417162"/>
              <a:gd name="connsiteY13" fmla="*/ 450850 h 6858000"/>
              <a:gd name="connsiteX14" fmla="*/ 4393648 w 4417162"/>
              <a:gd name="connsiteY14" fmla="*/ 496887 h 6858000"/>
              <a:gd name="connsiteX15" fmla="*/ 4405405 w 4417162"/>
              <a:gd name="connsiteY15" fmla="*/ 546100 h 6858000"/>
              <a:gd name="connsiteX16" fmla="*/ 4413803 w 4417162"/>
              <a:gd name="connsiteY16" fmla="*/ 606425 h 6858000"/>
              <a:gd name="connsiteX17" fmla="*/ 4417162 w 4417162"/>
              <a:gd name="connsiteY17" fmla="*/ 673100 h 6858000"/>
              <a:gd name="connsiteX18" fmla="*/ 4413803 w 4417162"/>
              <a:gd name="connsiteY18" fmla="*/ 744537 h 6858000"/>
              <a:gd name="connsiteX19" fmla="*/ 4405405 w 4417162"/>
              <a:gd name="connsiteY19" fmla="*/ 801687 h 6858000"/>
              <a:gd name="connsiteX20" fmla="*/ 4393648 w 4417162"/>
              <a:gd name="connsiteY20" fmla="*/ 854075 h 6858000"/>
              <a:gd name="connsiteX21" fmla="*/ 4378531 w 4417162"/>
              <a:gd name="connsiteY21" fmla="*/ 901700 h 6858000"/>
              <a:gd name="connsiteX22" fmla="*/ 4361735 w 4417162"/>
              <a:gd name="connsiteY22" fmla="*/ 942975 h 6858000"/>
              <a:gd name="connsiteX23" fmla="*/ 4341580 w 4417162"/>
              <a:gd name="connsiteY23" fmla="*/ 981075 h 6858000"/>
              <a:gd name="connsiteX24" fmla="*/ 4321425 w 4417162"/>
              <a:gd name="connsiteY24" fmla="*/ 1017587 h 6858000"/>
              <a:gd name="connsiteX25" fmla="*/ 4301270 w 4417162"/>
              <a:gd name="connsiteY25" fmla="*/ 1055687 h 6858000"/>
              <a:gd name="connsiteX26" fmla="*/ 4282794 w 4417162"/>
              <a:gd name="connsiteY26" fmla="*/ 1095375 h 6858000"/>
              <a:gd name="connsiteX27" fmla="*/ 4264318 w 4417162"/>
              <a:gd name="connsiteY27" fmla="*/ 1136650 h 6858000"/>
              <a:gd name="connsiteX28" fmla="*/ 4249203 w 4417162"/>
              <a:gd name="connsiteY28" fmla="*/ 1182687 h 6858000"/>
              <a:gd name="connsiteX29" fmla="*/ 4239125 w 4417162"/>
              <a:gd name="connsiteY29" fmla="*/ 1235075 h 6858000"/>
              <a:gd name="connsiteX30" fmla="*/ 4229047 w 4417162"/>
              <a:gd name="connsiteY30" fmla="*/ 1295400 h 6858000"/>
              <a:gd name="connsiteX31" fmla="*/ 4227367 w 4417162"/>
              <a:gd name="connsiteY31" fmla="*/ 1363662 h 6858000"/>
              <a:gd name="connsiteX32" fmla="*/ 4229047 w 4417162"/>
              <a:gd name="connsiteY32" fmla="*/ 1431925 h 6858000"/>
              <a:gd name="connsiteX33" fmla="*/ 4239125 w 4417162"/>
              <a:gd name="connsiteY33" fmla="*/ 1492250 h 6858000"/>
              <a:gd name="connsiteX34" fmla="*/ 4249203 w 4417162"/>
              <a:gd name="connsiteY34" fmla="*/ 1544637 h 6858000"/>
              <a:gd name="connsiteX35" fmla="*/ 4264318 w 4417162"/>
              <a:gd name="connsiteY35" fmla="*/ 1589087 h 6858000"/>
              <a:gd name="connsiteX36" fmla="*/ 4282794 w 4417162"/>
              <a:gd name="connsiteY36" fmla="*/ 1631950 h 6858000"/>
              <a:gd name="connsiteX37" fmla="*/ 4301270 w 4417162"/>
              <a:gd name="connsiteY37" fmla="*/ 1671637 h 6858000"/>
              <a:gd name="connsiteX38" fmla="*/ 4321425 w 4417162"/>
              <a:gd name="connsiteY38" fmla="*/ 1708150 h 6858000"/>
              <a:gd name="connsiteX39" fmla="*/ 4341580 w 4417162"/>
              <a:gd name="connsiteY39" fmla="*/ 1743075 h 6858000"/>
              <a:gd name="connsiteX40" fmla="*/ 4361735 w 4417162"/>
              <a:gd name="connsiteY40" fmla="*/ 1782762 h 6858000"/>
              <a:gd name="connsiteX41" fmla="*/ 4378531 w 4417162"/>
              <a:gd name="connsiteY41" fmla="*/ 1824037 h 6858000"/>
              <a:gd name="connsiteX42" fmla="*/ 4393648 w 4417162"/>
              <a:gd name="connsiteY42" fmla="*/ 1870075 h 6858000"/>
              <a:gd name="connsiteX43" fmla="*/ 4405405 w 4417162"/>
              <a:gd name="connsiteY43" fmla="*/ 1922462 h 6858000"/>
              <a:gd name="connsiteX44" fmla="*/ 4413803 w 4417162"/>
              <a:gd name="connsiteY44" fmla="*/ 1982787 h 6858000"/>
              <a:gd name="connsiteX45" fmla="*/ 4417162 w 4417162"/>
              <a:gd name="connsiteY45" fmla="*/ 2051050 h 6858000"/>
              <a:gd name="connsiteX46" fmla="*/ 4413803 w 4417162"/>
              <a:gd name="connsiteY46" fmla="*/ 2119312 h 6858000"/>
              <a:gd name="connsiteX47" fmla="*/ 4405405 w 4417162"/>
              <a:gd name="connsiteY47" fmla="*/ 2179637 h 6858000"/>
              <a:gd name="connsiteX48" fmla="*/ 4393648 w 4417162"/>
              <a:gd name="connsiteY48" fmla="*/ 2232025 h 6858000"/>
              <a:gd name="connsiteX49" fmla="*/ 4378531 w 4417162"/>
              <a:gd name="connsiteY49" fmla="*/ 2278062 h 6858000"/>
              <a:gd name="connsiteX50" fmla="*/ 4361735 w 4417162"/>
              <a:gd name="connsiteY50" fmla="*/ 2319337 h 6858000"/>
              <a:gd name="connsiteX51" fmla="*/ 4341580 w 4417162"/>
              <a:gd name="connsiteY51" fmla="*/ 2359025 h 6858000"/>
              <a:gd name="connsiteX52" fmla="*/ 4321425 w 4417162"/>
              <a:gd name="connsiteY52" fmla="*/ 2395537 h 6858000"/>
              <a:gd name="connsiteX53" fmla="*/ 4301270 w 4417162"/>
              <a:gd name="connsiteY53" fmla="*/ 2433637 h 6858000"/>
              <a:gd name="connsiteX54" fmla="*/ 4282794 w 4417162"/>
              <a:gd name="connsiteY54" fmla="*/ 2471737 h 6858000"/>
              <a:gd name="connsiteX55" fmla="*/ 4264318 w 4417162"/>
              <a:gd name="connsiteY55" fmla="*/ 2513012 h 6858000"/>
              <a:gd name="connsiteX56" fmla="*/ 4249203 w 4417162"/>
              <a:gd name="connsiteY56" fmla="*/ 2560637 h 6858000"/>
              <a:gd name="connsiteX57" fmla="*/ 4239125 w 4417162"/>
              <a:gd name="connsiteY57" fmla="*/ 2613025 h 6858000"/>
              <a:gd name="connsiteX58" fmla="*/ 4229047 w 4417162"/>
              <a:gd name="connsiteY58" fmla="*/ 2671762 h 6858000"/>
              <a:gd name="connsiteX59" fmla="*/ 4227367 w 4417162"/>
              <a:gd name="connsiteY59" fmla="*/ 2741612 h 6858000"/>
              <a:gd name="connsiteX60" fmla="*/ 4229047 w 4417162"/>
              <a:gd name="connsiteY60" fmla="*/ 2809875 h 6858000"/>
              <a:gd name="connsiteX61" fmla="*/ 4239125 w 4417162"/>
              <a:gd name="connsiteY61" fmla="*/ 2868612 h 6858000"/>
              <a:gd name="connsiteX62" fmla="*/ 4249203 w 4417162"/>
              <a:gd name="connsiteY62" fmla="*/ 2922587 h 6858000"/>
              <a:gd name="connsiteX63" fmla="*/ 4264318 w 4417162"/>
              <a:gd name="connsiteY63" fmla="*/ 2967037 h 6858000"/>
              <a:gd name="connsiteX64" fmla="*/ 4282794 w 4417162"/>
              <a:gd name="connsiteY64" fmla="*/ 3009900 h 6858000"/>
              <a:gd name="connsiteX65" fmla="*/ 4301270 w 4417162"/>
              <a:gd name="connsiteY65" fmla="*/ 3046412 h 6858000"/>
              <a:gd name="connsiteX66" fmla="*/ 4321425 w 4417162"/>
              <a:gd name="connsiteY66" fmla="*/ 3084512 h 6858000"/>
              <a:gd name="connsiteX67" fmla="*/ 4341580 w 4417162"/>
              <a:gd name="connsiteY67" fmla="*/ 3121025 h 6858000"/>
              <a:gd name="connsiteX68" fmla="*/ 4361735 w 4417162"/>
              <a:gd name="connsiteY68" fmla="*/ 3160712 h 6858000"/>
              <a:gd name="connsiteX69" fmla="*/ 4378531 w 4417162"/>
              <a:gd name="connsiteY69" fmla="*/ 3201987 h 6858000"/>
              <a:gd name="connsiteX70" fmla="*/ 4393648 w 4417162"/>
              <a:gd name="connsiteY70" fmla="*/ 3248025 h 6858000"/>
              <a:gd name="connsiteX71" fmla="*/ 4405405 w 4417162"/>
              <a:gd name="connsiteY71" fmla="*/ 3300412 h 6858000"/>
              <a:gd name="connsiteX72" fmla="*/ 4413803 w 4417162"/>
              <a:gd name="connsiteY72" fmla="*/ 3360737 h 6858000"/>
              <a:gd name="connsiteX73" fmla="*/ 4417162 w 4417162"/>
              <a:gd name="connsiteY73" fmla="*/ 3427412 h 6858000"/>
              <a:gd name="connsiteX74" fmla="*/ 4413803 w 4417162"/>
              <a:gd name="connsiteY74" fmla="*/ 3497262 h 6858000"/>
              <a:gd name="connsiteX75" fmla="*/ 4405405 w 4417162"/>
              <a:gd name="connsiteY75" fmla="*/ 3557587 h 6858000"/>
              <a:gd name="connsiteX76" fmla="*/ 4393648 w 4417162"/>
              <a:gd name="connsiteY76" fmla="*/ 3609975 h 6858000"/>
              <a:gd name="connsiteX77" fmla="*/ 4378531 w 4417162"/>
              <a:gd name="connsiteY77" fmla="*/ 3656012 h 6858000"/>
              <a:gd name="connsiteX78" fmla="*/ 4361735 w 4417162"/>
              <a:gd name="connsiteY78" fmla="*/ 3697287 h 6858000"/>
              <a:gd name="connsiteX79" fmla="*/ 4341580 w 4417162"/>
              <a:gd name="connsiteY79" fmla="*/ 3736975 h 6858000"/>
              <a:gd name="connsiteX80" fmla="*/ 4301270 w 4417162"/>
              <a:gd name="connsiteY80" fmla="*/ 3811587 h 6858000"/>
              <a:gd name="connsiteX81" fmla="*/ 4282794 w 4417162"/>
              <a:gd name="connsiteY81" fmla="*/ 3848100 h 6858000"/>
              <a:gd name="connsiteX82" fmla="*/ 4264318 w 4417162"/>
              <a:gd name="connsiteY82" fmla="*/ 3890962 h 6858000"/>
              <a:gd name="connsiteX83" fmla="*/ 4249203 w 4417162"/>
              <a:gd name="connsiteY83" fmla="*/ 3935412 h 6858000"/>
              <a:gd name="connsiteX84" fmla="*/ 4239125 w 4417162"/>
              <a:gd name="connsiteY84" fmla="*/ 3987800 h 6858000"/>
              <a:gd name="connsiteX85" fmla="*/ 4229047 w 4417162"/>
              <a:gd name="connsiteY85" fmla="*/ 4048125 h 6858000"/>
              <a:gd name="connsiteX86" fmla="*/ 4227367 w 4417162"/>
              <a:gd name="connsiteY86" fmla="*/ 4116387 h 6858000"/>
              <a:gd name="connsiteX87" fmla="*/ 4229047 w 4417162"/>
              <a:gd name="connsiteY87" fmla="*/ 4186237 h 6858000"/>
              <a:gd name="connsiteX88" fmla="*/ 4239125 w 4417162"/>
              <a:gd name="connsiteY88" fmla="*/ 4244975 h 6858000"/>
              <a:gd name="connsiteX89" fmla="*/ 4249203 w 4417162"/>
              <a:gd name="connsiteY89" fmla="*/ 4297362 h 6858000"/>
              <a:gd name="connsiteX90" fmla="*/ 4264318 w 4417162"/>
              <a:gd name="connsiteY90" fmla="*/ 4343400 h 6858000"/>
              <a:gd name="connsiteX91" fmla="*/ 4282794 w 4417162"/>
              <a:gd name="connsiteY91" fmla="*/ 4386262 h 6858000"/>
              <a:gd name="connsiteX92" fmla="*/ 4301270 w 4417162"/>
              <a:gd name="connsiteY92" fmla="*/ 4424362 h 6858000"/>
              <a:gd name="connsiteX93" fmla="*/ 4341580 w 4417162"/>
              <a:gd name="connsiteY93" fmla="*/ 4498975 h 6858000"/>
              <a:gd name="connsiteX94" fmla="*/ 4361735 w 4417162"/>
              <a:gd name="connsiteY94" fmla="*/ 4537075 h 6858000"/>
              <a:gd name="connsiteX95" fmla="*/ 4378531 w 4417162"/>
              <a:gd name="connsiteY95" fmla="*/ 4579937 h 6858000"/>
              <a:gd name="connsiteX96" fmla="*/ 4393648 w 4417162"/>
              <a:gd name="connsiteY96" fmla="*/ 4625975 h 6858000"/>
              <a:gd name="connsiteX97" fmla="*/ 4405405 w 4417162"/>
              <a:gd name="connsiteY97" fmla="*/ 4678362 h 6858000"/>
              <a:gd name="connsiteX98" fmla="*/ 4413803 w 4417162"/>
              <a:gd name="connsiteY98" fmla="*/ 4738687 h 6858000"/>
              <a:gd name="connsiteX99" fmla="*/ 4417162 w 4417162"/>
              <a:gd name="connsiteY99" fmla="*/ 4806950 h 6858000"/>
              <a:gd name="connsiteX100" fmla="*/ 4413803 w 4417162"/>
              <a:gd name="connsiteY100" fmla="*/ 4875212 h 6858000"/>
              <a:gd name="connsiteX101" fmla="*/ 4405405 w 4417162"/>
              <a:gd name="connsiteY101" fmla="*/ 4935537 h 6858000"/>
              <a:gd name="connsiteX102" fmla="*/ 4393648 w 4417162"/>
              <a:gd name="connsiteY102" fmla="*/ 4987925 h 6858000"/>
              <a:gd name="connsiteX103" fmla="*/ 4378531 w 4417162"/>
              <a:gd name="connsiteY103" fmla="*/ 5033962 h 6858000"/>
              <a:gd name="connsiteX104" fmla="*/ 4361735 w 4417162"/>
              <a:gd name="connsiteY104" fmla="*/ 5075237 h 6858000"/>
              <a:gd name="connsiteX105" fmla="*/ 4341580 w 4417162"/>
              <a:gd name="connsiteY105" fmla="*/ 5114925 h 6858000"/>
              <a:gd name="connsiteX106" fmla="*/ 4321425 w 4417162"/>
              <a:gd name="connsiteY106" fmla="*/ 5149850 h 6858000"/>
              <a:gd name="connsiteX107" fmla="*/ 4301270 w 4417162"/>
              <a:gd name="connsiteY107" fmla="*/ 5186362 h 6858000"/>
              <a:gd name="connsiteX108" fmla="*/ 4282794 w 4417162"/>
              <a:gd name="connsiteY108" fmla="*/ 5226050 h 6858000"/>
              <a:gd name="connsiteX109" fmla="*/ 4264318 w 4417162"/>
              <a:gd name="connsiteY109" fmla="*/ 5268912 h 6858000"/>
              <a:gd name="connsiteX110" fmla="*/ 4249203 w 4417162"/>
              <a:gd name="connsiteY110" fmla="*/ 5313362 h 6858000"/>
              <a:gd name="connsiteX111" fmla="*/ 4239125 w 4417162"/>
              <a:gd name="connsiteY111" fmla="*/ 5365750 h 6858000"/>
              <a:gd name="connsiteX112" fmla="*/ 4229047 w 4417162"/>
              <a:gd name="connsiteY112" fmla="*/ 5426075 h 6858000"/>
              <a:gd name="connsiteX113" fmla="*/ 4227367 w 4417162"/>
              <a:gd name="connsiteY113" fmla="*/ 5494337 h 6858000"/>
              <a:gd name="connsiteX114" fmla="*/ 4229047 w 4417162"/>
              <a:gd name="connsiteY114" fmla="*/ 5562600 h 6858000"/>
              <a:gd name="connsiteX115" fmla="*/ 4239125 w 4417162"/>
              <a:gd name="connsiteY115" fmla="*/ 5622925 h 6858000"/>
              <a:gd name="connsiteX116" fmla="*/ 4249203 w 4417162"/>
              <a:gd name="connsiteY116" fmla="*/ 5675312 h 6858000"/>
              <a:gd name="connsiteX117" fmla="*/ 4264318 w 4417162"/>
              <a:gd name="connsiteY117" fmla="*/ 5721350 h 6858000"/>
              <a:gd name="connsiteX118" fmla="*/ 4282794 w 4417162"/>
              <a:gd name="connsiteY118" fmla="*/ 5762625 h 6858000"/>
              <a:gd name="connsiteX119" fmla="*/ 4301270 w 4417162"/>
              <a:gd name="connsiteY119" fmla="*/ 5802312 h 6858000"/>
              <a:gd name="connsiteX120" fmla="*/ 4321425 w 4417162"/>
              <a:gd name="connsiteY120" fmla="*/ 5840412 h 6858000"/>
              <a:gd name="connsiteX121" fmla="*/ 4341580 w 4417162"/>
              <a:gd name="connsiteY121" fmla="*/ 5876925 h 6858000"/>
              <a:gd name="connsiteX122" fmla="*/ 4361735 w 4417162"/>
              <a:gd name="connsiteY122" fmla="*/ 5915025 h 6858000"/>
              <a:gd name="connsiteX123" fmla="*/ 4378531 w 4417162"/>
              <a:gd name="connsiteY123" fmla="*/ 5956300 h 6858000"/>
              <a:gd name="connsiteX124" fmla="*/ 4393648 w 4417162"/>
              <a:gd name="connsiteY124" fmla="*/ 6003925 h 6858000"/>
              <a:gd name="connsiteX125" fmla="*/ 4405405 w 4417162"/>
              <a:gd name="connsiteY125" fmla="*/ 6056312 h 6858000"/>
              <a:gd name="connsiteX126" fmla="*/ 4413803 w 4417162"/>
              <a:gd name="connsiteY126" fmla="*/ 6113462 h 6858000"/>
              <a:gd name="connsiteX127" fmla="*/ 4417162 w 4417162"/>
              <a:gd name="connsiteY127" fmla="*/ 6183312 h 6858000"/>
              <a:gd name="connsiteX128" fmla="*/ 4413803 w 4417162"/>
              <a:gd name="connsiteY128" fmla="*/ 6251575 h 6858000"/>
              <a:gd name="connsiteX129" fmla="*/ 4405405 w 4417162"/>
              <a:gd name="connsiteY129" fmla="*/ 6311900 h 6858000"/>
              <a:gd name="connsiteX130" fmla="*/ 4393648 w 4417162"/>
              <a:gd name="connsiteY130" fmla="*/ 6361112 h 6858000"/>
              <a:gd name="connsiteX131" fmla="*/ 4378531 w 4417162"/>
              <a:gd name="connsiteY131" fmla="*/ 6407150 h 6858000"/>
              <a:gd name="connsiteX132" fmla="*/ 4361735 w 4417162"/>
              <a:gd name="connsiteY132" fmla="*/ 6448425 h 6858000"/>
              <a:gd name="connsiteX133" fmla="*/ 4343260 w 4417162"/>
              <a:gd name="connsiteY133" fmla="*/ 6488112 h 6858000"/>
              <a:gd name="connsiteX134" fmla="*/ 4324784 w 4417162"/>
              <a:gd name="connsiteY134" fmla="*/ 6523037 h 6858000"/>
              <a:gd name="connsiteX135" fmla="*/ 4304629 w 4417162"/>
              <a:gd name="connsiteY135" fmla="*/ 6561137 h 6858000"/>
              <a:gd name="connsiteX136" fmla="*/ 4284474 w 4417162"/>
              <a:gd name="connsiteY136" fmla="*/ 6597650 h 6858000"/>
              <a:gd name="connsiteX137" fmla="*/ 4267678 w 4417162"/>
              <a:gd name="connsiteY137" fmla="*/ 6640512 h 6858000"/>
              <a:gd name="connsiteX138" fmla="*/ 4250882 w 4417162"/>
              <a:gd name="connsiteY138" fmla="*/ 6683375 h 6858000"/>
              <a:gd name="connsiteX139" fmla="*/ 4240804 w 4417162"/>
              <a:gd name="connsiteY139" fmla="*/ 6735762 h 6858000"/>
              <a:gd name="connsiteX140" fmla="*/ 4232407 w 4417162"/>
              <a:gd name="connsiteY140" fmla="*/ 6791325 h 6858000"/>
              <a:gd name="connsiteX141" fmla="*/ 4227367 w 4417162"/>
              <a:gd name="connsiteY141" fmla="*/ 6858000 h 6858000"/>
              <a:gd name="connsiteX142" fmla="*/ 2310062 w 4417162"/>
              <a:gd name="connsiteY142" fmla="*/ 6858000 h 6858000"/>
              <a:gd name="connsiteX143" fmla="*/ 144378 w 4417162"/>
              <a:gd name="connsiteY143" fmla="*/ 6858000 h 6858000"/>
              <a:gd name="connsiteX144" fmla="*/ 0 w 4417162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417162" h="6858000">
                <a:moveTo>
                  <a:pt x="0" y="0"/>
                </a:moveTo>
                <a:lnTo>
                  <a:pt x="144378" y="0"/>
                </a:lnTo>
                <a:lnTo>
                  <a:pt x="2310062" y="0"/>
                </a:lnTo>
                <a:lnTo>
                  <a:pt x="4227367" y="0"/>
                </a:lnTo>
                <a:lnTo>
                  <a:pt x="4232407" y="66675"/>
                </a:lnTo>
                <a:lnTo>
                  <a:pt x="4240804" y="122237"/>
                </a:lnTo>
                <a:lnTo>
                  <a:pt x="4250882" y="174625"/>
                </a:lnTo>
                <a:lnTo>
                  <a:pt x="4267678" y="217487"/>
                </a:lnTo>
                <a:lnTo>
                  <a:pt x="4284474" y="260350"/>
                </a:lnTo>
                <a:lnTo>
                  <a:pt x="4304629" y="296862"/>
                </a:lnTo>
                <a:lnTo>
                  <a:pt x="4324784" y="334962"/>
                </a:lnTo>
                <a:lnTo>
                  <a:pt x="4343260" y="369887"/>
                </a:lnTo>
                <a:lnTo>
                  <a:pt x="4361735" y="409575"/>
                </a:lnTo>
                <a:lnTo>
                  <a:pt x="4378531" y="450850"/>
                </a:lnTo>
                <a:lnTo>
                  <a:pt x="4393648" y="496887"/>
                </a:lnTo>
                <a:lnTo>
                  <a:pt x="4405405" y="546100"/>
                </a:lnTo>
                <a:lnTo>
                  <a:pt x="4413803" y="606425"/>
                </a:lnTo>
                <a:lnTo>
                  <a:pt x="4417162" y="673100"/>
                </a:lnTo>
                <a:lnTo>
                  <a:pt x="4413803" y="744537"/>
                </a:lnTo>
                <a:lnTo>
                  <a:pt x="4405405" y="801687"/>
                </a:lnTo>
                <a:lnTo>
                  <a:pt x="4393648" y="854075"/>
                </a:lnTo>
                <a:lnTo>
                  <a:pt x="4378531" y="901700"/>
                </a:lnTo>
                <a:lnTo>
                  <a:pt x="4361735" y="942975"/>
                </a:lnTo>
                <a:lnTo>
                  <a:pt x="4341580" y="981075"/>
                </a:lnTo>
                <a:lnTo>
                  <a:pt x="4321425" y="1017587"/>
                </a:lnTo>
                <a:lnTo>
                  <a:pt x="4301270" y="1055687"/>
                </a:lnTo>
                <a:lnTo>
                  <a:pt x="4282794" y="1095375"/>
                </a:lnTo>
                <a:lnTo>
                  <a:pt x="4264318" y="1136650"/>
                </a:lnTo>
                <a:lnTo>
                  <a:pt x="4249203" y="1182687"/>
                </a:lnTo>
                <a:lnTo>
                  <a:pt x="4239125" y="1235075"/>
                </a:lnTo>
                <a:lnTo>
                  <a:pt x="4229047" y="1295400"/>
                </a:lnTo>
                <a:lnTo>
                  <a:pt x="4227367" y="1363662"/>
                </a:lnTo>
                <a:lnTo>
                  <a:pt x="4229047" y="1431925"/>
                </a:lnTo>
                <a:lnTo>
                  <a:pt x="4239125" y="1492250"/>
                </a:lnTo>
                <a:lnTo>
                  <a:pt x="4249203" y="1544637"/>
                </a:lnTo>
                <a:lnTo>
                  <a:pt x="4264318" y="1589087"/>
                </a:lnTo>
                <a:lnTo>
                  <a:pt x="4282794" y="1631950"/>
                </a:lnTo>
                <a:lnTo>
                  <a:pt x="4301270" y="1671637"/>
                </a:lnTo>
                <a:lnTo>
                  <a:pt x="4321425" y="1708150"/>
                </a:lnTo>
                <a:lnTo>
                  <a:pt x="4341580" y="1743075"/>
                </a:lnTo>
                <a:lnTo>
                  <a:pt x="4361735" y="1782762"/>
                </a:lnTo>
                <a:lnTo>
                  <a:pt x="4378531" y="1824037"/>
                </a:lnTo>
                <a:lnTo>
                  <a:pt x="4393648" y="1870075"/>
                </a:lnTo>
                <a:lnTo>
                  <a:pt x="4405405" y="1922462"/>
                </a:lnTo>
                <a:lnTo>
                  <a:pt x="4413803" y="1982787"/>
                </a:lnTo>
                <a:lnTo>
                  <a:pt x="4417162" y="2051050"/>
                </a:lnTo>
                <a:lnTo>
                  <a:pt x="4413803" y="2119312"/>
                </a:lnTo>
                <a:lnTo>
                  <a:pt x="4405405" y="2179637"/>
                </a:lnTo>
                <a:lnTo>
                  <a:pt x="4393648" y="2232025"/>
                </a:lnTo>
                <a:lnTo>
                  <a:pt x="4378531" y="2278062"/>
                </a:lnTo>
                <a:lnTo>
                  <a:pt x="4361735" y="2319337"/>
                </a:lnTo>
                <a:lnTo>
                  <a:pt x="4341580" y="2359025"/>
                </a:lnTo>
                <a:lnTo>
                  <a:pt x="4321425" y="2395537"/>
                </a:lnTo>
                <a:lnTo>
                  <a:pt x="4301270" y="2433637"/>
                </a:lnTo>
                <a:lnTo>
                  <a:pt x="4282794" y="2471737"/>
                </a:lnTo>
                <a:lnTo>
                  <a:pt x="4264318" y="2513012"/>
                </a:lnTo>
                <a:lnTo>
                  <a:pt x="4249203" y="2560637"/>
                </a:lnTo>
                <a:lnTo>
                  <a:pt x="4239125" y="2613025"/>
                </a:lnTo>
                <a:lnTo>
                  <a:pt x="4229047" y="2671762"/>
                </a:lnTo>
                <a:lnTo>
                  <a:pt x="4227367" y="2741612"/>
                </a:lnTo>
                <a:lnTo>
                  <a:pt x="4229047" y="2809875"/>
                </a:lnTo>
                <a:lnTo>
                  <a:pt x="4239125" y="2868612"/>
                </a:lnTo>
                <a:lnTo>
                  <a:pt x="4249203" y="2922587"/>
                </a:lnTo>
                <a:lnTo>
                  <a:pt x="4264318" y="2967037"/>
                </a:lnTo>
                <a:lnTo>
                  <a:pt x="4282794" y="3009900"/>
                </a:lnTo>
                <a:lnTo>
                  <a:pt x="4301270" y="3046412"/>
                </a:lnTo>
                <a:lnTo>
                  <a:pt x="4321425" y="3084512"/>
                </a:lnTo>
                <a:lnTo>
                  <a:pt x="4341580" y="3121025"/>
                </a:lnTo>
                <a:lnTo>
                  <a:pt x="4361735" y="3160712"/>
                </a:lnTo>
                <a:lnTo>
                  <a:pt x="4378531" y="3201987"/>
                </a:lnTo>
                <a:lnTo>
                  <a:pt x="4393648" y="3248025"/>
                </a:lnTo>
                <a:lnTo>
                  <a:pt x="4405405" y="3300412"/>
                </a:lnTo>
                <a:lnTo>
                  <a:pt x="4413803" y="3360737"/>
                </a:lnTo>
                <a:lnTo>
                  <a:pt x="4417162" y="3427412"/>
                </a:lnTo>
                <a:lnTo>
                  <a:pt x="4413803" y="3497262"/>
                </a:lnTo>
                <a:lnTo>
                  <a:pt x="4405405" y="3557587"/>
                </a:lnTo>
                <a:lnTo>
                  <a:pt x="4393648" y="3609975"/>
                </a:lnTo>
                <a:lnTo>
                  <a:pt x="4378531" y="3656012"/>
                </a:lnTo>
                <a:lnTo>
                  <a:pt x="4361735" y="3697287"/>
                </a:lnTo>
                <a:lnTo>
                  <a:pt x="4341580" y="3736975"/>
                </a:lnTo>
                <a:lnTo>
                  <a:pt x="4301270" y="3811587"/>
                </a:lnTo>
                <a:lnTo>
                  <a:pt x="4282794" y="3848100"/>
                </a:lnTo>
                <a:lnTo>
                  <a:pt x="4264318" y="3890962"/>
                </a:lnTo>
                <a:lnTo>
                  <a:pt x="4249203" y="3935412"/>
                </a:lnTo>
                <a:lnTo>
                  <a:pt x="4239125" y="3987800"/>
                </a:lnTo>
                <a:lnTo>
                  <a:pt x="4229047" y="4048125"/>
                </a:lnTo>
                <a:lnTo>
                  <a:pt x="4227367" y="4116387"/>
                </a:lnTo>
                <a:lnTo>
                  <a:pt x="4229047" y="4186237"/>
                </a:lnTo>
                <a:lnTo>
                  <a:pt x="4239125" y="4244975"/>
                </a:lnTo>
                <a:lnTo>
                  <a:pt x="4249203" y="4297362"/>
                </a:lnTo>
                <a:lnTo>
                  <a:pt x="4264318" y="4343400"/>
                </a:lnTo>
                <a:lnTo>
                  <a:pt x="4282794" y="4386262"/>
                </a:lnTo>
                <a:lnTo>
                  <a:pt x="4301270" y="4424362"/>
                </a:lnTo>
                <a:lnTo>
                  <a:pt x="4341580" y="4498975"/>
                </a:lnTo>
                <a:lnTo>
                  <a:pt x="4361735" y="4537075"/>
                </a:lnTo>
                <a:lnTo>
                  <a:pt x="4378531" y="4579937"/>
                </a:lnTo>
                <a:lnTo>
                  <a:pt x="4393648" y="4625975"/>
                </a:lnTo>
                <a:lnTo>
                  <a:pt x="4405405" y="4678362"/>
                </a:lnTo>
                <a:lnTo>
                  <a:pt x="4413803" y="4738687"/>
                </a:lnTo>
                <a:lnTo>
                  <a:pt x="4417162" y="4806950"/>
                </a:lnTo>
                <a:lnTo>
                  <a:pt x="4413803" y="4875212"/>
                </a:lnTo>
                <a:lnTo>
                  <a:pt x="4405405" y="4935537"/>
                </a:lnTo>
                <a:lnTo>
                  <a:pt x="4393648" y="4987925"/>
                </a:lnTo>
                <a:lnTo>
                  <a:pt x="4378531" y="5033962"/>
                </a:lnTo>
                <a:lnTo>
                  <a:pt x="4361735" y="5075237"/>
                </a:lnTo>
                <a:lnTo>
                  <a:pt x="4341580" y="5114925"/>
                </a:lnTo>
                <a:lnTo>
                  <a:pt x="4321425" y="5149850"/>
                </a:lnTo>
                <a:lnTo>
                  <a:pt x="4301270" y="5186362"/>
                </a:lnTo>
                <a:lnTo>
                  <a:pt x="4282794" y="5226050"/>
                </a:lnTo>
                <a:lnTo>
                  <a:pt x="4264318" y="5268912"/>
                </a:lnTo>
                <a:lnTo>
                  <a:pt x="4249203" y="5313362"/>
                </a:lnTo>
                <a:lnTo>
                  <a:pt x="4239125" y="5365750"/>
                </a:lnTo>
                <a:lnTo>
                  <a:pt x="4229047" y="5426075"/>
                </a:lnTo>
                <a:lnTo>
                  <a:pt x="4227367" y="5494337"/>
                </a:lnTo>
                <a:lnTo>
                  <a:pt x="4229047" y="5562600"/>
                </a:lnTo>
                <a:lnTo>
                  <a:pt x="4239125" y="5622925"/>
                </a:lnTo>
                <a:lnTo>
                  <a:pt x="4249203" y="5675312"/>
                </a:lnTo>
                <a:lnTo>
                  <a:pt x="4264318" y="5721350"/>
                </a:lnTo>
                <a:lnTo>
                  <a:pt x="4282794" y="5762625"/>
                </a:lnTo>
                <a:lnTo>
                  <a:pt x="4301270" y="5802312"/>
                </a:lnTo>
                <a:lnTo>
                  <a:pt x="4321425" y="5840412"/>
                </a:lnTo>
                <a:lnTo>
                  <a:pt x="4341580" y="5876925"/>
                </a:lnTo>
                <a:lnTo>
                  <a:pt x="4361735" y="5915025"/>
                </a:lnTo>
                <a:lnTo>
                  <a:pt x="4378531" y="5956300"/>
                </a:lnTo>
                <a:lnTo>
                  <a:pt x="4393648" y="6003925"/>
                </a:lnTo>
                <a:lnTo>
                  <a:pt x="4405405" y="6056312"/>
                </a:lnTo>
                <a:lnTo>
                  <a:pt x="4413803" y="6113462"/>
                </a:lnTo>
                <a:lnTo>
                  <a:pt x="4417162" y="6183312"/>
                </a:lnTo>
                <a:lnTo>
                  <a:pt x="4413803" y="6251575"/>
                </a:lnTo>
                <a:lnTo>
                  <a:pt x="4405405" y="6311900"/>
                </a:lnTo>
                <a:lnTo>
                  <a:pt x="4393648" y="6361112"/>
                </a:lnTo>
                <a:lnTo>
                  <a:pt x="4378531" y="6407150"/>
                </a:lnTo>
                <a:lnTo>
                  <a:pt x="4361735" y="6448425"/>
                </a:lnTo>
                <a:lnTo>
                  <a:pt x="4343260" y="6488112"/>
                </a:lnTo>
                <a:lnTo>
                  <a:pt x="4324784" y="6523037"/>
                </a:lnTo>
                <a:lnTo>
                  <a:pt x="4304629" y="6561137"/>
                </a:lnTo>
                <a:lnTo>
                  <a:pt x="4284474" y="6597650"/>
                </a:lnTo>
                <a:lnTo>
                  <a:pt x="4267678" y="6640512"/>
                </a:lnTo>
                <a:lnTo>
                  <a:pt x="4250882" y="6683375"/>
                </a:lnTo>
                <a:lnTo>
                  <a:pt x="4240804" y="6735762"/>
                </a:lnTo>
                <a:lnTo>
                  <a:pt x="4232407" y="6791325"/>
                </a:lnTo>
                <a:lnTo>
                  <a:pt x="4227367" y="6858000"/>
                </a:lnTo>
                <a:lnTo>
                  <a:pt x="2310062" y="6858000"/>
                </a:lnTo>
                <a:lnTo>
                  <a:pt x="14437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</p:sp>
      <p:sp useBgFill="1">
        <p:nvSpPr>
          <p:cNvPr id="51" name="Freeform: Shape 50">
            <a:extLst>
              <a:ext uri="{FF2B5EF4-FFF2-40B4-BE49-F238E27FC236}">
                <a16:creationId xmlns:a16="http://schemas.microsoft.com/office/drawing/2014/main" id="{A7A4B465-FBCC-4CD4-89A1-82992A7B4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272784" cy="6858000"/>
          </a:xfrm>
          <a:custGeom>
            <a:avLst/>
            <a:gdLst>
              <a:gd name="connsiteX0" fmla="*/ 0 w 4272784"/>
              <a:gd name="connsiteY0" fmla="*/ 0 h 6858000"/>
              <a:gd name="connsiteX1" fmla="*/ 4082989 w 4272784"/>
              <a:gd name="connsiteY1" fmla="*/ 0 h 6858000"/>
              <a:gd name="connsiteX2" fmla="*/ 4088029 w 4272784"/>
              <a:gd name="connsiteY2" fmla="*/ 66675 h 6858000"/>
              <a:gd name="connsiteX3" fmla="*/ 4096426 w 4272784"/>
              <a:gd name="connsiteY3" fmla="*/ 122237 h 6858000"/>
              <a:gd name="connsiteX4" fmla="*/ 4106504 w 4272784"/>
              <a:gd name="connsiteY4" fmla="*/ 174625 h 6858000"/>
              <a:gd name="connsiteX5" fmla="*/ 4123300 w 4272784"/>
              <a:gd name="connsiteY5" fmla="*/ 217487 h 6858000"/>
              <a:gd name="connsiteX6" fmla="*/ 4140096 w 4272784"/>
              <a:gd name="connsiteY6" fmla="*/ 260350 h 6858000"/>
              <a:gd name="connsiteX7" fmla="*/ 4160251 w 4272784"/>
              <a:gd name="connsiteY7" fmla="*/ 296862 h 6858000"/>
              <a:gd name="connsiteX8" fmla="*/ 4180406 w 4272784"/>
              <a:gd name="connsiteY8" fmla="*/ 334962 h 6858000"/>
              <a:gd name="connsiteX9" fmla="*/ 4198882 w 4272784"/>
              <a:gd name="connsiteY9" fmla="*/ 369887 h 6858000"/>
              <a:gd name="connsiteX10" fmla="*/ 4217357 w 4272784"/>
              <a:gd name="connsiteY10" fmla="*/ 409575 h 6858000"/>
              <a:gd name="connsiteX11" fmla="*/ 4234153 w 4272784"/>
              <a:gd name="connsiteY11" fmla="*/ 450850 h 6858000"/>
              <a:gd name="connsiteX12" fmla="*/ 4249270 w 4272784"/>
              <a:gd name="connsiteY12" fmla="*/ 496887 h 6858000"/>
              <a:gd name="connsiteX13" fmla="*/ 4261027 w 4272784"/>
              <a:gd name="connsiteY13" fmla="*/ 546100 h 6858000"/>
              <a:gd name="connsiteX14" fmla="*/ 4269425 w 4272784"/>
              <a:gd name="connsiteY14" fmla="*/ 606425 h 6858000"/>
              <a:gd name="connsiteX15" fmla="*/ 4272784 w 4272784"/>
              <a:gd name="connsiteY15" fmla="*/ 673100 h 6858000"/>
              <a:gd name="connsiteX16" fmla="*/ 4269425 w 4272784"/>
              <a:gd name="connsiteY16" fmla="*/ 744537 h 6858000"/>
              <a:gd name="connsiteX17" fmla="*/ 4261027 w 4272784"/>
              <a:gd name="connsiteY17" fmla="*/ 801687 h 6858000"/>
              <a:gd name="connsiteX18" fmla="*/ 4249270 w 4272784"/>
              <a:gd name="connsiteY18" fmla="*/ 854075 h 6858000"/>
              <a:gd name="connsiteX19" fmla="*/ 4234153 w 4272784"/>
              <a:gd name="connsiteY19" fmla="*/ 901700 h 6858000"/>
              <a:gd name="connsiteX20" fmla="*/ 4217357 w 4272784"/>
              <a:gd name="connsiteY20" fmla="*/ 942975 h 6858000"/>
              <a:gd name="connsiteX21" fmla="*/ 4197202 w 4272784"/>
              <a:gd name="connsiteY21" fmla="*/ 981075 h 6858000"/>
              <a:gd name="connsiteX22" fmla="*/ 4177047 w 4272784"/>
              <a:gd name="connsiteY22" fmla="*/ 1017587 h 6858000"/>
              <a:gd name="connsiteX23" fmla="*/ 4156892 w 4272784"/>
              <a:gd name="connsiteY23" fmla="*/ 1055687 h 6858000"/>
              <a:gd name="connsiteX24" fmla="*/ 4138416 w 4272784"/>
              <a:gd name="connsiteY24" fmla="*/ 1095375 h 6858000"/>
              <a:gd name="connsiteX25" fmla="*/ 4119940 w 4272784"/>
              <a:gd name="connsiteY25" fmla="*/ 1136650 h 6858000"/>
              <a:gd name="connsiteX26" fmla="*/ 4104825 w 4272784"/>
              <a:gd name="connsiteY26" fmla="*/ 1182687 h 6858000"/>
              <a:gd name="connsiteX27" fmla="*/ 4094747 w 4272784"/>
              <a:gd name="connsiteY27" fmla="*/ 1235075 h 6858000"/>
              <a:gd name="connsiteX28" fmla="*/ 4084669 w 4272784"/>
              <a:gd name="connsiteY28" fmla="*/ 1295400 h 6858000"/>
              <a:gd name="connsiteX29" fmla="*/ 4082989 w 4272784"/>
              <a:gd name="connsiteY29" fmla="*/ 1363662 h 6858000"/>
              <a:gd name="connsiteX30" fmla="*/ 4084669 w 4272784"/>
              <a:gd name="connsiteY30" fmla="*/ 1431925 h 6858000"/>
              <a:gd name="connsiteX31" fmla="*/ 4094747 w 4272784"/>
              <a:gd name="connsiteY31" fmla="*/ 1492250 h 6858000"/>
              <a:gd name="connsiteX32" fmla="*/ 4104825 w 4272784"/>
              <a:gd name="connsiteY32" fmla="*/ 1544637 h 6858000"/>
              <a:gd name="connsiteX33" fmla="*/ 4119940 w 4272784"/>
              <a:gd name="connsiteY33" fmla="*/ 1589087 h 6858000"/>
              <a:gd name="connsiteX34" fmla="*/ 4138416 w 4272784"/>
              <a:gd name="connsiteY34" fmla="*/ 1631950 h 6858000"/>
              <a:gd name="connsiteX35" fmla="*/ 4156892 w 4272784"/>
              <a:gd name="connsiteY35" fmla="*/ 1671637 h 6858000"/>
              <a:gd name="connsiteX36" fmla="*/ 4177047 w 4272784"/>
              <a:gd name="connsiteY36" fmla="*/ 1708150 h 6858000"/>
              <a:gd name="connsiteX37" fmla="*/ 4197202 w 4272784"/>
              <a:gd name="connsiteY37" fmla="*/ 1743075 h 6858000"/>
              <a:gd name="connsiteX38" fmla="*/ 4217357 w 4272784"/>
              <a:gd name="connsiteY38" fmla="*/ 1782762 h 6858000"/>
              <a:gd name="connsiteX39" fmla="*/ 4234153 w 4272784"/>
              <a:gd name="connsiteY39" fmla="*/ 1824037 h 6858000"/>
              <a:gd name="connsiteX40" fmla="*/ 4249270 w 4272784"/>
              <a:gd name="connsiteY40" fmla="*/ 1870075 h 6858000"/>
              <a:gd name="connsiteX41" fmla="*/ 4261027 w 4272784"/>
              <a:gd name="connsiteY41" fmla="*/ 1922462 h 6858000"/>
              <a:gd name="connsiteX42" fmla="*/ 4269425 w 4272784"/>
              <a:gd name="connsiteY42" fmla="*/ 1982787 h 6858000"/>
              <a:gd name="connsiteX43" fmla="*/ 4272784 w 4272784"/>
              <a:gd name="connsiteY43" fmla="*/ 2051050 h 6858000"/>
              <a:gd name="connsiteX44" fmla="*/ 4269425 w 4272784"/>
              <a:gd name="connsiteY44" fmla="*/ 2119312 h 6858000"/>
              <a:gd name="connsiteX45" fmla="*/ 4261027 w 4272784"/>
              <a:gd name="connsiteY45" fmla="*/ 2179637 h 6858000"/>
              <a:gd name="connsiteX46" fmla="*/ 4249270 w 4272784"/>
              <a:gd name="connsiteY46" fmla="*/ 2232025 h 6858000"/>
              <a:gd name="connsiteX47" fmla="*/ 4234153 w 4272784"/>
              <a:gd name="connsiteY47" fmla="*/ 2278062 h 6858000"/>
              <a:gd name="connsiteX48" fmla="*/ 4217357 w 4272784"/>
              <a:gd name="connsiteY48" fmla="*/ 2319337 h 6858000"/>
              <a:gd name="connsiteX49" fmla="*/ 4197202 w 4272784"/>
              <a:gd name="connsiteY49" fmla="*/ 2359025 h 6858000"/>
              <a:gd name="connsiteX50" fmla="*/ 4177047 w 4272784"/>
              <a:gd name="connsiteY50" fmla="*/ 2395537 h 6858000"/>
              <a:gd name="connsiteX51" fmla="*/ 4156892 w 4272784"/>
              <a:gd name="connsiteY51" fmla="*/ 2433637 h 6858000"/>
              <a:gd name="connsiteX52" fmla="*/ 4138416 w 4272784"/>
              <a:gd name="connsiteY52" fmla="*/ 2471737 h 6858000"/>
              <a:gd name="connsiteX53" fmla="*/ 4119940 w 4272784"/>
              <a:gd name="connsiteY53" fmla="*/ 2513012 h 6858000"/>
              <a:gd name="connsiteX54" fmla="*/ 4104825 w 4272784"/>
              <a:gd name="connsiteY54" fmla="*/ 2560637 h 6858000"/>
              <a:gd name="connsiteX55" fmla="*/ 4094747 w 4272784"/>
              <a:gd name="connsiteY55" fmla="*/ 2613025 h 6858000"/>
              <a:gd name="connsiteX56" fmla="*/ 4084669 w 4272784"/>
              <a:gd name="connsiteY56" fmla="*/ 2671762 h 6858000"/>
              <a:gd name="connsiteX57" fmla="*/ 4082989 w 4272784"/>
              <a:gd name="connsiteY57" fmla="*/ 2741612 h 6858000"/>
              <a:gd name="connsiteX58" fmla="*/ 4084669 w 4272784"/>
              <a:gd name="connsiteY58" fmla="*/ 2809875 h 6858000"/>
              <a:gd name="connsiteX59" fmla="*/ 4094747 w 4272784"/>
              <a:gd name="connsiteY59" fmla="*/ 2868612 h 6858000"/>
              <a:gd name="connsiteX60" fmla="*/ 4104825 w 4272784"/>
              <a:gd name="connsiteY60" fmla="*/ 2922587 h 6858000"/>
              <a:gd name="connsiteX61" fmla="*/ 4119940 w 4272784"/>
              <a:gd name="connsiteY61" fmla="*/ 2967037 h 6858000"/>
              <a:gd name="connsiteX62" fmla="*/ 4138416 w 4272784"/>
              <a:gd name="connsiteY62" fmla="*/ 3009900 h 6858000"/>
              <a:gd name="connsiteX63" fmla="*/ 4156892 w 4272784"/>
              <a:gd name="connsiteY63" fmla="*/ 3046412 h 6858000"/>
              <a:gd name="connsiteX64" fmla="*/ 4177047 w 4272784"/>
              <a:gd name="connsiteY64" fmla="*/ 3084512 h 6858000"/>
              <a:gd name="connsiteX65" fmla="*/ 4197202 w 4272784"/>
              <a:gd name="connsiteY65" fmla="*/ 3121025 h 6858000"/>
              <a:gd name="connsiteX66" fmla="*/ 4217357 w 4272784"/>
              <a:gd name="connsiteY66" fmla="*/ 3160712 h 6858000"/>
              <a:gd name="connsiteX67" fmla="*/ 4234153 w 4272784"/>
              <a:gd name="connsiteY67" fmla="*/ 3201987 h 6858000"/>
              <a:gd name="connsiteX68" fmla="*/ 4249270 w 4272784"/>
              <a:gd name="connsiteY68" fmla="*/ 3248025 h 6858000"/>
              <a:gd name="connsiteX69" fmla="*/ 4261027 w 4272784"/>
              <a:gd name="connsiteY69" fmla="*/ 3300412 h 6858000"/>
              <a:gd name="connsiteX70" fmla="*/ 4269425 w 4272784"/>
              <a:gd name="connsiteY70" fmla="*/ 3360737 h 6858000"/>
              <a:gd name="connsiteX71" fmla="*/ 4272784 w 4272784"/>
              <a:gd name="connsiteY71" fmla="*/ 3427412 h 6858000"/>
              <a:gd name="connsiteX72" fmla="*/ 4269425 w 4272784"/>
              <a:gd name="connsiteY72" fmla="*/ 3497262 h 6858000"/>
              <a:gd name="connsiteX73" fmla="*/ 4261027 w 4272784"/>
              <a:gd name="connsiteY73" fmla="*/ 3557587 h 6858000"/>
              <a:gd name="connsiteX74" fmla="*/ 4249270 w 4272784"/>
              <a:gd name="connsiteY74" fmla="*/ 3609975 h 6858000"/>
              <a:gd name="connsiteX75" fmla="*/ 4234153 w 4272784"/>
              <a:gd name="connsiteY75" fmla="*/ 3656012 h 6858000"/>
              <a:gd name="connsiteX76" fmla="*/ 4217357 w 4272784"/>
              <a:gd name="connsiteY76" fmla="*/ 3697287 h 6858000"/>
              <a:gd name="connsiteX77" fmla="*/ 4197202 w 4272784"/>
              <a:gd name="connsiteY77" fmla="*/ 3736975 h 6858000"/>
              <a:gd name="connsiteX78" fmla="*/ 4156892 w 4272784"/>
              <a:gd name="connsiteY78" fmla="*/ 3811587 h 6858000"/>
              <a:gd name="connsiteX79" fmla="*/ 4138416 w 4272784"/>
              <a:gd name="connsiteY79" fmla="*/ 3848100 h 6858000"/>
              <a:gd name="connsiteX80" fmla="*/ 4119940 w 4272784"/>
              <a:gd name="connsiteY80" fmla="*/ 3890962 h 6858000"/>
              <a:gd name="connsiteX81" fmla="*/ 4104825 w 4272784"/>
              <a:gd name="connsiteY81" fmla="*/ 3935412 h 6858000"/>
              <a:gd name="connsiteX82" fmla="*/ 4094747 w 4272784"/>
              <a:gd name="connsiteY82" fmla="*/ 3987800 h 6858000"/>
              <a:gd name="connsiteX83" fmla="*/ 4084669 w 4272784"/>
              <a:gd name="connsiteY83" fmla="*/ 4048125 h 6858000"/>
              <a:gd name="connsiteX84" fmla="*/ 4082989 w 4272784"/>
              <a:gd name="connsiteY84" fmla="*/ 4116387 h 6858000"/>
              <a:gd name="connsiteX85" fmla="*/ 4084669 w 4272784"/>
              <a:gd name="connsiteY85" fmla="*/ 4186237 h 6858000"/>
              <a:gd name="connsiteX86" fmla="*/ 4094747 w 4272784"/>
              <a:gd name="connsiteY86" fmla="*/ 4244975 h 6858000"/>
              <a:gd name="connsiteX87" fmla="*/ 4104825 w 4272784"/>
              <a:gd name="connsiteY87" fmla="*/ 4297362 h 6858000"/>
              <a:gd name="connsiteX88" fmla="*/ 4119940 w 4272784"/>
              <a:gd name="connsiteY88" fmla="*/ 4343400 h 6858000"/>
              <a:gd name="connsiteX89" fmla="*/ 4138416 w 4272784"/>
              <a:gd name="connsiteY89" fmla="*/ 4386262 h 6858000"/>
              <a:gd name="connsiteX90" fmla="*/ 4156892 w 4272784"/>
              <a:gd name="connsiteY90" fmla="*/ 4424362 h 6858000"/>
              <a:gd name="connsiteX91" fmla="*/ 4197202 w 4272784"/>
              <a:gd name="connsiteY91" fmla="*/ 4498975 h 6858000"/>
              <a:gd name="connsiteX92" fmla="*/ 4217357 w 4272784"/>
              <a:gd name="connsiteY92" fmla="*/ 4537075 h 6858000"/>
              <a:gd name="connsiteX93" fmla="*/ 4234153 w 4272784"/>
              <a:gd name="connsiteY93" fmla="*/ 4579937 h 6858000"/>
              <a:gd name="connsiteX94" fmla="*/ 4249270 w 4272784"/>
              <a:gd name="connsiteY94" fmla="*/ 4625975 h 6858000"/>
              <a:gd name="connsiteX95" fmla="*/ 4261027 w 4272784"/>
              <a:gd name="connsiteY95" fmla="*/ 4678362 h 6858000"/>
              <a:gd name="connsiteX96" fmla="*/ 4269425 w 4272784"/>
              <a:gd name="connsiteY96" fmla="*/ 4738687 h 6858000"/>
              <a:gd name="connsiteX97" fmla="*/ 4272784 w 4272784"/>
              <a:gd name="connsiteY97" fmla="*/ 4806950 h 6858000"/>
              <a:gd name="connsiteX98" fmla="*/ 4269425 w 4272784"/>
              <a:gd name="connsiteY98" fmla="*/ 4875212 h 6858000"/>
              <a:gd name="connsiteX99" fmla="*/ 4261027 w 4272784"/>
              <a:gd name="connsiteY99" fmla="*/ 4935537 h 6858000"/>
              <a:gd name="connsiteX100" fmla="*/ 4249270 w 4272784"/>
              <a:gd name="connsiteY100" fmla="*/ 4987925 h 6858000"/>
              <a:gd name="connsiteX101" fmla="*/ 4234153 w 4272784"/>
              <a:gd name="connsiteY101" fmla="*/ 5033962 h 6858000"/>
              <a:gd name="connsiteX102" fmla="*/ 4217357 w 4272784"/>
              <a:gd name="connsiteY102" fmla="*/ 5075237 h 6858000"/>
              <a:gd name="connsiteX103" fmla="*/ 4197202 w 4272784"/>
              <a:gd name="connsiteY103" fmla="*/ 5114925 h 6858000"/>
              <a:gd name="connsiteX104" fmla="*/ 4177047 w 4272784"/>
              <a:gd name="connsiteY104" fmla="*/ 5149850 h 6858000"/>
              <a:gd name="connsiteX105" fmla="*/ 4156892 w 4272784"/>
              <a:gd name="connsiteY105" fmla="*/ 5186362 h 6858000"/>
              <a:gd name="connsiteX106" fmla="*/ 4138416 w 4272784"/>
              <a:gd name="connsiteY106" fmla="*/ 5226050 h 6858000"/>
              <a:gd name="connsiteX107" fmla="*/ 4119940 w 4272784"/>
              <a:gd name="connsiteY107" fmla="*/ 5268912 h 6858000"/>
              <a:gd name="connsiteX108" fmla="*/ 4104825 w 4272784"/>
              <a:gd name="connsiteY108" fmla="*/ 5313362 h 6858000"/>
              <a:gd name="connsiteX109" fmla="*/ 4094747 w 4272784"/>
              <a:gd name="connsiteY109" fmla="*/ 5365750 h 6858000"/>
              <a:gd name="connsiteX110" fmla="*/ 4084669 w 4272784"/>
              <a:gd name="connsiteY110" fmla="*/ 5426075 h 6858000"/>
              <a:gd name="connsiteX111" fmla="*/ 4082989 w 4272784"/>
              <a:gd name="connsiteY111" fmla="*/ 5494337 h 6858000"/>
              <a:gd name="connsiteX112" fmla="*/ 4084669 w 4272784"/>
              <a:gd name="connsiteY112" fmla="*/ 5562600 h 6858000"/>
              <a:gd name="connsiteX113" fmla="*/ 4094747 w 4272784"/>
              <a:gd name="connsiteY113" fmla="*/ 5622925 h 6858000"/>
              <a:gd name="connsiteX114" fmla="*/ 4104825 w 4272784"/>
              <a:gd name="connsiteY114" fmla="*/ 5675312 h 6858000"/>
              <a:gd name="connsiteX115" fmla="*/ 4119940 w 4272784"/>
              <a:gd name="connsiteY115" fmla="*/ 5721350 h 6858000"/>
              <a:gd name="connsiteX116" fmla="*/ 4138416 w 4272784"/>
              <a:gd name="connsiteY116" fmla="*/ 5762625 h 6858000"/>
              <a:gd name="connsiteX117" fmla="*/ 4156892 w 4272784"/>
              <a:gd name="connsiteY117" fmla="*/ 5802312 h 6858000"/>
              <a:gd name="connsiteX118" fmla="*/ 4177047 w 4272784"/>
              <a:gd name="connsiteY118" fmla="*/ 5840412 h 6858000"/>
              <a:gd name="connsiteX119" fmla="*/ 4197202 w 4272784"/>
              <a:gd name="connsiteY119" fmla="*/ 5876925 h 6858000"/>
              <a:gd name="connsiteX120" fmla="*/ 4217357 w 4272784"/>
              <a:gd name="connsiteY120" fmla="*/ 5915025 h 6858000"/>
              <a:gd name="connsiteX121" fmla="*/ 4234153 w 4272784"/>
              <a:gd name="connsiteY121" fmla="*/ 5956300 h 6858000"/>
              <a:gd name="connsiteX122" fmla="*/ 4249270 w 4272784"/>
              <a:gd name="connsiteY122" fmla="*/ 6003925 h 6858000"/>
              <a:gd name="connsiteX123" fmla="*/ 4261027 w 4272784"/>
              <a:gd name="connsiteY123" fmla="*/ 6056312 h 6858000"/>
              <a:gd name="connsiteX124" fmla="*/ 4269425 w 4272784"/>
              <a:gd name="connsiteY124" fmla="*/ 6113462 h 6858000"/>
              <a:gd name="connsiteX125" fmla="*/ 4272784 w 4272784"/>
              <a:gd name="connsiteY125" fmla="*/ 6183312 h 6858000"/>
              <a:gd name="connsiteX126" fmla="*/ 4269425 w 4272784"/>
              <a:gd name="connsiteY126" fmla="*/ 6251575 h 6858000"/>
              <a:gd name="connsiteX127" fmla="*/ 4261027 w 4272784"/>
              <a:gd name="connsiteY127" fmla="*/ 6311900 h 6858000"/>
              <a:gd name="connsiteX128" fmla="*/ 4249270 w 4272784"/>
              <a:gd name="connsiteY128" fmla="*/ 6361112 h 6858000"/>
              <a:gd name="connsiteX129" fmla="*/ 4234153 w 4272784"/>
              <a:gd name="connsiteY129" fmla="*/ 6407150 h 6858000"/>
              <a:gd name="connsiteX130" fmla="*/ 4217357 w 4272784"/>
              <a:gd name="connsiteY130" fmla="*/ 6448425 h 6858000"/>
              <a:gd name="connsiteX131" fmla="*/ 4198882 w 4272784"/>
              <a:gd name="connsiteY131" fmla="*/ 6488112 h 6858000"/>
              <a:gd name="connsiteX132" fmla="*/ 4180406 w 4272784"/>
              <a:gd name="connsiteY132" fmla="*/ 6523037 h 6858000"/>
              <a:gd name="connsiteX133" fmla="*/ 4160251 w 4272784"/>
              <a:gd name="connsiteY133" fmla="*/ 6561137 h 6858000"/>
              <a:gd name="connsiteX134" fmla="*/ 4140096 w 4272784"/>
              <a:gd name="connsiteY134" fmla="*/ 6597650 h 6858000"/>
              <a:gd name="connsiteX135" fmla="*/ 4123300 w 4272784"/>
              <a:gd name="connsiteY135" fmla="*/ 6640512 h 6858000"/>
              <a:gd name="connsiteX136" fmla="*/ 4106504 w 4272784"/>
              <a:gd name="connsiteY136" fmla="*/ 6683375 h 6858000"/>
              <a:gd name="connsiteX137" fmla="*/ 4096426 w 4272784"/>
              <a:gd name="connsiteY137" fmla="*/ 6735762 h 6858000"/>
              <a:gd name="connsiteX138" fmla="*/ 4088029 w 4272784"/>
              <a:gd name="connsiteY138" fmla="*/ 6791325 h 6858000"/>
              <a:gd name="connsiteX139" fmla="*/ 4082989 w 4272784"/>
              <a:gd name="connsiteY139" fmla="*/ 6858000 h 6858000"/>
              <a:gd name="connsiteX140" fmla="*/ 0 w 4272784"/>
              <a:gd name="connsiteY14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4272784" h="6858000">
                <a:moveTo>
                  <a:pt x="0" y="0"/>
                </a:moveTo>
                <a:lnTo>
                  <a:pt x="4082989" y="0"/>
                </a:lnTo>
                <a:lnTo>
                  <a:pt x="4088029" y="66675"/>
                </a:lnTo>
                <a:lnTo>
                  <a:pt x="4096426" y="122237"/>
                </a:lnTo>
                <a:lnTo>
                  <a:pt x="4106504" y="174625"/>
                </a:lnTo>
                <a:lnTo>
                  <a:pt x="4123300" y="217487"/>
                </a:lnTo>
                <a:lnTo>
                  <a:pt x="4140096" y="260350"/>
                </a:lnTo>
                <a:lnTo>
                  <a:pt x="4160251" y="296862"/>
                </a:lnTo>
                <a:lnTo>
                  <a:pt x="4180406" y="334962"/>
                </a:lnTo>
                <a:lnTo>
                  <a:pt x="4198882" y="369887"/>
                </a:lnTo>
                <a:lnTo>
                  <a:pt x="4217357" y="409575"/>
                </a:lnTo>
                <a:lnTo>
                  <a:pt x="4234153" y="450850"/>
                </a:lnTo>
                <a:lnTo>
                  <a:pt x="4249270" y="496887"/>
                </a:lnTo>
                <a:lnTo>
                  <a:pt x="4261027" y="546100"/>
                </a:lnTo>
                <a:lnTo>
                  <a:pt x="4269425" y="606425"/>
                </a:lnTo>
                <a:lnTo>
                  <a:pt x="4272784" y="673100"/>
                </a:lnTo>
                <a:lnTo>
                  <a:pt x="4269425" y="744537"/>
                </a:lnTo>
                <a:lnTo>
                  <a:pt x="4261027" y="801687"/>
                </a:lnTo>
                <a:lnTo>
                  <a:pt x="4249270" y="854075"/>
                </a:lnTo>
                <a:lnTo>
                  <a:pt x="4234153" y="901700"/>
                </a:lnTo>
                <a:lnTo>
                  <a:pt x="4217357" y="942975"/>
                </a:lnTo>
                <a:lnTo>
                  <a:pt x="4197202" y="981075"/>
                </a:lnTo>
                <a:lnTo>
                  <a:pt x="4177047" y="1017587"/>
                </a:lnTo>
                <a:lnTo>
                  <a:pt x="4156892" y="1055687"/>
                </a:lnTo>
                <a:lnTo>
                  <a:pt x="4138416" y="1095375"/>
                </a:lnTo>
                <a:lnTo>
                  <a:pt x="4119940" y="1136650"/>
                </a:lnTo>
                <a:lnTo>
                  <a:pt x="4104825" y="1182687"/>
                </a:lnTo>
                <a:lnTo>
                  <a:pt x="4094747" y="1235075"/>
                </a:lnTo>
                <a:lnTo>
                  <a:pt x="4084669" y="1295400"/>
                </a:lnTo>
                <a:lnTo>
                  <a:pt x="4082989" y="1363662"/>
                </a:lnTo>
                <a:lnTo>
                  <a:pt x="4084669" y="1431925"/>
                </a:lnTo>
                <a:lnTo>
                  <a:pt x="4094747" y="1492250"/>
                </a:lnTo>
                <a:lnTo>
                  <a:pt x="4104825" y="1544637"/>
                </a:lnTo>
                <a:lnTo>
                  <a:pt x="4119940" y="1589087"/>
                </a:lnTo>
                <a:lnTo>
                  <a:pt x="4138416" y="1631950"/>
                </a:lnTo>
                <a:lnTo>
                  <a:pt x="4156892" y="1671637"/>
                </a:lnTo>
                <a:lnTo>
                  <a:pt x="4177047" y="1708150"/>
                </a:lnTo>
                <a:lnTo>
                  <a:pt x="4197202" y="1743075"/>
                </a:lnTo>
                <a:lnTo>
                  <a:pt x="4217357" y="1782762"/>
                </a:lnTo>
                <a:lnTo>
                  <a:pt x="4234153" y="1824037"/>
                </a:lnTo>
                <a:lnTo>
                  <a:pt x="4249270" y="1870075"/>
                </a:lnTo>
                <a:lnTo>
                  <a:pt x="4261027" y="1922462"/>
                </a:lnTo>
                <a:lnTo>
                  <a:pt x="4269425" y="1982787"/>
                </a:lnTo>
                <a:lnTo>
                  <a:pt x="4272784" y="2051050"/>
                </a:lnTo>
                <a:lnTo>
                  <a:pt x="4269425" y="2119312"/>
                </a:lnTo>
                <a:lnTo>
                  <a:pt x="4261027" y="2179637"/>
                </a:lnTo>
                <a:lnTo>
                  <a:pt x="4249270" y="2232025"/>
                </a:lnTo>
                <a:lnTo>
                  <a:pt x="4234153" y="2278062"/>
                </a:lnTo>
                <a:lnTo>
                  <a:pt x="4217357" y="2319337"/>
                </a:lnTo>
                <a:lnTo>
                  <a:pt x="4197202" y="2359025"/>
                </a:lnTo>
                <a:lnTo>
                  <a:pt x="4177047" y="2395537"/>
                </a:lnTo>
                <a:lnTo>
                  <a:pt x="4156892" y="2433637"/>
                </a:lnTo>
                <a:lnTo>
                  <a:pt x="4138416" y="2471737"/>
                </a:lnTo>
                <a:lnTo>
                  <a:pt x="4119940" y="2513012"/>
                </a:lnTo>
                <a:lnTo>
                  <a:pt x="4104825" y="2560637"/>
                </a:lnTo>
                <a:lnTo>
                  <a:pt x="4094747" y="2613025"/>
                </a:lnTo>
                <a:lnTo>
                  <a:pt x="4084669" y="2671762"/>
                </a:lnTo>
                <a:lnTo>
                  <a:pt x="4082989" y="2741612"/>
                </a:lnTo>
                <a:lnTo>
                  <a:pt x="4084669" y="2809875"/>
                </a:lnTo>
                <a:lnTo>
                  <a:pt x="4094747" y="2868612"/>
                </a:lnTo>
                <a:lnTo>
                  <a:pt x="4104825" y="2922587"/>
                </a:lnTo>
                <a:lnTo>
                  <a:pt x="4119940" y="2967037"/>
                </a:lnTo>
                <a:lnTo>
                  <a:pt x="4138416" y="3009900"/>
                </a:lnTo>
                <a:lnTo>
                  <a:pt x="4156892" y="3046412"/>
                </a:lnTo>
                <a:lnTo>
                  <a:pt x="4177047" y="3084512"/>
                </a:lnTo>
                <a:lnTo>
                  <a:pt x="4197202" y="3121025"/>
                </a:lnTo>
                <a:lnTo>
                  <a:pt x="4217357" y="3160712"/>
                </a:lnTo>
                <a:lnTo>
                  <a:pt x="4234153" y="3201987"/>
                </a:lnTo>
                <a:lnTo>
                  <a:pt x="4249270" y="3248025"/>
                </a:lnTo>
                <a:lnTo>
                  <a:pt x="4261027" y="3300412"/>
                </a:lnTo>
                <a:lnTo>
                  <a:pt x="4269425" y="3360737"/>
                </a:lnTo>
                <a:lnTo>
                  <a:pt x="4272784" y="3427412"/>
                </a:lnTo>
                <a:lnTo>
                  <a:pt x="4269425" y="3497262"/>
                </a:lnTo>
                <a:lnTo>
                  <a:pt x="4261027" y="3557587"/>
                </a:lnTo>
                <a:lnTo>
                  <a:pt x="4249270" y="3609975"/>
                </a:lnTo>
                <a:lnTo>
                  <a:pt x="4234153" y="3656012"/>
                </a:lnTo>
                <a:lnTo>
                  <a:pt x="4217357" y="3697287"/>
                </a:lnTo>
                <a:lnTo>
                  <a:pt x="4197202" y="3736975"/>
                </a:lnTo>
                <a:lnTo>
                  <a:pt x="4156892" y="3811587"/>
                </a:lnTo>
                <a:lnTo>
                  <a:pt x="4138416" y="3848100"/>
                </a:lnTo>
                <a:lnTo>
                  <a:pt x="4119940" y="3890962"/>
                </a:lnTo>
                <a:lnTo>
                  <a:pt x="4104825" y="3935412"/>
                </a:lnTo>
                <a:lnTo>
                  <a:pt x="4094747" y="3987800"/>
                </a:lnTo>
                <a:lnTo>
                  <a:pt x="4084669" y="4048125"/>
                </a:lnTo>
                <a:lnTo>
                  <a:pt x="4082989" y="4116387"/>
                </a:lnTo>
                <a:lnTo>
                  <a:pt x="4084669" y="4186237"/>
                </a:lnTo>
                <a:lnTo>
                  <a:pt x="4094747" y="4244975"/>
                </a:lnTo>
                <a:lnTo>
                  <a:pt x="4104825" y="4297362"/>
                </a:lnTo>
                <a:lnTo>
                  <a:pt x="4119940" y="4343400"/>
                </a:lnTo>
                <a:lnTo>
                  <a:pt x="4138416" y="4386262"/>
                </a:lnTo>
                <a:lnTo>
                  <a:pt x="4156892" y="4424362"/>
                </a:lnTo>
                <a:lnTo>
                  <a:pt x="4197202" y="4498975"/>
                </a:lnTo>
                <a:lnTo>
                  <a:pt x="4217357" y="4537075"/>
                </a:lnTo>
                <a:lnTo>
                  <a:pt x="4234153" y="4579937"/>
                </a:lnTo>
                <a:lnTo>
                  <a:pt x="4249270" y="4625975"/>
                </a:lnTo>
                <a:lnTo>
                  <a:pt x="4261027" y="4678362"/>
                </a:lnTo>
                <a:lnTo>
                  <a:pt x="4269425" y="4738687"/>
                </a:lnTo>
                <a:lnTo>
                  <a:pt x="4272784" y="4806950"/>
                </a:lnTo>
                <a:lnTo>
                  <a:pt x="4269425" y="4875212"/>
                </a:lnTo>
                <a:lnTo>
                  <a:pt x="4261027" y="4935537"/>
                </a:lnTo>
                <a:lnTo>
                  <a:pt x="4249270" y="4987925"/>
                </a:lnTo>
                <a:lnTo>
                  <a:pt x="4234153" y="5033962"/>
                </a:lnTo>
                <a:lnTo>
                  <a:pt x="4217357" y="5075237"/>
                </a:lnTo>
                <a:lnTo>
                  <a:pt x="4197202" y="5114925"/>
                </a:lnTo>
                <a:lnTo>
                  <a:pt x="4177047" y="5149850"/>
                </a:lnTo>
                <a:lnTo>
                  <a:pt x="4156892" y="5186362"/>
                </a:lnTo>
                <a:lnTo>
                  <a:pt x="4138416" y="5226050"/>
                </a:lnTo>
                <a:lnTo>
                  <a:pt x="4119940" y="5268912"/>
                </a:lnTo>
                <a:lnTo>
                  <a:pt x="4104825" y="5313362"/>
                </a:lnTo>
                <a:lnTo>
                  <a:pt x="4094747" y="5365750"/>
                </a:lnTo>
                <a:lnTo>
                  <a:pt x="4084669" y="5426075"/>
                </a:lnTo>
                <a:lnTo>
                  <a:pt x="4082989" y="5494337"/>
                </a:lnTo>
                <a:lnTo>
                  <a:pt x="4084669" y="5562600"/>
                </a:lnTo>
                <a:lnTo>
                  <a:pt x="4094747" y="5622925"/>
                </a:lnTo>
                <a:lnTo>
                  <a:pt x="4104825" y="5675312"/>
                </a:lnTo>
                <a:lnTo>
                  <a:pt x="4119940" y="5721350"/>
                </a:lnTo>
                <a:lnTo>
                  <a:pt x="4138416" y="5762625"/>
                </a:lnTo>
                <a:lnTo>
                  <a:pt x="4156892" y="5802312"/>
                </a:lnTo>
                <a:lnTo>
                  <a:pt x="4177047" y="5840412"/>
                </a:lnTo>
                <a:lnTo>
                  <a:pt x="4197202" y="5876925"/>
                </a:lnTo>
                <a:lnTo>
                  <a:pt x="4217357" y="5915025"/>
                </a:lnTo>
                <a:lnTo>
                  <a:pt x="4234153" y="5956300"/>
                </a:lnTo>
                <a:lnTo>
                  <a:pt x="4249270" y="6003925"/>
                </a:lnTo>
                <a:lnTo>
                  <a:pt x="4261027" y="6056312"/>
                </a:lnTo>
                <a:lnTo>
                  <a:pt x="4269425" y="6113462"/>
                </a:lnTo>
                <a:lnTo>
                  <a:pt x="4272784" y="6183312"/>
                </a:lnTo>
                <a:lnTo>
                  <a:pt x="4269425" y="6251575"/>
                </a:lnTo>
                <a:lnTo>
                  <a:pt x="4261027" y="6311900"/>
                </a:lnTo>
                <a:lnTo>
                  <a:pt x="4249270" y="6361112"/>
                </a:lnTo>
                <a:lnTo>
                  <a:pt x="4234153" y="6407150"/>
                </a:lnTo>
                <a:lnTo>
                  <a:pt x="4217357" y="6448425"/>
                </a:lnTo>
                <a:lnTo>
                  <a:pt x="4198882" y="6488112"/>
                </a:lnTo>
                <a:lnTo>
                  <a:pt x="4180406" y="6523037"/>
                </a:lnTo>
                <a:lnTo>
                  <a:pt x="4160251" y="6561137"/>
                </a:lnTo>
                <a:lnTo>
                  <a:pt x="4140096" y="6597650"/>
                </a:lnTo>
                <a:lnTo>
                  <a:pt x="4123300" y="6640512"/>
                </a:lnTo>
                <a:lnTo>
                  <a:pt x="4106504" y="6683375"/>
                </a:lnTo>
                <a:lnTo>
                  <a:pt x="4096426" y="6735762"/>
                </a:lnTo>
                <a:lnTo>
                  <a:pt x="4088029" y="6791325"/>
                </a:lnTo>
                <a:lnTo>
                  <a:pt x="4082989" y="6858000"/>
                </a:lnTo>
                <a:lnTo>
                  <a:pt x="0" y="6858000"/>
                </a:lnTo>
                <a:close/>
              </a:path>
            </a:pathLst>
          </a:custGeom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909E572F-9CDC-4214-9D42-FF00176495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417162" cy="6858000"/>
          </a:xfrm>
          <a:custGeom>
            <a:avLst/>
            <a:gdLst>
              <a:gd name="connsiteX0" fmla="*/ 4417162 w 4417162"/>
              <a:gd name="connsiteY0" fmla="*/ 0 h 6858000"/>
              <a:gd name="connsiteX1" fmla="*/ 334174 w 4417162"/>
              <a:gd name="connsiteY1" fmla="*/ 0 h 6858000"/>
              <a:gd name="connsiteX2" fmla="*/ 334173 w 4417162"/>
              <a:gd name="connsiteY2" fmla="*/ 0 h 6858000"/>
              <a:gd name="connsiteX3" fmla="*/ 189795 w 4417162"/>
              <a:gd name="connsiteY3" fmla="*/ 0 h 6858000"/>
              <a:gd name="connsiteX4" fmla="*/ 184756 w 4417162"/>
              <a:gd name="connsiteY4" fmla="*/ 66675 h 6858000"/>
              <a:gd name="connsiteX5" fmla="*/ 176358 w 4417162"/>
              <a:gd name="connsiteY5" fmla="*/ 122237 h 6858000"/>
              <a:gd name="connsiteX6" fmla="*/ 166281 w 4417162"/>
              <a:gd name="connsiteY6" fmla="*/ 174625 h 6858000"/>
              <a:gd name="connsiteX7" fmla="*/ 149485 w 4417162"/>
              <a:gd name="connsiteY7" fmla="*/ 217487 h 6858000"/>
              <a:gd name="connsiteX8" fmla="*/ 132689 w 4417162"/>
              <a:gd name="connsiteY8" fmla="*/ 260350 h 6858000"/>
              <a:gd name="connsiteX9" fmla="*/ 112534 w 4417162"/>
              <a:gd name="connsiteY9" fmla="*/ 296862 h 6858000"/>
              <a:gd name="connsiteX10" fmla="*/ 92379 w 4417162"/>
              <a:gd name="connsiteY10" fmla="*/ 334962 h 6858000"/>
              <a:gd name="connsiteX11" fmla="*/ 73903 w 4417162"/>
              <a:gd name="connsiteY11" fmla="*/ 369887 h 6858000"/>
              <a:gd name="connsiteX12" fmla="*/ 55427 w 4417162"/>
              <a:gd name="connsiteY12" fmla="*/ 409575 h 6858000"/>
              <a:gd name="connsiteX13" fmla="*/ 38632 w 4417162"/>
              <a:gd name="connsiteY13" fmla="*/ 450850 h 6858000"/>
              <a:gd name="connsiteX14" fmla="*/ 23515 w 4417162"/>
              <a:gd name="connsiteY14" fmla="*/ 496887 h 6858000"/>
              <a:gd name="connsiteX15" fmla="*/ 11758 w 4417162"/>
              <a:gd name="connsiteY15" fmla="*/ 546100 h 6858000"/>
              <a:gd name="connsiteX16" fmla="*/ 3359 w 4417162"/>
              <a:gd name="connsiteY16" fmla="*/ 606425 h 6858000"/>
              <a:gd name="connsiteX17" fmla="*/ 0 w 4417162"/>
              <a:gd name="connsiteY17" fmla="*/ 673100 h 6858000"/>
              <a:gd name="connsiteX18" fmla="*/ 3359 w 4417162"/>
              <a:gd name="connsiteY18" fmla="*/ 744537 h 6858000"/>
              <a:gd name="connsiteX19" fmla="*/ 11758 w 4417162"/>
              <a:gd name="connsiteY19" fmla="*/ 801687 h 6858000"/>
              <a:gd name="connsiteX20" fmla="*/ 23515 w 4417162"/>
              <a:gd name="connsiteY20" fmla="*/ 854075 h 6858000"/>
              <a:gd name="connsiteX21" fmla="*/ 38632 w 4417162"/>
              <a:gd name="connsiteY21" fmla="*/ 901700 h 6858000"/>
              <a:gd name="connsiteX22" fmla="*/ 55427 w 4417162"/>
              <a:gd name="connsiteY22" fmla="*/ 942975 h 6858000"/>
              <a:gd name="connsiteX23" fmla="*/ 75583 w 4417162"/>
              <a:gd name="connsiteY23" fmla="*/ 981075 h 6858000"/>
              <a:gd name="connsiteX24" fmla="*/ 95738 w 4417162"/>
              <a:gd name="connsiteY24" fmla="*/ 1017587 h 6858000"/>
              <a:gd name="connsiteX25" fmla="*/ 115893 w 4417162"/>
              <a:gd name="connsiteY25" fmla="*/ 1055687 h 6858000"/>
              <a:gd name="connsiteX26" fmla="*/ 134368 w 4417162"/>
              <a:gd name="connsiteY26" fmla="*/ 1095375 h 6858000"/>
              <a:gd name="connsiteX27" fmla="*/ 152844 w 4417162"/>
              <a:gd name="connsiteY27" fmla="*/ 1136650 h 6858000"/>
              <a:gd name="connsiteX28" fmla="*/ 167960 w 4417162"/>
              <a:gd name="connsiteY28" fmla="*/ 1182687 h 6858000"/>
              <a:gd name="connsiteX29" fmla="*/ 178038 w 4417162"/>
              <a:gd name="connsiteY29" fmla="*/ 1235075 h 6858000"/>
              <a:gd name="connsiteX30" fmla="*/ 188115 w 4417162"/>
              <a:gd name="connsiteY30" fmla="*/ 1295400 h 6858000"/>
              <a:gd name="connsiteX31" fmla="*/ 189795 w 4417162"/>
              <a:gd name="connsiteY31" fmla="*/ 1363662 h 6858000"/>
              <a:gd name="connsiteX32" fmla="*/ 188115 w 4417162"/>
              <a:gd name="connsiteY32" fmla="*/ 1431925 h 6858000"/>
              <a:gd name="connsiteX33" fmla="*/ 178038 w 4417162"/>
              <a:gd name="connsiteY33" fmla="*/ 1492250 h 6858000"/>
              <a:gd name="connsiteX34" fmla="*/ 167960 w 4417162"/>
              <a:gd name="connsiteY34" fmla="*/ 1544637 h 6858000"/>
              <a:gd name="connsiteX35" fmla="*/ 152844 w 4417162"/>
              <a:gd name="connsiteY35" fmla="*/ 1589087 h 6858000"/>
              <a:gd name="connsiteX36" fmla="*/ 134368 w 4417162"/>
              <a:gd name="connsiteY36" fmla="*/ 1631950 h 6858000"/>
              <a:gd name="connsiteX37" fmla="*/ 115893 w 4417162"/>
              <a:gd name="connsiteY37" fmla="*/ 1671637 h 6858000"/>
              <a:gd name="connsiteX38" fmla="*/ 95738 w 4417162"/>
              <a:gd name="connsiteY38" fmla="*/ 1708150 h 6858000"/>
              <a:gd name="connsiteX39" fmla="*/ 75583 w 4417162"/>
              <a:gd name="connsiteY39" fmla="*/ 1743075 h 6858000"/>
              <a:gd name="connsiteX40" fmla="*/ 55427 w 4417162"/>
              <a:gd name="connsiteY40" fmla="*/ 1782762 h 6858000"/>
              <a:gd name="connsiteX41" fmla="*/ 38632 w 4417162"/>
              <a:gd name="connsiteY41" fmla="*/ 1824037 h 6858000"/>
              <a:gd name="connsiteX42" fmla="*/ 23515 w 4417162"/>
              <a:gd name="connsiteY42" fmla="*/ 1870075 h 6858000"/>
              <a:gd name="connsiteX43" fmla="*/ 11758 w 4417162"/>
              <a:gd name="connsiteY43" fmla="*/ 1922462 h 6858000"/>
              <a:gd name="connsiteX44" fmla="*/ 3359 w 4417162"/>
              <a:gd name="connsiteY44" fmla="*/ 1982787 h 6858000"/>
              <a:gd name="connsiteX45" fmla="*/ 0 w 4417162"/>
              <a:gd name="connsiteY45" fmla="*/ 2051050 h 6858000"/>
              <a:gd name="connsiteX46" fmla="*/ 3359 w 4417162"/>
              <a:gd name="connsiteY46" fmla="*/ 2119312 h 6858000"/>
              <a:gd name="connsiteX47" fmla="*/ 11758 w 4417162"/>
              <a:gd name="connsiteY47" fmla="*/ 2179637 h 6858000"/>
              <a:gd name="connsiteX48" fmla="*/ 23515 w 4417162"/>
              <a:gd name="connsiteY48" fmla="*/ 2232025 h 6858000"/>
              <a:gd name="connsiteX49" fmla="*/ 38632 w 4417162"/>
              <a:gd name="connsiteY49" fmla="*/ 2278062 h 6858000"/>
              <a:gd name="connsiteX50" fmla="*/ 55427 w 4417162"/>
              <a:gd name="connsiteY50" fmla="*/ 2319337 h 6858000"/>
              <a:gd name="connsiteX51" fmla="*/ 75583 w 4417162"/>
              <a:gd name="connsiteY51" fmla="*/ 2359025 h 6858000"/>
              <a:gd name="connsiteX52" fmla="*/ 95738 w 4417162"/>
              <a:gd name="connsiteY52" fmla="*/ 2395537 h 6858000"/>
              <a:gd name="connsiteX53" fmla="*/ 115893 w 4417162"/>
              <a:gd name="connsiteY53" fmla="*/ 2433637 h 6858000"/>
              <a:gd name="connsiteX54" fmla="*/ 134368 w 4417162"/>
              <a:gd name="connsiteY54" fmla="*/ 2471737 h 6858000"/>
              <a:gd name="connsiteX55" fmla="*/ 152844 w 4417162"/>
              <a:gd name="connsiteY55" fmla="*/ 2513012 h 6858000"/>
              <a:gd name="connsiteX56" fmla="*/ 167960 w 4417162"/>
              <a:gd name="connsiteY56" fmla="*/ 2560637 h 6858000"/>
              <a:gd name="connsiteX57" fmla="*/ 178038 w 4417162"/>
              <a:gd name="connsiteY57" fmla="*/ 2613025 h 6858000"/>
              <a:gd name="connsiteX58" fmla="*/ 188115 w 4417162"/>
              <a:gd name="connsiteY58" fmla="*/ 2671762 h 6858000"/>
              <a:gd name="connsiteX59" fmla="*/ 189795 w 4417162"/>
              <a:gd name="connsiteY59" fmla="*/ 2741612 h 6858000"/>
              <a:gd name="connsiteX60" fmla="*/ 188115 w 4417162"/>
              <a:gd name="connsiteY60" fmla="*/ 2809875 h 6858000"/>
              <a:gd name="connsiteX61" fmla="*/ 178038 w 4417162"/>
              <a:gd name="connsiteY61" fmla="*/ 2868612 h 6858000"/>
              <a:gd name="connsiteX62" fmla="*/ 167960 w 4417162"/>
              <a:gd name="connsiteY62" fmla="*/ 2922587 h 6858000"/>
              <a:gd name="connsiteX63" fmla="*/ 152844 w 4417162"/>
              <a:gd name="connsiteY63" fmla="*/ 2967037 h 6858000"/>
              <a:gd name="connsiteX64" fmla="*/ 134368 w 4417162"/>
              <a:gd name="connsiteY64" fmla="*/ 3009900 h 6858000"/>
              <a:gd name="connsiteX65" fmla="*/ 115893 w 4417162"/>
              <a:gd name="connsiteY65" fmla="*/ 3046412 h 6858000"/>
              <a:gd name="connsiteX66" fmla="*/ 95738 w 4417162"/>
              <a:gd name="connsiteY66" fmla="*/ 3084512 h 6858000"/>
              <a:gd name="connsiteX67" fmla="*/ 75583 w 4417162"/>
              <a:gd name="connsiteY67" fmla="*/ 3121025 h 6858000"/>
              <a:gd name="connsiteX68" fmla="*/ 55427 w 4417162"/>
              <a:gd name="connsiteY68" fmla="*/ 3160712 h 6858000"/>
              <a:gd name="connsiteX69" fmla="*/ 38632 w 4417162"/>
              <a:gd name="connsiteY69" fmla="*/ 3201987 h 6858000"/>
              <a:gd name="connsiteX70" fmla="*/ 23515 w 4417162"/>
              <a:gd name="connsiteY70" fmla="*/ 3248025 h 6858000"/>
              <a:gd name="connsiteX71" fmla="*/ 11758 w 4417162"/>
              <a:gd name="connsiteY71" fmla="*/ 3300412 h 6858000"/>
              <a:gd name="connsiteX72" fmla="*/ 3359 w 4417162"/>
              <a:gd name="connsiteY72" fmla="*/ 3360737 h 6858000"/>
              <a:gd name="connsiteX73" fmla="*/ 0 w 4417162"/>
              <a:gd name="connsiteY73" fmla="*/ 3427412 h 6858000"/>
              <a:gd name="connsiteX74" fmla="*/ 3359 w 4417162"/>
              <a:gd name="connsiteY74" fmla="*/ 3497262 h 6858000"/>
              <a:gd name="connsiteX75" fmla="*/ 11758 w 4417162"/>
              <a:gd name="connsiteY75" fmla="*/ 3557587 h 6858000"/>
              <a:gd name="connsiteX76" fmla="*/ 23515 w 4417162"/>
              <a:gd name="connsiteY76" fmla="*/ 3609975 h 6858000"/>
              <a:gd name="connsiteX77" fmla="*/ 38632 w 4417162"/>
              <a:gd name="connsiteY77" fmla="*/ 3656012 h 6858000"/>
              <a:gd name="connsiteX78" fmla="*/ 55427 w 4417162"/>
              <a:gd name="connsiteY78" fmla="*/ 3697287 h 6858000"/>
              <a:gd name="connsiteX79" fmla="*/ 75583 w 4417162"/>
              <a:gd name="connsiteY79" fmla="*/ 3736975 h 6858000"/>
              <a:gd name="connsiteX80" fmla="*/ 115893 w 4417162"/>
              <a:gd name="connsiteY80" fmla="*/ 3811587 h 6858000"/>
              <a:gd name="connsiteX81" fmla="*/ 134368 w 4417162"/>
              <a:gd name="connsiteY81" fmla="*/ 3848100 h 6858000"/>
              <a:gd name="connsiteX82" fmla="*/ 152844 w 4417162"/>
              <a:gd name="connsiteY82" fmla="*/ 3890962 h 6858000"/>
              <a:gd name="connsiteX83" fmla="*/ 167960 w 4417162"/>
              <a:gd name="connsiteY83" fmla="*/ 3935412 h 6858000"/>
              <a:gd name="connsiteX84" fmla="*/ 178038 w 4417162"/>
              <a:gd name="connsiteY84" fmla="*/ 3987800 h 6858000"/>
              <a:gd name="connsiteX85" fmla="*/ 188115 w 4417162"/>
              <a:gd name="connsiteY85" fmla="*/ 4048125 h 6858000"/>
              <a:gd name="connsiteX86" fmla="*/ 189795 w 4417162"/>
              <a:gd name="connsiteY86" fmla="*/ 4116387 h 6858000"/>
              <a:gd name="connsiteX87" fmla="*/ 188115 w 4417162"/>
              <a:gd name="connsiteY87" fmla="*/ 4186237 h 6858000"/>
              <a:gd name="connsiteX88" fmla="*/ 178038 w 4417162"/>
              <a:gd name="connsiteY88" fmla="*/ 4244975 h 6858000"/>
              <a:gd name="connsiteX89" fmla="*/ 167960 w 4417162"/>
              <a:gd name="connsiteY89" fmla="*/ 4297362 h 6858000"/>
              <a:gd name="connsiteX90" fmla="*/ 152844 w 4417162"/>
              <a:gd name="connsiteY90" fmla="*/ 4343400 h 6858000"/>
              <a:gd name="connsiteX91" fmla="*/ 134368 w 4417162"/>
              <a:gd name="connsiteY91" fmla="*/ 4386262 h 6858000"/>
              <a:gd name="connsiteX92" fmla="*/ 115893 w 4417162"/>
              <a:gd name="connsiteY92" fmla="*/ 4424362 h 6858000"/>
              <a:gd name="connsiteX93" fmla="*/ 75583 w 4417162"/>
              <a:gd name="connsiteY93" fmla="*/ 4498975 h 6858000"/>
              <a:gd name="connsiteX94" fmla="*/ 55427 w 4417162"/>
              <a:gd name="connsiteY94" fmla="*/ 4537075 h 6858000"/>
              <a:gd name="connsiteX95" fmla="*/ 38632 w 4417162"/>
              <a:gd name="connsiteY95" fmla="*/ 4579937 h 6858000"/>
              <a:gd name="connsiteX96" fmla="*/ 23515 w 4417162"/>
              <a:gd name="connsiteY96" fmla="*/ 4625975 h 6858000"/>
              <a:gd name="connsiteX97" fmla="*/ 11758 w 4417162"/>
              <a:gd name="connsiteY97" fmla="*/ 4678362 h 6858000"/>
              <a:gd name="connsiteX98" fmla="*/ 3359 w 4417162"/>
              <a:gd name="connsiteY98" fmla="*/ 4738687 h 6858000"/>
              <a:gd name="connsiteX99" fmla="*/ 0 w 4417162"/>
              <a:gd name="connsiteY99" fmla="*/ 4806950 h 6858000"/>
              <a:gd name="connsiteX100" fmla="*/ 3359 w 4417162"/>
              <a:gd name="connsiteY100" fmla="*/ 4875212 h 6858000"/>
              <a:gd name="connsiteX101" fmla="*/ 11758 w 4417162"/>
              <a:gd name="connsiteY101" fmla="*/ 4935537 h 6858000"/>
              <a:gd name="connsiteX102" fmla="*/ 23515 w 4417162"/>
              <a:gd name="connsiteY102" fmla="*/ 4987925 h 6858000"/>
              <a:gd name="connsiteX103" fmla="*/ 38632 w 4417162"/>
              <a:gd name="connsiteY103" fmla="*/ 5033962 h 6858000"/>
              <a:gd name="connsiteX104" fmla="*/ 55427 w 4417162"/>
              <a:gd name="connsiteY104" fmla="*/ 5075237 h 6858000"/>
              <a:gd name="connsiteX105" fmla="*/ 75583 w 4417162"/>
              <a:gd name="connsiteY105" fmla="*/ 5114925 h 6858000"/>
              <a:gd name="connsiteX106" fmla="*/ 95738 w 4417162"/>
              <a:gd name="connsiteY106" fmla="*/ 5149850 h 6858000"/>
              <a:gd name="connsiteX107" fmla="*/ 115893 w 4417162"/>
              <a:gd name="connsiteY107" fmla="*/ 5186362 h 6858000"/>
              <a:gd name="connsiteX108" fmla="*/ 134368 w 4417162"/>
              <a:gd name="connsiteY108" fmla="*/ 5226050 h 6858000"/>
              <a:gd name="connsiteX109" fmla="*/ 152844 w 4417162"/>
              <a:gd name="connsiteY109" fmla="*/ 5268912 h 6858000"/>
              <a:gd name="connsiteX110" fmla="*/ 167960 w 4417162"/>
              <a:gd name="connsiteY110" fmla="*/ 5313362 h 6858000"/>
              <a:gd name="connsiteX111" fmla="*/ 178038 w 4417162"/>
              <a:gd name="connsiteY111" fmla="*/ 5365750 h 6858000"/>
              <a:gd name="connsiteX112" fmla="*/ 188115 w 4417162"/>
              <a:gd name="connsiteY112" fmla="*/ 5426075 h 6858000"/>
              <a:gd name="connsiteX113" fmla="*/ 189795 w 4417162"/>
              <a:gd name="connsiteY113" fmla="*/ 5494337 h 6858000"/>
              <a:gd name="connsiteX114" fmla="*/ 188115 w 4417162"/>
              <a:gd name="connsiteY114" fmla="*/ 5562600 h 6858000"/>
              <a:gd name="connsiteX115" fmla="*/ 178038 w 4417162"/>
              <a:gd name="connsiteY115" fmla="*/ 5622925 h 6858000"/>
              <a:gd name="connsiteX116" fmla="*/ 167960 w 4417162"/>
              <a:gd name="connsiteY116" fmla="*/ 5675312 h 6858000"/>
              <a:gd name="connsiteX117" fmla="*/ 152844 w 4417162"/>
              <a:gd name="connsiteY117" fmla="*/ 5721350 h 6858000"/>
              <a:gd name="connsiteX118" fmla="*/ 134368 w 4417162"/>
              <a:gd name="connsiteY118" fmla="*/ 5762625 h 6858000"/>
              <a:gd name="connsiteX119" fmla="*/ 115893 w 4417162"/>
              <a:gd name="connsiteY119" fmla="*/ 5802312 h 6858000"/>
              <a:gd name="connsiteX120" fmla="*/ 95738 w 4417162"/>
              <a:gd name="connsiteY120" fmla="*/ 5840412 h 6858000"/>
              <a:gd name="connsiteX121" fmla="*/ 75583 w 4417162"/>
              <a:gd name="connsiteY121" fmla="*/ 5876925 h 6858000"/>
              <a:gd name="connsiteX122" fmla="*/ 55427 w 4417162"/>
              <a:gd name="connsiteY122" fmla="*/ 5915025 h 6858000"/>
              <a:gd name="connsiteX123" fmla="*/ 38632 w 4417162"/>
              <a:gd name="connsiteY123" fmla="*/ 5956300 h 6858000"/>
              <a:gd name="connsiteX124" fmla="*/ 23515 w 4417162"/>
              <a:gd name="connsiteY124" fmla="*/ 6003925 h 6858000"/>
              <a:gd name="connsiteX125" fmla="*/ 11758 w 4417162"/>
              <a:gd name="connsiteY125" fmla="*/ 6056312 h 6858000"/>
              <a:gd name="connsiteX126" fmla="*/ 3359 w 4417162"/>
              <a:gd name="connsiteY126" fmla="*/ 6113462 h 6858000"/>
              <a:gd name="connsiteX127" fmla="*/ 0 w 4417162"/>
              <a:gd name="connsiteY127" fmla="*/ 6183312 h 6858000"/>
              <a:gd name="connsiteX128" fmla="*/ 3359 w 4417162"/>
              <a:gd name="connsiteY128" fmla="*/ 6251575 h 6858000"/>
              <a:gd name="connsiteX129" fmla="*/ 11758 w 4417162"/>
              <a:gd name="connsiteY129" fmla="*/ 6311900 h 6858000"/>
              <a:gd name="connsiteX130" fmla="*/ 23515 w 4417162"/>
              <a:gd name="connsiteY130" fmla="*/ 6361112 h 6858000"/>
              <a:gd name="connsiteX131" fmla="*/ 38632 w 4417162"/>
              <a:gd name="connsiteY131" fmla="*/ 6407150 h 6858000"/>
              <a:gd name="connsiteX132" fmla="*/ 55427 w 4417162"/>
              <a:gd name="connsiteY132" fmla="*/ 6448425 h 6858000"/>
              <a:gd name="connsiteX133" fmla="*/ 73903 w 4417162"/>
              <a:gd name="connsiteY133" fmla="*/ 6488112 h 6858000"/>
              <a:gd name="connsiteX134" fmla="*/ 92379 w 4417162"/>
              <a:gd name="connsiteY134" fmla="*/ 6523037 h 6858000"/>
              <a:gd name="connsiteX135" fmla="*/ 112534 w 4417162"/>
              <a:gd name="connsiteY135" fmla="*/ 6561137 h 6858000"/>
              <a:gd name="connsiteX136" fmla="*/ 132689 w 4417162"/>
              <a:gd name="connsiteY136" fmla="*/ 6597650 h 6858000"/>
              <a:gd name="connsiteX137" fmla="*/ 149485 w 4417162"/>
              <a:gd name="connsiteY137" fmla="*/ 6640512 h 6858000"/>
              <a:gd name="connsiteX138" fmla="*/ 166281 w 4417162"/>
              <a:gd name="connsiteY138" fmla="*/ 6683375 h 6858000"/>
              <a:gd name="connsiteX139" fmla="*/ 176358 w 4417162"/>
              <a:gd name="connsiteY139" fmla="*/ 6735762 h 6858000"/>
              <a:gd name="connsiteX140" fmla="*/ 184756 w 4417162"/>
              <a:gd name="connsiteY140" fmla="*/ 6791325 h 6858000"/>
              <a:gd name="connsiteX141" fmla="*/ 189795 w 4417162"/>
              <a:gd name="connsiteY141" fmla="*/ 6858000 h 6858000"/>
              <a:gd name="connsiteX142" fmla="*/ 334173 w 4417162"/>
              <a:gd name="connsiteY142" fmla="*/ 6858000 h 6858000"/>
              <a:gd name="connsiteX143" fmla="*/ 334174 w 4417162"/>
              <a:gd name="connsiteY143" fmla="*/ 6858000 h 6858000"/>
              <a:gd name="connsiteX144" fmla="*/ 4417162 w 4417162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417162" h="6858000">
                <a:moveTo>
                  <a:pt x="4417162" y="0"/>
                </a:moveTo>
                <a:lnTo>
                  <a:pt x="334174" y="0"/>
                </a:lnTo>
                <a:lnTo>
                  <a:pt x="334173" y="0"/>
                </a:lnTo>
                <a:lnTo>
                  <a:pt x="189795" y="0"/>
                </a:lnTo>
                <a:lnTo>
                  <a:pt x="184756" y="66675"/>
                </a:lnTo>
                <a:lnTo>
                  <a:pt x="176358" y="122237"/>
                </a:lnTo>
                <a:lnTo>
                  <a:pt x="166281" y="174625"/>
                </a:lnTo>
                <a:lnTo>
                  <a:pt x="149485" y="217487"/>
                </a:lnTo>
                <a:lnTo>
                  <a:pt x="132689" y="260350"/>
                </a:lnTo>
                <a:lnTo>
                  <a:pt x="112534" y="296862"/>
                </a:lnTo>
                <a:lnTo>
                  <a:pt x="92379" y="334962"/>
                </a:lnTo>
                <a:lnTo>
                  <a:pt x="73903" y="369887"/>
                </a:lnTo>
                <a:lnTo>
                  <a:pt x="55427" y="409575"/>
                </a:lnTo>
                <a:lnTo>
                  <a:pt x="38632" y="450850"/>
                </a:lnTo>
                <a:lnTo>
                  <a:pt x="23515" y="496887"/>
                </a:lnTo>
                <a:lnTo>
                  <a:pt x="11758" y="546100"/>
                </a:lnTo>
                <a:lnTo>
                  <a:pt x="3359" y="606425"/>
                </a:lnTo>
                <a:lnTo>
                  <a:pt x="0" y="673100"/>
                </a:lnTo>
                <a:lnTo>
                  <a:pt x="3359" y="744537"/>
                </a:lnTo>
                <a:lnTo>
                  <a:pt x="11758" y="801687"/>
                </a:lnTo>
                <a:lnTo>
                  <a:pt x="23515" y="854075"/>
                </a:lnTo>
                <a:lnTo>
                  <a:pt x="38632" y="901700"/>
                </a:lnTo>
                <a:lnTo>
                  <a:pt x="55427" y="942975"/>
                </a:lnTo>
                <a:lnTo>
                  <a:pt x="75583" y="981075"/>
                </a:lnTo>
                <a:lnTo>
                  <a:pt x="95738" y="1017587"/>
                </a:lnTo>
                <a:lnTo>
                  <a:pt x="115893" y="1055687"/>
                </a:lnTo>
                <a:lnTo>
                  <a:pt x="134368" y="1095375"/>
                </a:lnTo>
                <a:lnTo>
                  <a:pt x="152844" y="1136650"/>
                </a:lnTo>
                <a:lnTo>
                  <a:pt x="167960" y="1182687"/>
                </a:lnTo>
                <a:lnTo>
                  <a:pt x="178038" y="1235075"/>
                </a:lnTo>
                <a:lnTo>
                  <a:pt x="188115" y="1295400"/>
                </a:lnTo>
                <a:lnTo>
                  <a:pt x="189795" y="1363662"/>
                </a:lnTo>
                <a:lnTo>
                  <a:pt x="188115" y="1431925"/>
                </a:lnTo>
                <a:lnTo>
                  <a:pt x="178038" y="1492250"/>
                </a:lnTo>
                <a:lnTo>
                  <a:pt x="167960" y="1544637"/>
                </a:lnTo>
                <a:lnTo>
                  <a:pt x="152844" y="1589087"/>
                </a:lnTo>
                <a:lnTo>
                  <a:pt x="134368" y="1631950"/>
                </a:lnTo>
                <a:lnTo>
                  <a:pt x="115893" y="1671637"/>
                </a:lnTo>
                <a:lnTo>
                  <a:pt x="95738" y="1708150"/>
                </a:lnTo>
                <a:lnTo>
                  <a:pt x="75583" y="1743075"/>
                </a:lnTo>
                <a:lnTo>
                  <a:pt x="55427" y="1782762"/>
                </a:lnTo>
                <a:lnTo>
                  <a:pt x="38632" y="1824037"/>
                </a:lnTo>
                <a:lnTo>
                  <a:pt x="23515" y="1870075"/>
                </a:lnTo>
                <a:lnTo>
                  <a:pt x="11758" y="1922462"/>
                </a:lnTo>
                <a:lnTo>
                  <a:pt x="3359" y="1982787"/>
                </a:lnTo>
                <a:lnTo>
                  <a:pt x="0" y="2051050"/>
                </a:lnTo>
                <a:lnTo>
                  <a:pt x="3359" y="2119312"/>
                </a:lnTo>
                <a:lnTo>
                  <a:pt x="11758" y="2179637"/>
                </a:lnTo>
                <a:lnTo>
                  <a:pt x="23515" y="2232025"/>
                </a:lnTo>
                <a:lnTo>
                  <a:pt x="38632" y="2278062"/>
                </a:lnTo>
                <a:lnTo>
                  <a:pt x="55427" y="2319337"/>
                </a:lnTo>
                <a:lnTo>
                  <a:pt x="75583" y="2359025"/>
                </a:lnTo>
                <a:lnTo>
                  <a:pt x="95738" y="2395537"/>
                </a:lnTo>
                <a:lnTo>
                  <a:pt x="115893" y="2433637"/>
                </a:lnTo>
                <a:lnTo>
                  <a:pt x="134368" y="2471737"/>
                </a:lnTo>
                <a:lnTo>
                  <a:pt x="152844" y="2513012"/>
                </a:lnTo>
                <a:lnTo>
                  <a:pt x="167960" y="2560637"/>
                </a:lnTo>
                <a:lnTo>
                  <a:pt x="178038" y="2613025"/>
                </a:lnTo>
                <a:lnTo>
                  <a:pt x="188115" y="2671762"/>
                </a:lnTo>
                <a:lnTo>
                  <a:pt x="189795" y="2741612"/>
                </a:lnTo>
                <a:lnTo>
                  <a:pt x="188115" y="2809875"/>
                </a:lnTo>
                <a:lnTo>
                  <a:pt x="178038" y="2868612"/>
                </a:lnTo>
                <a:lnTo>
                  <a:pt x="167960" y="2922587"/>
                </a:lnTo>
                <a:lnTo>
                  <a:pt x="152844" y="2967037"/>
                </a:lnTo>
                <a:lnTo>
                  <a:pt x="134368" y="3009900"/>
                </a:lnTo>
                <a:lnTo>
                  <a:pt x="115893" y="3046412"/>
                </a:lnTo>
                <a:lnTo>
                  <a:pt x="95738" y="3084512"/>
                </a:lnTo>
                <a:lnTo>
                  <a:pt x="75583" y="3121025"/>
                </a:lnTo>
                <a:lnTo>
                  <a:pt x="55427" y="3160712"/>
                </a:lnTo>
                <a:lnTo>
                  <a:pt x="38632" y="3201987"/>
                </a:lnTo>
                <a:lnTo>
                  <a:pt x="23515" y="3248025"/>
                </a:lnTo>
                <a:lnTo>
                  <a:pt x="11758" y="3300412"/>
                </a:lnTo>
                <a:lnTo>
                  <a:pt x="3359" y="3360737"/>
                </a:lnTo>
                <a:lnTo>
                  <a:pt x="0" y="3427412"/>
                </a:lnTo>
                <a:lnTo>
                  <a:pt x="3359" y="3497262"/>
                </a:lnTo>
                <a:lnTo>
                  <a:pt x="11758" y="3557587"/>
                </a:lnTo>
                <a:lnTo>
                  <a:pt x="23515" y="3609975"/>
                </a:lnTo>
                <a:lnTo>
                  <a:pt x="38632" y="3656012"/>
                </a:lnTo>
                <a:lnTo>
                  <a:pt x="55427" y="3697287"/>
                </a:lnTo>
                <a:lnTo>
                  <a:pt x="75583" y="3736975"/>
                </a:lnTo>
                <a:lnTo>
                  <a:pt x="115893" y="3811587"/>
                </a:lnTo>
                <a:lnTo>
                  <a:pt x="134368" y="3848100"/>
                </a:lnTo>
                <a:lnTo>
                  <a:pt x="152844" y="3890962"/>
                </a:lnTo>
                <a:lnTo>
                  <a:pt x="167960" y="3935412"/>
                </a:lnTo>
                <a:lnTo>
                  <a:pt x="178038" y="3987800"/>
                </a:lnTo>
                <a:lnTo>
                  <a:pt x="188115" y="4048125"/>
                </a:lnTo>
                <a:lnTo>
                  <a:pt x="189795" y="4116387"/>
                </a:lnTo>
                <a:lnTo>
                  <a:pt x="188115" y="4186237"/>
                </a:lnTo>
                <a:lnTo>
                  <a:pt x="178038" y="4244975"/>
                </a:lnTo>
                <a:lnTo>
                  <a:pt x="167960" y="4297362"/>
                </a:lnTo>
                <a:lnTo>
                  <a:pt x="152844" y="4343400"/>
                </a:lnTo>
                <a:lnTo>
                  <a:pt x="134368" y="4386262"/>
                </a:lnTo>
                <a:lnTo>
                  <a:pt x="115893" y="4424362"/>
                </a:lnTo>
                <a:lnTo>
                  <a:pt x="75583" y="4498975"/>
                </a:lnTo>
                <a:lnTo>
                  <a:pt x="55427" y="4537075"/>
                </a:lnTo>
                <a:lnTo>
                  <a:pt x="38632" y="4579937"/>
                </a:lnTo>
                <a:lnTo>
                  <a:pt x="23515" y="4625975"/>
                </a:lnTo>
                <a:lnTo>
                  <a:pt x="11758" y="4678362"/>
                </a:lnTo>
                <a:lnTo>
                  <a:pt x="3359" y="4738687"/>
                </a:lnTo>
                <a:lnTo>
                  <a:pt x="0" y="4806950"/>
                </a:lnTo>
                <a:lnTo>
                  <a:pt x="3359" y="4875212"/>
                </a:lnTo>
                <a:lnTo>
                  <a:pt x="11758" y="4935537"/>
                </a:lnTo>
                <a:lnTo>
                  <a:pt x="23515" y="4987925"/>
                </a:lnTo>
                <a:lnTo>
                  <a:pt x="38632" y="5033962"/>
                </a:lnTo>
                <a:lnTo>
                  <a:pt x="55427" y="5075237"/>
                </a:lnTo>
                <a:lnTo>
                  <a:pt x="75583" y="5114925"/>
                </a:lnTo>
                <a:lnTo>
                  <a:pt x="95738" y="5149850"/>
                </a:lnTo>
                <a:lnTo>
                  <a:pt x="115893" y="5186362"/>
                </a:lnTo>
                <a:lnTo>
                  <a:pt x="134368" y="5226050"/>
                </a:lnTo>
                <a:lnTo>
                  <a:pt x="152844" y="5268912"/>
                </a:lnTo>
                <a:lnTo>
                  <a:pt x="167960" y="5313362"/>
                </a:lnTo>
                <a:lnTo>
                  <a:pt x="178038" y="5365750"/>
                </a:lnTo>
                <a:lnTo>
                  <a:pt x="188115" y="5426075"/>
                </a:lnTo>
                <a:lnTo>
                  <a:pt x="189795" y="5494337"/>
                </a:lnTo>
                <a:lnTo>
                  <a:pt x="188115" y="5562600"/>
                </a:lnTo>
                <a:lnTo>
                  <a:pt x="178038" y="5622925"/>
                </a:lnTo>
                <a:lnTo>
                  <a:pt x="167960" y="5675312"/>
                </a:lnTo>
                <a:lnTo>
                  <a:pt x="152844" y="5721350"/>
                </a:lnTo>
                <a:lnTo>
                  <a:pt x="134368" y="5762625"/>
                </a:lnTo>
                <a:lnTo>
                  <a:pt x="115893" y="5802312"/>
                </a:lnTo>
                <a:lnTo>
                  <a:pt x="95738" y="5840412"/>
                </a:lnTo>
                <a:lnTo>
                  <a:pt x="75583" y="5876925"/>
                </a:lnTo>
                <a:lnTo>
                  <a:pt x="55427" y="5915025"/>
                </a:lnTo>
                <a:lnTo>
                  <a:pt x="38632" y="5956300"/>
                </a:lnTo>
                <a:lnTo>
                  <a:pt x="23515" y="6003925"/>
                </a:lnTo>
                <a:lnTo>
                  <a:pt x="11758" y="6056312"/>
                </a:lnTo>
                <a:lnTo>
                  <a:pt x="3359" y="6113462"/>
                </a:lnTo>
                <a:lnTo>
                  <a:pt x="0" y="6183312"/>
                </a:lnTo>
                <a:lnTo>
                  <a:pt x="3359" y="6251575"/>
                </a:lnTo>
                <a:lnTo>
                  <a:pt x="11758" y="6311900"/>
                </a:lnTo>
                <a:lnTo>
                  <a:pt x="23515" y="6361112"/>
                </a:lnTo>
                <a:lnTo>
                  <a:pt x="38632" y="6407150"/>
                </a:lnTo>
                <a:lnTo>
                  <a:pt x="55427" y="6448425"/>
                </a:lnTo>
                <a:lnTo>
                  <a:pt x="73903" y="6488112"/>
                </a:lnTo>
                <a:lnTo>
                  <a:pt x="92379" y="6523037"/>
                </a:lnTo>
                <a:lnTo>
                  <a:pt x="112534" y="6561137"/>
                </a:lnTo>
                <a:lnTo>
                  <a:pt x="132689" y="6597650"/>
                </a:lnTo>
                <a:lnTo>
                  <a:pt x="149485" y="6640512"/>
                </a:lnTo>
                <a:lnTo>
                  <a:pt x="166281" y="6683375"/>
                </a:lnTo>
                <a:lnTo>
                  <a:pt x="176358" y="6735762"/>
                </a:lnTo>
                <a:lnTo>
                  <a:pt x="184756" y="6791325"/>
                </a:lnTo>
                <a:lnTo>
                  <a:pt x="189795" y="6858000"/>
                </a:lnTo>
                <a:lnTo>
                  <a:pt x="334173" y="6858000"/>
                </a:lnTo>
                <a:lnTo>
                  <a:pt x="334174" y="6858000"/>
                </a:lnTo>
                <a:lnTo>
                  <a:pt x="4417162" y="6858000"/>
                </a:lnTo>
                <a:close/>
              </a:path>
            </a:pathLst>
          </a:custGeom>
          <a:solidFill>
            <a:schemeClr val="accent1">
              <a:lumMod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1" name="Slide Number Placeholder 30">
            <a:extLst>
              <a:ext uri="{FF2B5EF4-FFF2-40B4-BE49-F238E27FC236}">
                <a16:creationId xmlns:a16="http://schemas.microsoft.com/office/drawing/2014/main" id="{AD175D2A-0058-45E0-AAF6-7260876F00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z="1200">
                <a:solidFill>
                  <a:srgbClr val="000000">
                    <a:alpha val="60000"/>
                  </a:srgbClr>
                </a:solidFill>
                <a:latin typeface="+mn-lt"/>
                <a:cs typeface="+mn-cs"/>
              </a:rPr>
              <a:pPr>
                <a:spcAft>
                  <a:spcPts val="600"/>
                </a:spcAft>
              </a:pPr>
              <a:t>24</a:t>
            </a:fld>
            <a:endParaRPr lang="en-US" sz="1200">
              <a:solidFill>
                <a:srgbClr val="000000">
                  <a:alpha val="60000"/>
                </a:srgbClr>
              </a:solidFill>
              <a:latin typeface="+mn-lt"/>
              <a:cs typeface="+mn-cs"/>
            </a:endParaRPr>
          </a:p>
        </p:txBody>
      </p:sp>
      <p:sp>
        <p:nvSpPr>
          <p:cNvPr id="14" name="Title 7">
            <a:extLst>
              <a:ext uri="{FF2B5EF4-FFF2-40B4-BE49-F238E27FC236}">
                <a16:creationId xmlns:a16="http://schemas.microsoft.com/office/drawing/2014/main" id="{1FEF41B9-2ED5-4131-B424-9192D7A2B3CC}"/>
              </a:ext>
            </a:extLst>
          </p:cNvPr>
          <p:cNvSpPr txBox="1">
            <a:spLocks/>
          </p:cNvSpPr>
          <p:nvPr/>
        </p:nvSpPr>
        <p:spPr>
          <a:xfrm>
            <a:off x="591572" y="1128565"/>
            <a:ext cx="3234018" cy="382672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kern="1200">
                <a:solidFill>
                  <a:schemeClr val="accent2">
                    <a:lumMod val="50000"/>
                  </a:schemeClr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de-DE" sz="4800" dirty="0">
                <a:solidFill>
                  <a:schemeClr val="tx1"/>
                </a:solidFill>
                <a:ea typeface="+mj-ea"/>
                <a:cs typeface="+mj-cs"/>
              </a:rPr>
              <a:t>Line Follower</a:t>
            </a:r>
            <a:br>
              <a:rPr lang="de-DE" sz="4800" dirty="0">
                <a:solidFill>
                  <a:schemeClr val="tx1"/>
                </a:solidFill>
                <a:ea typeface="+mj-ea"/>
                <a:cs typeface="+mj-cs"/>
              </a:rPr>
            </a:br>
            <a:r>
              <a:rPr lang="de-DE" sz="4800" dirty="0" err="1">
                <a:solidFill>
                  <a:schemeClr val="tx1"/>
                </a:solidFill>
                <a:ea typeface="+mj-ea"/>
                <a:cs typeface="+mj-cs"/>
              </a:rPr>
              <a:t>Logic</a:t>
            </a:r>
            <a:endParaRPr lang="de-DE" sz="4800" dirty="0">
              <a:solidFill>
                <a:schemeClr val="tx1"/>
              </a:solidFill>
              <a:ea typeface="+mj-ea"/>
              <a:cs typeface="+mj-cs"/>
            </a:endParaRPr>
          </a:p>
        </p:txBody>
      </p:sp>
      <p:pic>
        <p:nvPicPr>
          <p:cNvPr id="15" name="Google Shape;82;p1">
            <a:extLst>
              <a:ext uri="{FF2B5EF4-FFF2-40B4-BE49-F238E27FC236}">
                <a16:creationId xmlns:a16="http://schemas.microsoft.com/office/drawing/2014/main" id="{A61AEE68-2FDD-4A63-B5F9-919E49A321D9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40309" y="95795"/>
            <a:ext cx="902526" cy="524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Content Placeholder 4">
            <a:extLst>
              <a:ext uri="{FF2B5EF4-FFF2-40B4-BE49-F238E27FC236}">
                <a16:creationId xmlns:a16="http://schemas.microsoft.com/office/drawing/2014/main" id="{B360F276-D89E-094B-1372-E0F1A28B98B5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3"/>
          <a:stretch>
            <a:fillRect/>
          </a:stretch>
        </p:blipFill>
        <p:spPr>
          <a:xfrm>
            <a:off x="4594274" y="1864541"/>
            <a:ext cx="6759526" cy="3932261"/>
          </a:xfrm>
        </p:spPr>
      </p:pic>
    </p:spTree>
    <p:extLst>
      <p:ext uri="{BB962C8B-B14F-4D97-AF65-F5344CB8AC3E}">
        <p14:creationId xmlns:p14="http://schemas.microsoft.com/office/powerpoint/2010/main" val="19429048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1825AC39-5F85-4CAA-8A81-A1287086B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95DA4D23-37FC-4B90-8188-F0377C5FF4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417162" cy="6858000"/>
          </a:xfrm>
          <a:custGeom>
            <a:avLst/>
            <a:gdLst>
              <a:gd name="connsiteX0" fmla="*/ 0 w 4417162"/>
              <a:gd name="connsiteY0" fmla="*/ 0 h 6858000"/>
              <a:gd name="connsiteX1" fmla="*/ 144378 w 4417162"/>
              <a:gd name="connsiteY1" fmla="*/ 0 h 6858000"/>
              <a:gd name="connsiteX2" fmla="*/ 2310062 w 4417162"/>
              <a:gd name="connsiteY2" fmla="*/ 0 h 6858000"/>
              <a:gd name="connsiteX3" fmla="*/ 4227367 w 4417162"/>
              <a:gd name="connsiteY3" fmla="*/ 0 h 6858000"/>
              <a:gd name="connsiteX4" fmla="*/ 4232407 w 4417162"/>
              <a:gd name="connsiteY4" fmla="*/ 66675 h 6858000"/>
              <a:gd name="connsiteX5" fmla="*/ 4240804 w 4417162"/>
              <a:gd name="connsiteY5" fmla="*/ 122237 h 6858000"/>
              <a:gd name="connsiteX6" fmla="*/ 4250882 w 4417162"/>
              <a:gd name="connsiteY6" fmla="*/ 174625 h 6858000"/>
              <a:gd name="connsiteX7" fmla="*/ 4267678 w 4417162"/>
              <a:gd name="connsiteY7" fmla="*/ 217487 h 6858000"/>
              <a:gd name="connsiteX8" fmla="*/ 4284474 w 4417162"/>
              <a:gd name="connsiteY8" fmla="*/ 260350 h 6858000"/>
              <a:gd name="connsiteX9" fmla="*/ 4304629 w 4417162"/>
              <a:gd name="connsiteY9" fmla="*/ 296862 h 6858000"/>
              <a:gd name="connsiteX10" fmla="*/ 4324784 w 4417162"/>
              <a:gd name="connsiteY10" fmla="*/ 334962 h 6858000"/>
              <a:gd name="connsiteX11" fmla="*/ 4343260 w 4417162"/>
              <a:gd name="connsiteY11" fmla="*/ 369887 h 6858000"/>
              <a:gd name="connsiteX12" fmla="*/ 4361735 w 4417162"/>
              <a:gd name="connsiteY12" fmla="*/ 409575 h 6858000"/>
              <a:gd name="connsiteX13" fmla="*/ 4378531 w 4417162"/>
              <a:gd name="connsiteY13" fmla="*/ 450850 h 6858000"/>
              <a:gd name="connsiteX14" fmla="*/ 4393648 w 4417162"/>
              <a:gd name="connsiteY14" fmla="*/ 496887 h 6858000"/>
              <a:gd name="connsiteX15" fmla="*/ 4405405 w 4417162"/>
              <a:gd name="connsiteY15" fmla="*/ 546100 h 6858000"/>
              <a:gd name="connsiteX16" fmla="*/ 4413803 w 4417162"/>
              <a:gd name="connsiteY16" fmla="*/ 606425 h 6858000"/>
              <a:gd name="connsiteX17" fmla="*/ 4417162 w 4417162"/>
              <a:gd name="connsiteY17" fmla="*/ 673100 h 6858000"/>
              <a:gd name="connsiteX18" fmla="*/ 4413803 w 4417162"/>
              <a:gd name="connsiteY18" fmla="*/ 744537 h 6858000"/>
              <a:gd name="connsiteX19" fmla="*/ 4405405 w 4417162"/>
              <a:gd name="connsiteY19" fmla="*/ 801687 h 6858000"/>
              <a:gd name="connsiteX20" fmla="*/ 4393648 w 4417162"/>
              <a:gd name="connsiteY20" fmla="*/ 854075 h 6858000"/>
              <a:gd name="connsiteX21" fmla="*/ 4378531 w 4417162"/>
              <a:gd name="connsiteY21" fmla="*/ 901700 h 6858000"/>
              <a:gd name="connsiteX22" fmla="*/ 4361735 w 4417162"/>
              <a:gd name="connsiteY22" fmla="*/ 942975 h 6858000"/>
              <a:gd name="connsiteX23" fmla="*/ 4341580 w 4417162"/>
              <a:gd name="connsiteY23" fmla="*/ 981075 h 6858000"/>
              <a:gd name="connsiteX24" fmla="*/ 4321425 w 4417162"/>
              <a:gd name="connsiteY24" fmla="*/ 1017587 h 6858000"/>
              <a:gd name="connsiteX25" fmla="*/ 4301270 w 4417162"/>
              <a:gd name="connsiteY25" fmla="*/ 1055687 h 6858000"/>
              <a:gd name="connsiteX26" fmla="*/ 4282794 w 4417162"/>
              <a:gd name="connsiteY26" fmla="*/ 1095375 h 6858000"/>
              <a:gd name="connsiteX27" fmla="*/ 4264318 w 4417162"/>
              <a:gd name="connsiteY27" fmla="*/ 1136650 h 6858000"/>
              <a:gd name="connsiteX28" fmla="*/ 4249203 w 4417162"/>
              <a:gd name="connsiteY28" fmla="*/ 1182687 h 6858000"/>
              <a:gd name="connsiteX29" fmla="*/ 4239125 w 4417162"/>
              <a:gd name="connsiteY29" fmla="*/ 1235075 h 6858000"/>
              <a:gd name="connsiteX30" fmla="*/ 4229047 w 4417162"/>
              <a:gd name="connsiteY30" fmla="*/ 1295400 h 6858000"/>
              <a:gd name="connsiteX31" fmla="*/ 4227367 w 4417162"/>
              <a:gd name="connsiteY31" fmla="*/ 1363662 h 6858000"/>
              <a:gd name="connsiteX32" fmla="*/ 4229047 w 4417162"/>
              <a:gd name="connsiteY32" fmla="*/ 1431925 h 6858000"/>
              <a:gd name="connsiteX33" fmla="*/ 4239125 w 4417162"/>
              <a:gd name="connsiteY33" fmla="*/ 1492250 h 6858000"/>
              <a:gd name="connsiteX34" fmla="*/ 4249203 w 4417162"/>
              <a:gd name="connsiteY34" fmla="*/ 1544637 h 6858000"/>
              <a:gd name="connsiteX35" fmla="*/ 4264318 w 4417162"/>
              <a:gd name="connsiteY35" fmla="*/ 1589087 h 6858000"/>
              <a:gd name="connsiteX36" fmla="*/ 4282794 w 4417162"/>
              <a:gd name="connsiteY36" fmla="*/ 1631950 h 6858000"/>
              <a:gd name="connsiteX37" fmla="*/ 4301270 w 4417162"/>
              <a:gd name="connsiteY37" fmla="*/ 1671637 h 6858000"/>
              <a:gd name="connsiteX38" fmla="*/ 4321425 w 4417162"/>
              <a:gd name="connsiteY38" fmla="*/ 1708150 h 6858000"/>
              <a:gd name="connsiteX39" fmla="*/ 4341580 w 4417162"/>
              <a:gd name="connsiteY39" fmla="*/ 1743075 h 6858000"/>
              <a:gd name="connsiteX40" fmla="*/ 4361735 w 4417162"/>
              <a:gd name="connsiteY40" fmla="*/ 1782762 h 6858000"/>
              <a:gd name="connsiteX41" fmla="*/ 4378531 w 4417162"/>
              <a:gd name="connsiteY41" fmla="*/ 1824037 h 6858000"/>
              <a:gd name="connsiteX42" fmla="*/ 4393648 w 4417162"/>
              <a:gd name="connsiteY42" fmla="*/ 1870075 h 6858000"/>
              <a:gd name="connsiteX43" fmla="*/ 4405405 w 4417162"/>
              <a:gd name="connsiteY43" fmla="*/ 1922462 h 6858000"/>
              <a:gd name="connsiteX44" fmla="*/ 4413803 w 4417162"/>
              <a:gd name="connsiteY44" fmla="*/ 1982787 h 6858000"/>
              <a:gd name="connsiteX45" fmla="*/ 4417162 w 4417162"/>
              <a:gd name="connsiteY45" fmla="*/ 2051050 h 6858000"/>
              <a:gd name="connsiteX46" fmla="*/ 4413803 w 4417162"/>
              <a:gd name="connsiteY46" fmla="*/ 2119312 h 6858000"/>
              <a:gd name="connsiteX47" fmla="*/ 4405405 w 4417162"/>
              <a:gd name="connsiteY47" fmla="*/ 2179637 h 6858000"/>
              <a:gd name="connsiteX48" fmla="*/ 4393648 w 4417162"/>
              <a:gd name="connsiteY48" fmla="*/ 2232025 h 6858000"/>
              <a:gd name="connsiteX49" fmla="*/ 4378531 w 4417162"/>
              <a:gd name="connsiteY49" fmla="*/ 2278062 h 6858000"/>
              <a:gd name="connsiteX50" fmla="*/ 4361735 w 4417162"/>
              <a:gd name="connsiteY50" fmla="*/ 2319337 h 6858000"/>
              <a:gd name="connsiteX51" fmla="*/ 4341580 w 4417162"/>
              <a:gd name="connsiteY51" fmla="*/ 2359025 h 6858000"/>
              <a:gd name="connsiteX52" fmla="*/ 4321425 w 4417162"/>
              <a:gd name="connsiteY52" fmla="*/ 2395537 h 6858000"/>
              <a:gd name="connsiteX53" fmla="*/ 4301270 w 4417162"/>
              <a:gd name="connsiteY53" fmla="*/ 2433637 h 6858000"/>
              <a:gd name="connsiteX54" fmla="*/ 4282794 w 4417162"/>
              <a:gd name="connsiteY54" fmla="*/ 2471737 h 6858000"/>
              <a:gd name="connsiteX55" fmla="*/ 4264318 w 4417162"/>
              <a:gd name="connsiteY55" fmla="*/ 2513012 h 6858000"/>
              <a:gd name="connsiteX56" fmla="*/ 4249203 w 4417162"/>
              <a:gd name="connsiteY56" fmla="*/ 2560637 h 6858000"/>
              <a:gd name="connsiteX57" fmla="*/ 4239125 w 4417162"/>
              <a:gd name="connsiteY57" fmla="*/ 2613025 h 6858000"/>
              <a:gd name="connsiteX58" fmla="*/ 4229047 w 4417162"/>
              <a:gd name="connsiteY58" fmla="*/ 2671762 h 6858000"/>
              <a:gd name="connsiteX59" fmla="*/ 4227367 w 4417162"/>
              <a:gd name="connsiteY59" fmla="*/ 2741612 h 6858000"/>
              <a:gd name="connsiteX60" fmla="*/ 4229047 w 4417162"/>
              <a:gd name="connsiteY60" fmla="*/ 2809875 h 6858000"/>
              <a:gd name="connsiteX61" fmla="*/ 4239125 w 4417162"/>
              <a:gd name="connsiteY61" fmla="*/ 2868612 h 6858000"/>
              <a:gd name="connsiteX62" fmla="*/ 4249203 w 4417162"/>
              <a:gd name="connsiteY62" fmla="*/ 2922587 h 6858000"/>
              <a:gd name="connsiteX63" fmla="*/ 4264318 w 4417162"/>
              <a:gd name="connsiteY63" fmla="*/ 2967037 h 6858000"/>
              <a:gd name="connsiteX64" fmla="*/ 4282794 w 4417162"/>
              <a:gd name="connsiteY64" fmla="*/ 3009900 h 6858000"/>
              <a:gd name="connsiteX65" fmla="*/ 4301270 w 4417162"/>
              <a:gd name="connsiteY65" fmla="*/ 3046412 h 6858000"/>
              <a:gd name="connsiteX66" fmla="*/ 4321425 w 4417162"/>
              <a:gd name="connsiteY66" fmla="*/ 3084512 h 6858000"/>
              <a:gd name="connsiteX67" fmla="*/ 4341580 w 4417162"/>
              <a:gd name="connsiteY67" fmla="*/ 3121025 h 6858000"/>
              <a:gd name="connsiteX68" fmla="*/ 4361735 w 4417162"/>
              <a:gd name="connsiteY68" fmla="*/ 3160712 h 6858000"/>
              <a:gd name="connsiteX69" fmla="*/ 4378531 w 4417162"/>
              <a:gd name="connsiteY69" fmla="*/ 3201987 h 6858000"/>
              <a:gd name="connsiteX70" fmla="*/ 4393648 w 4417162"/>
              <a:gd name="connsiteY70" fmla="*/ 3248025 h 6858000"/>
              <a:gd name="connsiteX71" fmla="*/ 4405405 w 4417162"/>
              <a:gd name="connsiteY71" fmla="*/ 3300412 h 6858000"/>
              <a:gd name="connsiteX72" fmla="*/ 4413803 w 4417162"/>
              <a:gd name="connsiteY72" fmla="*/ 3360737 h 6858000"/>
              <a:gd name="connsiteX73" fmla="*/ 4417162 w 4417162"/>
              <a:gd name="connsiteY73" fmla="*/ 3427412 h 6858000"/>
              <a:gd name="connsiteX74" fmla="*/ 4413803 w 4417162"/>
              <a:gd name="connsiteY74" fmla="*/ 3497262 h 6858000"/>
              <a:gd name="connsiteX75" fmla="*/ 4405405 w 4417162"/>
              <a:gd name="connsiteY75" fmla="*/ 3557587 h 6858000"/>
              <a:gd name="connsiteX76" fmla="*/ 4393648 w 4417162"/>
              <a:gd name="connsiteY76" fmla="*/ 3609975 h 6858000"/>
              <a:gd name="connsiteX77" fmla="*/ 4378531 w 4417162"/>
              <a:gd name="connsiteY77" fmla="*/ 3656012 h 6858000"/>
              <a:gd name="connsiteX78" fmla="*/ 4361735 w 4417162"/>
              <a:gd name="connsiteY78" fmla="*/ 3697287 h 6858000"/>
              <a:gd name="connsiteX79" fmla="*/ 4341580 w 4417162"/>
              <a:gd name="connsiteY79" fmla="*/ 3736975 h 6858000"/>
              <a:gd name="connsiteX80" fmla="*/ 4301270 w 4417162"/>
              <a:gd name="connsiteY80" fmla="*/ 3811587 h 6858000"/>
              <a:gd name="connsiteX81" fmla="*/ 4282794 w 4417162"/>
              <a:gd name="connsiteY81" fmla="*/ 3848100 h 6858000"/>
              <a:gd name="connsiteX82" fmla="*/ 4264318 w 4417162"/>
              <a:gd name="connsiteY82" fmla="*/ 3890962 h 6858000"/>
              <a:gd name="connsiteX83" fmla="*/ 4249203 w 4417162"/>
              <a:gd name="connsiteY83" fmla="*/ 3935412 h 6858000"/>
              <a:gd name="connsiteX84" fmla="*/ 4239125 w 4417162"/>
              <a:gd name="connsiteY84" fmla="*/ 3987800 h 6858000"/>
              <a:gd name="connsiteX85" fmla="*/ 4229047 w 4417162"/>
              <a:gd name="connsiteY85" fmla="*/ 4048125 h 6858000"/>
              <a:gd name="connsiteX86" fmla="*/ 4227367 w 4417162"/>
              <a:gd name="connsiteY86" fmla="*/ 4116387 h 6858000"/>
              <a:gd name="connsiteX87" fmla="*/ 4229047 w 4417162"/>
              <a:gd name="connsiteY87" fmla="*/ 4186237 h 6858000"/>
              <a:gd name="connsiteX88" fmla="*/ 4239125 w 4417162"/>
              <a:gd name="connsiteY88" fmla="*/ 4244975 h 6858000"/>
              <a:gd name="connsiteX89" fmla="*/ 4249203 w 4417162"/>
              <a:gd name="connsiteY89" fmla="*/ 4297362 h 6858000"/>
              <a:gd name="connsiteX90" fmla="*/ 4264318 w 4417162"/>
              <a:gd name="connsiteY90" fmla="*/ 4343400 h 6858000"/>
              <a:gd name="connsiteX91" fmla="*/ 4282794 w 4417162"/>
              <a:gd name="connsiteY91" fmla="*/ 4386262 h 6858000"/>
              <a:gd name="connsiteX92" fmla="*/ 4301270 w 4417162"/>
              <a:gd name="connsiteY92" fmla="*/ 4424362 h 6858000"/>
              <a:gd name="connsiteX93" fmla="*/ 4341580 w 4417162"/>
              <a:gd name="connsiteY93" fmla="*/ 4498975 h 6858000"/>
              <a:gd name="connsiteX94" fmla="*/ 4361735 w 4417162"/>
              <a:gd name="connsiteY94" fmla="*/ 4537075 h 6858000"/>
              <a:gd name="connsiteX95" fmla="*/ 4378531 w 4417162"/>
              <a:gd name="connsiteY95" fmla="*/ 4579937 h 6858000"/>
              <a:gd name="connsiteX96" fmla="*/ 4393648 w 4417162"/>
              <a:gd name="connsiteY96" fmla="*/ 4625975 h 6858000"/>
              <a:gd name="connsiteX97" fmla="*/ 4405405 w 4417162"/>
              <a:gd name="connsiteY97" fmla="*/ 4678362 h 6858000"/>
              <a:gd name="connsiteX98" fmla="*/ 4413803 w 4417162"/>
              <a:gd name="connsiteY98" fmla="*/ 4738687 h 6858000"/>
              <a:gd name="connsiteX99" fmla="*/ 4417162 w 4417162"/>
              <a:gd name="connsiteY99" fmla="*/ 4806950 h 6858000"/>
              <a:gd name="connsiteX100" fmla="*/ 4413803 w 4417162"/>
              <a:gd name="connsiteY100" fmla="*/ 4875212 h 6858000"/>
              <a:gd name="connsiteX101" fmla="*/ 4405405 w 4417162"/>
              <a:gd name="connsiteY101" fmla="*/ 4935537 h 6858000"/>
              <a:gd name="connsiteX102" fmla="*/ 4393648 w 4417162"/>
              <a:gd name="connsiteY102" fmla="*/ 4987925 h 6858000"/>
              <a:gd name="connsiteX103" fmla="*/ 4378531 w 4417162"/>
              <a:gd name="connsiteY103" fmla="*/ 5033962 h 6858000"/>
              <a:gd name="connsiteX104" fmla="*/ 4361735 w 4417162"/>
              <a:gd name="connsiteY104" fmla="*/ 5075237 h 6858000"/>
              <a:gd name="connsiteX105" fmla="*/ 4341580 w 4417162"/>
              <a:gd name="connsiteY105" fmla="*/ 5114925 h 6858000"/>
              <a:gd name="connsiteX106" fmla="*/ 4321425 w 4417162"/>
              <a:gd name="connsiteY106" fmla="*/ 5149850 h 6858000"/>
              <a:gd name="connsiteX107" fmla="*/ 4301270 w 4417162"/>
              <a:gd name="connsiteY107" fmla="*/ 5186362 h 6858000"/>
              <a:gd name="connsiteX108" fmla="*/ 4282794 w 4417162"/>
              <a:gd name="connsiteY108" fmla="*/ 5226050 h 6858000"/>
              <a:gd name="connsiteX109" fmla="*/ 4264318 w 4417162"/>
              <a:gd name="connsiteY109" fmla="*/ 5268912 h 6858000"/>
              <a:gd name="connsiteX110" fmla="*/ 4249203 w 4417162"/>
              <a:gd name="connsiteY110" fmla="*/ 5313362 h 6858000"/>
              <a:gd name="connsiteX111" fmla="*/ 4239125 w 4417162"/>
              <a:gd name="connsiteY111" fmla="*/ 5365750 h 6858000"/>
              <a:gd name="connsiteX112" fmla="*/ 4229047 w 4417162"/>
              <a:gd name="connsiteY112" fmla="*/ 5426075 h 6858000"/>
              <a:gd name="connsiteX113" fmla="*/ 4227367 w 4417162"/>
              <a:gd name="connsiteY113" fmla="*/ 5494337 h 6858000"/>
              <a:gd name="connsiteX114" fmla="*/ 4229047 w 4417162"/>
              <a:gd name="connsiteY114" fmla="*/ 5562600 h 6858000"/>
              <a:gd name="connsiteX115" fmla="*/ 4239125 w 4417162"/>
              <a:gd name="connsiteY115" fmla="*/ 5622925 h 6858000"/>
              <a:gd name="connsiteX116" fmla="*/ 4249203 w 4417162"/>
              <a:gd name="connsiteY116" fmla="*/ 5675312 h 6858000"/>
              <a:gd name="connsiteX117" fmla="*/ 4264318 w 4417162"/>
              <a:gd name="connsiteY117" fmla="*/ 5721350 h 6858000"/>
              <a:gd name="connsiteX118" fmla="*/ 4282794 w 4417162"/>
              <a:gd name="connsiteY118" fmla="*/ 5762625 h 6858000"/>
              <a:gd name="connsiteX119" fmla="*/ 4301270 w 4417162"/>
              <a:gd name="connsiteY119" fmla="*/ 5802312 h 6858000"/>
              <a:gd name="connsiteX120" fmla="*/ 4321425 w 4417162"/>
              <a:gd name="connsiteY120" fmla="*/ 5840412 h 6858000"/>
              <a:gd name="connsiteX121" fmla="*/ 4341580 w 4417162"/>
              <a:gd name="connsiteY121" fmla="*/ 5876925 h 6858000"/>
              <a:gd name="connsiteX122" fmla="*/ 4361735 w 4417162"/>
              <a:gd name="connsiteY122" fmla="*/ 5915025 h 6858000"/>
              <a:gd name="connsiteX123" fmla="*/ 4378531 w 4417162"/>
              <a:gd name="connsiteY123" fmla="*/ 5956300 h 6858000"/>
              <a:gd name="connsiteX124" fmla="*/ 4393648 w 4417162"/>
              <a:gd name="connsiteY124" fmla="*/ 6003925 h 6858000"/>
              <a:gd name="connsiteX125" fmla="*/ 4405405 w 4417162"/>
              <a:gd name="connsiteY125" fmla="*/ 6056312 h 6858000"/>
              <a:gd name="connsiteX126" fmla="*/ 4413803 w 4417162"/>
              <a:gd name="connsiteY126" fmla="*/ 6113462 h 6858000"/>
              <a:gd name="connsiteX127" fmla="*/ 4417162 w 4417162"/>
              <a:gd name="connsiteY127" fmla="*/ 6183312 h 6858000"/>
              <a:gd name="connsiteX128" fmla="*/ 4413803 w 4417162"/>
              <a:gd name="connsiteY128" fmla="*/ 6251575 h 6858000"/>
              <a:gd name="connsiteX129" fmla="*/ 4405405 w 4417162"/>
              <a:gd name="connsiteY129" fmla="*/ 6311900 h 6858000"/>
              <a:gd name="connsiteX130" fmla="*/ 4393648 w 4417162"/>
              <a:gd name="connsiteY130" fmla="*/ 6361112 h 6858000"/>
              <a:gd name="connsiteX131" fmla="*/ 4378531 w 4417162"/>
              <a:gd name="connsiteY131" fmla="*/ 6407150 h 6858000"/>
              <a:gd name="connsiteX132" fmla="*/ 4361735 w 4417162"/>
              <a:gd name="connsiteY132" fmla="*/ 6448425 h 6858000"/>
              <a:gd name="connsiteX133" fmla="*/ 4343260 w 4417162"/>
              <a:gd name="connsiteY133" fmla="*/ 6488112 h 6858000"/>
              <a:gd name="connsiteX134" fmla="*/ 4324784 w 4417162"/>
              <a:gd name="connsiteY134" fmla="*/ 6523037 h 6858000"/>
              <a:gd name="connsiteX135" fmla="*/ 4304629 w 4417162"/>
              <a:gd name="connsiteY135" fmla="*/ 6561137 h 6858000"/>
              <a:gd name="connsiteX136" fmla="*/ 4284474 w 4417162"/>
              <a:gd name="connsiteY136" fmla="*/ 6597650 h 6858000"/>
              <a:gd name="connsiteX137" fmla="*/ 4267678 w 4417162"/>
              <a:gd name="connsiteY137" fmla="*/ 6640512 h 6858000"/>
              <a:gd name="connsiteX138" fmla="*/ 4250882 w 4417162"/>
              <a:gd name="connsiteY138" fmla="*/ 6683375 h 6858000"/>
              <a:gd name="connsiteX139" fmla="*/ 4240804 w 4417162"/>
              <a:gd name="connsiteY139" fmla="*/ 6735762 h 6858000"/>
              <a:gd name="connsiteX140" fmla="*/ 4232407 w 4417162"/>
              <a:gd name="connsiteY140" fmla="*/ 6791325 h 6858000"/>
              <a:gd name="connsiteX141" fmla="*/ 4227367 w 4417162"/>
              <a:gd name="connsiteY141" fmla="*/ 6858000 h 6858000"/>
              <a:gd name="connsiteX142" fmla="*/ 2310062 w 4417162"/>
              <a:gd name="connsiteY142" fmla="*/ 6858000 h 6858000"/>
              <a:gd name="connsiteX143" fmla="*/ 144378 w 4417162"/>
              <a:gd name="connsiteY143" fmla="*/ 6858000 h 6858000"/>
              <a:gd name="connsiteX144" fmla="*/ 0 w 4417162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417162" h="6858000">
                <a:moveTo>
                  <a:pt x="0" y="0"/>
                </a:moveTo>
                <a:lnTo>
                  <a:pt x="144378" y="0"/>
                </a:lnTo>
                <a:lnTo>
                  <a:pt x="2310062" y="0"/>
                </a:lnTo>
                <a:lnTo>
                  <a:pt x="4227367" y="0"/>
                </a:lnTo>
                <a:lnTo>
                  <a:pt x="4232407" y="66675"/>
                </a:lnTo>
                <a:lnTo>
                  <a:pt x="4240804" y="122237"/>
                </a:lnTo>
                <a:lnTo>
                  <a:pt x="4250882" y="174625"/>
                </a:lnTo>
                <a:lnTo>
                  <a:pt x="4267678" y="217487"/>
                </a:lnTo>
                <a:lnTo>
                  <a:pt x="4284474" y="260350"/>
                </a:lnTo>
                <a:lnTo>
                  <a:pt x="4304629" y="296862"/>
                </a:lnTo>
                <a:lnTo>
                  <a:pt x="4324784" y="334962"/>
                </a:lnTo>
                <a:lnTo>
                  <a:pt x="4343260" y="369887"/>
                </a:lnTo>
                <a:lnTo>
                  <a:pt x="4361735" y="409575"/>
                </a:lnTo>
                <a:lnTo>
                  <a:pt x="4378531" y="450850"/>
                </a:lnTo>
                <a:lnTo>
                  <a:pt x="4393648" y="496887"/>
                </a:lnTo>
                <a:lnTo>
                  <a:pt x="4405405" y="546100"/>
                </a:lnTo>
                <a:lnTo>
                  <a:pt x="4413803" y="606425"/>
                </a:lnTo>
                <a:lnTo>
                  <a:pt x="4417162" y="673100"/>
                </a:lnTo>
                <a:lnTo>
                  <a:pt x="4413803" y="744537"/>
                </a:lnTo>
                <a:lnTo>
                  <a:pt x="4405405" y="801687"/>
                </a:lnTo>
                <a:lnTo>
                  <a:pt x="4393648" y="854075"/>
                </a:lnTo>
                <a:lnTo>
                  <a:pt x="4378531" y="901700"/>
                </a:lnTo>
                <a:lnTo>
                  <a:pt x="4361735" y="942975"/>
                </a:lnTo>
                <a:lnTo>
                  <a:pt x="4341580" y="981075"/>
                </a:lnTo>
                <a:lnTo>
                  <a:pt x="4321425" y="1017587"/>
                </a:lnTo>
                <a:lnTo>
                  <a:pt x="4301270" y="1055687"/>
                </a:lnTo>
                <a:lnTo>
                  <a:pt x="4282794" y="1095375"/>
                </a:lnTo>
                <a:lnTo>
                  <a:pt x="4264318" y="1136650"/>
                </a:lnTo>
                <a:lnTo>
                  <a:pt x="4249203" y="1182687"/>
                </a:lnTo>
                <a:lnTo>
                  <a:pt x="4239125" y="1235075"/>
                </a:lnTo>
                <a:lnTo>
                  <a:pt x="4229047" y="1295400"/>
                </a:lnTo>
                <a:lnTo>
                  <a:pt x="4227367" y="1363662"/>
                </a:lnTo>
                <a:lnTo>
                  <a:pt x="4229047" y="1431925"/>
                </a:lnTo>
                <a:lnTo>
                  <a:pt x="4239125" y="1492250"/>
                </a:lnTo>
                <a:lnTo>
                  <a:pt x="4249203" y="1544637"/>
                </a:lnTo>
                <a:lnTo>
                  <a:pt x="4264318" y="1589087"/>
                </a:lnTo>
                <a:lnTo>
                  <a:pt x="4282794" y="1631950"/>
                </a:lnTo>
                <a:lnTo>
                  <a:pt x="4301270" y="1671637"/>
                </a:lnTo>
                <a:lnTo>
                  <a:pt x="4321425" y="1708150"/>
                </a:lnTo>
                <a:lnTo>
                  <a:pt x="4341580" y="1743075"/>
                </a:lnTo>
                <a:lnTo>
                  <a:pt x="4361735" y="1782762"/>
                </a:lnTo>
                <a:lnTo>
                  <a:pt x="4378531" y="1824037"/>
                </a:lnTo>
                <a:lnTo>
                  <a:pt x="4393648" y="1870075"/>
                </a:lnTo>
                <a:lnTo>
                  <a:pt x="4405405" y="1922462"/>
                </a:lnTo>
                <a:lnTo>
                  <a:pt x="4413803" y="1982787"/>
                </a:lnTo>
                <a:lnTo>
                  <a:pt x="4417162" y="2051050"/>
                </a:lnTo>
                <a:lnTo>
                  <a:pt x="4413803" y="2119312"/>
                </a:lnTo>
                <a:lnTo>
                  <a:pt x="4405405" y="2179637"/>
                </a:lnTo>
                <a:lnTo>
                  <a:pt x="4393648" y="2232025"/>
                </a:lnTo>
                <a:lnTo>
                  <a:pt x="4378531" y="2278062"/>
                </a:lnTo>
                <a:lnTo>
                  <a:pt x="4361735" y="2319337"/>
                </a:lnTo>
                <a:lnTo>
                  <a:pt x="4341580" y="2359025"/>
                </a:lnTo>
                <a:lnTo>
                  <a:pt x="4321425" y="2395537"/>
                </a:lnTo>
                <a:lnTo>
                  <a:pt x="4301270" y="2433637"/>
                </a:lnTo>
                <a:lnTo>
                  <a:pt x="4282794" y="2471737"/>
                </a:lnTo>
                <a:lnTo>
                  <a:pt x="4264318" y="2513012"/>
                </a:lnTo>
                <a:lnTo>
                  <a:pt x="4249203" y="2560637"/>
                </a:lnTo>
                <a:lnTo>
                  <a:pt x="4239125" y="2613025"/>
                </a:lnTo>
                <a:lnTo>
                  <a:pt x="4229047" y="2671762"/>
                </a:lnTo>
                <a:lnTo>
                  <a:pt x="4227367" y="2741612"/>
                </a:lnTo>
                <a:lnTo>
                  <a:pt x="4229047" y="2809875"/>
                </a:lnTo>
                <a:lnTo>
                  <a:pt x="4239125" y="2868612"/>
                </a:lnTo>
                <a:lnTo>
                  <a:pt x="4249203" y="2922587"/>
                </a:lnTo>
                <a:lnTo>
                  <a:pt x="4264318" y="2967037"/>
                </a:lnTo>
                <a:lnTo>
                  <a:pt x="4282794" y="3009900"/>
                </a:lnTo>
                <a:lnTo>
                  <a:pt x="4301270" y="3046412"/>
                </a:lnTo>
                <a:lnTo>
                  <a:pt x="4321425" y="3084512"/>
                </a:lnTo>
                <a:lnTo>
                  <a:pt x="4341580" y="3121025"/>
                </a:lnTo>
                <a:lnTo>
                  <a:pt x="4361735" y="3160712"/>
                </a:lnTo>
                <a:lnTo>
                  <a:pt x="4378531" y="3201987"/>
                </a:lnTo>
                <a:lnTo>
                  <a:pt x="4393648" y="3248025"/>
                </a:lnTo>
                <a:lnTo>
                  <a:pt x="4405405" y="3300412"/>
                </a:lnTo>
                <a:lnTo>
                  <a:pt x="4413803" y="3360737"/>
                </a:lnTo>
                <a:lnTo>
                  <a:pt x="4417162" y="3427412"/>
                </a:lnTo>
                <a:lnTo>
                  <a:pt x="4413803" y="3497262"/>
                </a:lnTo>
                <a:lnTo>
                  <a:pt x="4405405" y="3557587"/>
                </a:lnTo>
                <a:lnTo>
                  <a:pt x="4393648" y="3609975"/>
                </a:lnTo>
                <a:lnTo>
                  <a:pt x="4378531" y="3656012"/>
                </a:lnTo>
                <a:lnTo>
                  <a:pt x="4361735" y="3697287"/>
                </a:lnTo>
                <a:lnTo>
                  <a:pt x="4341580" y="3736975"/>
                </a:lnTo>
                <a:lnTo>
                  <a:pt x="4301270" y="3811587"/>
                </a:lnTo>
                <a:lnTo>
                  <a:pt x="4282794" y="3848100"/>
                </a:lnTo>
                <a:lnTo>
                  <a:pt x="4264318" y="3890962"/>
                </a:lnTo>
                <a:lnTo>
                  <a:pt x="4249203" y="3935412"/>
                </a:lnTo>
                <a:lnTo>
                  <a:pt x="4239125" y="3987800"/>
                </a:lnTo>
                <a:lnTo>
                  <a:pt x="4229047" y="4048125"/>
                </a:lnTo>
                <a:lnTo>
                  <a:pt x="4227367" y="4116387"/>
                </a:lnTo>
                <a:lnTo>
                  <a:pt x="4229047" y="4186237"/>
                </a:lnTo>
                <a:lnTo>
                  <a:pt x="4239125" y="4244975"/>
                </a:lnTo>
                <a:lnTo>
                  <a:pt x="4249203" y="4297362"/>
                </a:lnTo>
                <a:lnTo>
                  <a:pt x="4264318" y="4343400"/>
                </a:lnTo>
                <a:lnTo>
                  <a:pt x="4282794" y="4386262"/>
                </a:lnTo>
                <a:lnTo>
                  <a:pt x="4301270" y="4424362"/>
                </a:lnTo>
                <a:lnTo>
                  <a:pt x="4341580" y="4498975"/>
                </a:lnTo>
                <a:lnTo>
                  <a:pt x="4361735" y="4537075"/>
                </a:lnTo>
                <a:lnTo>
                  <a:pt x="4378531" y="4579937"/>
                </a:lnTo>
                <a:lnTo>
                  <a:pt x="4393648" y="4625975"/>
                </a:lnTo>
                <a:lnTo>
                  <a:pt x="4405405" y="4678362"/>
                </a:lnTo>
                <a:lnTo>
                  <a:pt x="4413803" y="4738687"/>
                </a:lnTo>
                <a:lnTo>
                  <a:pt x="4417162" y="4806950"/>
                </a:lnTo>
                <a:lnTo>
                  <a:pt x="4413803" y="4875212"/>
                </a:lnTo>
                <a:lnTo>
                  <a:pt x="4405405" y="4935537"/>
                </a:lnTo>
                <a:lnTo>
                  <a:pt x="4393648" y="4987925"/>
                </a:lnTo>
                <a:lnTo>
                  <a:pt x="4378531" y="5033962"/>
                </a:lnTo>
                <a:lnTo>
                  <a:pt x="4361735" y="5075237"/>
                </a:lnTo>
                <a:lnTo>
                  <a:pt x="4341580" y="5114925"/>
                </a:lnTo>
                <a:lnTo>
                  <a:pt x="4321425" y="5149850"/>
                </a:lnTo>
                <a:lnTo>
                  <a:pt x="4301270" y="5186362"/>
                </a:lnTo>
                <a:lnTo>
                  <a:pt x="4282794" y="5226050"/>
                </a:lnTo>
                <a:lnTo>
                  <a:pt x="4264318" y="5268912"/>
                </a:lnTo>
                <a:lnTo>
                  <a:pt x="4249203" y="5313362"/>
                </a:lnTo>
                <a:lnTo>
                  <a:pt x="4239125" y="5365750"/>
                </a:lnTo>
                <a:lnTo>
                  <a:pt x="4229047" y="5426075"/>
                </a:lnTo>
                <a:lnTo>
                  <a:pt x="4227367" y="5494337"/>
                </a:lnTo>
                <a:lnTo>
                  <a:pt x="4229047" y="5562600"/>
                </a:lnTo>
                <a:lnTo>
                  <a:pt x="4239125" y="5622925"/>
                </a:lnTo>
                <a:lnTo>
                  <a:pt x="4249203" y="5675312"/>
                </a:lnTo>
                <a:lnTo>
                  <a:pt x="4264318" y="5721350"/>
                </a:lnTo>
                <a:lnTo>
                  <a:pt x="4282794" y="5762625"/>
                </a:lnTo>
                <a:lnTo>
                  <a:pt x="4301270" y="5802312"/>
                </a:lnTo>
                <a:lnTo>
                  <a:pt x="4321425" y="5840412"/>
                </a:lnTo>
                <a:lnTo>
                  <a:pt x="4341580" y="5876925"/>
                </a:lnTo>
                <a:lnTo>
                  <a:pt x="4361735" y="5915025"/>
                </a:lnTo>
                <a:lnTo>
                  <a:pt x="4378531" y="5956300"/>
                </a:lnTo>
                <a:lnTo>
                  <a:pt x="4393648" y="6003925"/>
                </a:lnTo>
                <a:lnTo>
                  <a:pt x="4405405" y="6056312"/>
                </a:lnTo>
                <a:lnTo>
                  <a:pt x="4413803" y="6113462"/>
                </a:lnTo>
                <a:lnTo>
                  <a:pt x="4417162" y="6183312"/>
                </a:lnTo>
                <a:lnTo>
                  <a:pt x="4413803" y="6251575"/>
                </a:lnTo>
                <a:lnTo>
                  <a:pt x="4405405" y="6311900"/>
                </a:lnTo>
                <a:lnTo>
                  <a:pt x="4393648" y="6361112"/>
                </a:lnTo>
                <a:lnTo>
                  <a:pt x="4378531" y="6407150"/>
                </a:lnTo>
                <a:lnTo>
                  <a:pt x="4361735" y="6448425"/>
                </a:lnTo>
                <a:lnTo>
                  <a:pt x="4343260" y="6488112"/>
                </a:lnTo>
                <a:lnTo>
                  <a:pt x="4324784" y="6523037"/>
                </a:lnTo>
                <a:lnTo>
                  <a:pt x="4304629" y="6561137"/>
                </a:lnTo>
                <a:lnTo>
                  <a:pt x="4284474" y="6597650"/>
                </a:lnTo>
                <a:lnTo>
                  <a:pt x="4267678" y="6640512"/>
                </a:lnTo>
                <a:lnTo>
                  <a:pt x="4250882" y="6683375"/>
                </a:lnTo>
                <a:lnTo>
                  <a:pt x="4240804" y="6735762"/>
                </a:lnTo>
                <a:lnTo>
                  <a:pt x="4232407" y="6791325"/>
                </a:lnTo>
                <a:lnTo>
                  <a:pt x="4227367" y="6858000"/>
                </a:lnTo>
                <a:lnTo>
                  <a:pt x="2310062" y="6858000"/>
                </a:lnTo>
                <a:lnTo>
                  <a:pt x="14437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</p:sp>
      <p:sp useBgFill="1">
        <p:nvSpPr>
          <p:cNvPr id="51" name="Freeform: Shape 50">
            <a:extLst>
              <a:ext uri="{FF2B5EF4-FFF2-40B4-BE49-F238E27FC236}">
                <a16:creationId xmlns:a16="http://schemas.microsoft.com/office/drawing/2014/main" id="{A7A4B465-FBCC-4CD4-89A1-82992A7B4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272784" cy="6858000"/>
          </a:xfrm>
          <a:custGeom>
            <a:avLst/>
            <a:gdLst>
              <a:gd name="connsiteX0" fmla="*/ 0 w 4272784"/>
              <a:gd name="connsiteY0" fmla="*/ 0 h 6858000"/>
              <a:gd name="connsiteX1" fmla="*/ 4082989 w 4272784"/>
              <a:gd name="connsiteY1" fmla="*/ 0 h 6858000"/>
              <a:gd name="connsiteX2" fmla="*/ 4088029 w 4272784"/>
              <a:gd name="connsiteY2" fmla="*/ 66675 h 6858000"/>
              <a:gd name="connsiteX3" fmla="*/ 4096426 w 4272784"/>
              <a:gd name="connsiteY3" fmla="*/ 122237 h 6858000"/>
              <a:gd name="connsiteX4" fmla="*/ 4106504 w 4272784"/>
              <a:gd name="connsiteY4" fmla="*/ 174625 h 6858000"/>
              <a:gd name="connsiteX5" fmla="*/ 4123300 w 4272784"/>
              <a:gd name="connsiteY5" fmla="*/ 217487 h 6858000"/>
              <a:gd name="connsiteX6" fmla="*/ 4140096 w 4272784"/>
              <a:gd name="connsiteY6" fmla="*/ 260350 h 6858000"/>
              <a:gd name="connsiteX7" fmla="*/ 4160251 w 4272784"/>
              <a:gd name="connsiteY7" fmla="*/ 296862 h 6858000"/>
              <a:gd name="connsiteX8" fmla="*/ 4180406 w 4272784"/>
              <a:gd name="connsiteY8" fmla="*/ 334962 h 6858000"/>
              <a:gd name="connsiteX9" fmla="*/ 4198882 w 4272784"/>
              <a:gd name="connsiteY9" fmla="*/ 369887 h 6858000"/>
              <a:gd name="connsiteX10" fmla="*/ 4217357 w 4272784"/>
              <a:gd name="connsiteY10" fmla="*/ 409575 h 6858000"/>
              <a:gd name="connsiteX11" fmla="*/ 4234153 w 4272784"/>
              <a:gd name="connsiteY11" fmla="*/ 450850 h 6858000"/>
              <a:gd name="connsiteX12" fmla="*/ 4249270 w 4272784"/>
              <a:gd name="connsiteY12" fmla="*/ 496887 h 6858000"/>
              <a:gd name="connsiteX13" fmla="*/ 4261027 w 4272784"/>
              <a:gd name="connsiteY13" fmla="*/ 546100 h 6858000"/>
              <a:gd name="connsiteX14" fmla="*/ 4269425 w 4272784"/>
              <a:gd name="connsiteY14" fmla="*/ 606425 h 6858000"/>
              <a:gd name="connsiteX15" fmla="*/ 4272784 w 4272784"/>
              <a:gd name="connsiteY15" fmla="*/ 673100 h 6858000"/>
              <a:gd name="connsiteX16" fmla="*/ 4269425 w 4272784"/>
              <a:gd name="connsiteY16" fmla="*/ 744537 h 6858000"/>
              <a:gd name="connsiteX17" fmla="*/ 4261027 w 4272784"/>
              <a:gd name="connsiteY17" fmla="*/ 801687 h 6858000"/>
              <a:gd name="connsiteX18" fmla="*/ 4249270 w 4272784"/>
              <a:gd name="connsiteY18" fmla="*/ 854075 h 6858000"/>
              <a:gd name="connsiteX19" fmla="*/ 4234153 w 4272784"/>
              <a:gd name="connsiteY19" fmla="*/ 901700 h 6858000"/>
              <a:gd name="connsiteX20" fmla="*/ 4217357 w 4272784"/>
              <a:gd name="connsiteY20" fmla="*/ 942975 h 6858000"/>
              <a:gd name="connsiteX21" fmla="*/ 4197202 w 4272784"/>
              <a:gd name="connsiteY21" fmla="*/ 981075 h 6858000"/>
              <a:gd name="connsiteX22" fmla="*/ 4177047 w 4272784"/>
              <a:gd name="connsiteY22" fmla="*/ 1017587 h 6858000"/>
              <a:gd name="connsiteX23" fmla="*/ 4156892 w 4272784"/>
              <a:gd name="connsiteY23" fmla="*/ 1055687 h 6858000"/>
              <a:gd name="connsiteX24" fmla="*/ 4138416 w 4272784"/>
              <a:gd name="connsiteY24" fmla="*/ 1095375 h 6858000"/>
              <a:gd name="connsiteX25" fmla="*/ 4119940 w 4272784"/>
              <a:gd name="connsiteY25" fmla="*/ 1136650 h 6858000"/>
              <a:gd name="connsiteX26" fmla="*/ 4104825 w 4272784"/>
              <a:gd name="connsiteY26" fmla="*/ 1182687 h 6858000"/>
              <a:gd name="connsiteX27" fmla="*/ 4094747 w 4272784"/>
              <a:gd name="connsiteY27" fmla="*/ 1235075 h 6858000"/>
              <a:gd name="connsiteX28" fmla="*/ 4084669 w 4272784"/>
              <a:gd name="connsiteY28" fmla="*/ 1295400 h 6858000"/>
              <a:gd name="connsiteX29" fmla="*/ 4082989 w 4272784"/>
              <a:gd name="connsiteY29" fmla="*/ 1363662 h 6858000"/>
              <a:gd name="connsiteX30" fmla="*/ 4084669 w 4272784"/>
              <a:gd name="connsiteY30" fmla="*/ 1431925 h 6858000"/>
              <a:gd name="connsiteX31" fmla="*/ 4094747 w 4272784"/>
              <a:gd name="connsiteY31" fmla="*/ 1492250 h 6858000"/>
              <a:gd name="connsiteX32" fmla="*/ 4104825 w 4272784"/>
              <a:gd name="connsiteY32" fmla="*/ 1544637 h 6858000"/>
              <a:gd name="connsiteX33" fmla="*/ 4119940 w 4272784"/>
              <a:gd name="connsiteY33" fmla="*/ 1589087 h 6858000"/>
              <a:gd name="connsiteX34" fmla="*/ 4138416 w 4272784"/>
              <a:gd name="connsiteY34" fmla="*/ 1631950 h 6858000"/>
              <a:gd name="connsiteX35" fmla="*/ 4156892 w 4272784"/>
              <a:gd name="connsiteY35" fmla="*/ 1671637 h 6858000"/>
              <a:gd name="connsiteX36" fmla="*/ 4177047 w 4272784"/>
              <a:gd name="connsiteY36" fmla="*/ 1708150 h 6858000"/>
              <a:gd name="connsiteX37" fmla="*/ 4197202 w 4272784"/>
              <a:gd name="connsiteY37" fmla="*/ 1743075 h 6858000"/>
              <a:gd name="connsiteX38" fmla="*/ 4217357 w 4272784"/>
              <a:gd name="connsiteY38" fmla="*/ 1782762 h 6858000"/>
              <a:gd name="connsiteX39" fmla="*/ 4234153 w 4272784"/>
              <a:gd name="connsiteY39" fmla="*/ 1824037 h 6858000"/>
              <a:gd name="connsiteX40" fmla="*/ 4249270 w 4272784"/>
              <a:gd name="connsiteY40" fmla="*/ 1870075 h 6858000"/>
              <a:gd name="connsiteX41" fmla="*/ 4261027 w 4272784"/>
              <a:gd name="connsiteY41" fmla="*/ 1922462 h 6858000"/>
              <a:gd name="connsiteX42" fmla="*/ 4269425 w 4272784"/>
              <a:gd name="connsiteY42" fmla="*/ 1982787 h 6858000"/>
              <a:gd name="connsiteX43" fmla="*/ 4272784 w 4272784"/>
              <a:gd name="connsiteY43" fmla="*/ 2051050 h 6858000"/>
              <a:gd name="connsiteX44" fmla="*/ 4269425 w 4272784"/>
              <a:gd name="connsiteY44" fmla="*/ 2119312 h 6858000"/>
              <a:gd name="connsiteX45" fmla="*/ 4261027 w 4272784"/>
              <a:gd name="connsiteY45" fmla="*/ 2179637 h 6858000"/>
              <a:gd name="connsiteX46" fmla="*/ 4249270 w 4272784"/>
              <a:gd name="connsiteY46" fmla="*/ 2232025 h 6858000"/>
              <a:gd name="connsiteX47" fmla="*/ 4234153 w 4272784"/>
              <a:gd name="connsiteY47" fmla="*/ 2278062 h 6858000"/>
              <a:gd name="connsiteX48" fmla="*/ 4217357 w 4272784"/>
              <a:gd name="connsiteY48" fmla="*/ 2319337 h 6858000"/>
              <a:gd name="connsiteX49" fmla="*/ 4197202 w 4272784"/>
              <a:gd name="connsiteY49" fmla="*/ 2359025 h 6858000"/>
              <a:gd name="connsiteX50" fmla="*/ 4177047 w 4272784"/>
              <a:gd name="connsiteY50" fmla="*/ 2395537 h 6858000"/>
              <a:gd name="connsiteX51" fmla="*/ 4156892 w 4272784"/>
              <a:gd name="connsiteY51" fmla="*/ 2433637 h 6858000"/>
              <a:gd name="connsiteX52" fmla="*/ 4138416 w 4272784"/>
              <a:gd name="connsiteY52" fmla="*/ 2471737 h 6858000"/>
              <a:gd name="connsiteX53" fmla="*/ 4119940 w 4272784"/>
              <a:gd name="connsiteY53" fmla="*/ 2513012 h 6858000"/>
              <a:gd name="connsiteX54" fmla="*/ 4104825 w 4272784"/>
              <a:gd name="connsiteY54" fmla="*/ 2560637 h 6858000"/>
              <a:gd name="connsiteX55" fmla="*/ 4094747 w 4272784"/>
              <a:gd name="connsiteY55" fmla="*/ 2613025 h 6858000"/>
              <a:gd name="connsiteX56" fmla="*/ 4084669 w 4272784"/>
              <a:gd name="connsiteY56" fmla="*/ 2671762 h 6858000"/>
              <a:gd name="connsiteX57" fmla="*/ 4082989 w 4272784"/>
              <a:gd name="connsiteY57" fmla="*/ 2741612 h 6858000"/>
              <a:gd name="connsiteX58" fmla="*/ 4084669 w 4272784"/>
              <a:gd name="connsiteY58" fmla="*/ 2809875 h 6858000"/>
              <a:gd name="connsiteX59" fmla="*/ 4094747 w 4272784"/>
              <a:gd name="connsiteY59" fmla="*/ 2868612 h 6858000"/>
              <a:gd name="connsiteX60" fmla="*/ 4104825 w 4272784"/>
              <a:gd name="connsiteY60" fmla="*/ 2922587 h 6858000"/>
              <a:gd name="connsiteX61" fmla="*/ 4119940 w 4272784"/>
              <a:gd name="connsiteY61" fmla="*/ 2967037 h 6858000"/>
              <a:gd name="connsiteX62" fmla="*/ 4138416 w 4272784"/>
              <a:gd name="connsiteY62" fmla="*/ 3009900 h 6858000"/>
              <a:gd name="connsiteX63" fmla="*/ 4156892 w 4272784"/>
              <a:gd name="connsiteY63" fmla="*/ 3046412 h 6858000"/>
              <a:gd name="connsiteX64" fmla="*/ 4177047 w 4272784"/>
              <a:gd name="connsiteY64" fmla="*/ 3084512 h 6858000"/>
              <a:gd name="connsiteX65" fmla="*/ 4197202 w 4272784"/>
              <a:gd name="connsiteY65" fmla="*/ 3121025 h 6858000"/>
              <a:gd name="connsiteX66" fmla="*/ 4217357 w 4272784"/>
              <a:gd name="connsiteY66" fmla="*/ 3160712 h 6858000"/>
              <a:gd name="connsiteX67" fmla="*/ 4234153 w 4272784"/>
              <a:gd name="connsiteY67" fmla="*/ 3201987 h 6858000"/>
              <a:gd name="connsiteX68" fmla="*/ 4249270 w 4272784"/>
              <a:gd name="connsiteY68" fmla="*/ 3248025 h 6858000"/>
              <a:gd name="connsiteX69" fmla="*/ 4261027 w 4272784"/>
              <a:gd name="connsiteY69" fmla="*/ 3300412 h 6858000"/>
              <a:gd name="connsiteX70" fmla="*/ 4269425 w 4272784"/>
              <a:gd name="connsiteY70" fmla="*/ 3360737 h 6858000"/>
              <a:gd name="connsiteX71" fmla="*/ 4272784 w 4272784"/>
              <a:gd name="connsiteY71" fmla="*/ 3427412 h 6858000"/>
              <a:gd name="connsiteX72" fmla="*/ 4269425 w 4272784"/>
              <a:gd name="connsiteY72" fmla="*/ 3497262 h 6858000"/>
              <a:gd name="connsiteX73" fmla="*/ 4261027 w 4272784"/>
              <a:gd name="connsiteY73" fmla="*/ 3557587 h 6858000"/>
              <a:gd name="connsiteX74" fmla="*/ 4249270 w 4272784"/>
              <a:gd name="connsiteY74" fmla="*/ 3609975 h 6858000"/>
              <a:gd name="connsiteX75" fmla="*/ 4234153 w 4272784"/>
              <a:gd name="connsiteY75" fmla="*/ 3656012 h 6858000"/>
              <a:gd name="connsiteX76" fmla="*/ 4217357 w 4272784"/>
              <a:gd name="connsiteY76" fmla="*/ 3697287 h 6858000"/>
              <a:gd name="connsiteX77" fmla="*/ 4197202 w 4272784"/>
              <a:gd name="connsiteY77" fmla="*/ 3736975 h 6858000"/>
              <a:gd name="connsiteX78" fmla="*/ 4156892 w 4272784"/>
              <a:gd name="connsiteY78" fmla="*/ 3811587 h 6858000"/>
              <a:gd name="connsiteX79" fmla="*/ 4138416 w 4272784"/>
              <a:gd name="connsiteY79" fmla="*/ 3848100 h 6858000"/>
              <a:gd name="connsiteX80" fmla="*/ 4119940 w 4272784"/>
              <a:gd name="connsiteY80" fmla="*/ 3890962 h 6858000"/>
              <a:gd name="connsiteX81" fmla="*/ 4104825 w 4272784"/>
              <a:gd name="connsiteY81" fmla="*/ 3935412 h 6858000"/>
              <a:gd name="connsiteX82" fmla="*/ 4094747 w 4272784"/>
              <a:gd name="connsiteY82" fmla="*/ 3987800 h 6858000"/>
              <a:gd name="connsiteX83" fmla="*/ 4084669 w 4272784"/>
              <a:gd name="connsiteY83" fmla="*/ 4048125 h 6858000"/>
              <a:gd name="connsiteX84" fmla="*/ 4082989 w 4272784"/>
              <a:gd name="connsiteY84" fmla="*/ 4116387 h 6858000"/>
              <a:gd name="connsiteX85" fmla="*/ 4084669 w 4272784"/>
              <a:gd name="connsiteY85" fmla="*/ 4186237 h 6858000"/>
              <a:gd name="connsiteX86" fmla="*/ 4094747 w 4272784"/>
              <a:gd name="connsiteY86" fmla="*/ 4244975 h 6858000"/>
              <a:gd name="connsiteX87" fmla="*/ 4104825 w 4272784"/>
              <a:gd name="connsiteY87" fmla="*/ 4297362 h 6858000"/>
              <a:gd name="connsiteX88" fmla="*/ 4119940 w 4272784"/>
              <a:gd name="connsiteY88" fmla="*/ 4343400 h 6858000"/>
              <a:gd name="connsiteX89" fmla="*/ 4138416 w 4272784"/>
              <a:gd name="connsiteY89" fmla="*/ 4386262 h 6858000"/>
              <a:gd name="connsiteX90" fmla="*/ 4156892 w 4272784"/>
              <a:gd name="connsiteY90" fmla="*/ 4424362 h 6858000"/>
              <a:gd name="connsiteX91" fmla="*/ 4197202 w 4272784"/>
              <a:gd name="connsiteY91" fmla="*/ 4498975 h 6858000"/>
              <a:gd name="connsiteX92" fmla="*/ 4217357 w 4272784"/>
              <a:gd name="connsiteY92" fmla="*/ 4537075 h 6858000"/>
              <a:gd name="connsiteX93" fmla="*/ 4234153 w 4272784"/>
              <a:gd name="connsiteY93" fmla="*/ 4579937 h 6858000"/>
              <a:gd name="connsiteX94" fmla="*/ 4249270 w 4272784"/>
              <a:gd name="connsiteY94" fmla="*/ 4625975 h 6858000"/>
              <a:gd name="connsiteX95" fmla="*/ 4261027 w 4272784"/>
              <a:gd name="connsiteY95" fmla="*/ 4678362 h 6858000"/>
              <a:gd name="connsiteX96" fmla="*/ 4269425 w 4272784"/>
              <a:gd name="connsiteY96" fmla="*/ 4738687 h 6858000"/>
              <a:gd name="connsiteX97" fmla="*/ 4272784 w 4272784"/>
              <a:gd name="connsiteY97" fmla="*/ 4806950 h 6858000"/>
              <a:gd name="connsiteX98" fmla="*/ 4269425 w 4272784"/>
              <a:gd name="connsiteY98" fmla="*/ 4875212 h 6858000"/>
              <a:gd name="connsiteX99" fmla="*/ 4261027 w 4272784"/>
              <a:gd name="connsiteY99" fmla="*/ 4935537 h 6858000"/>
              <a:gd name="connsiteX100" fmla="*/ 4249270 w 4272784"/>
              <a:gd name="connsiteY100" fmla="*/ 4987925 h 6858000"/>
              <a:gd name="connsiteX101" fmla="*/ 4234153 w 4272784"/>
              <a:gd name="connsiteY101" fmla="*/ 5033962 h 6858000"/>
              <a:gd name="connsiteX102" fmla="*/ 4217357 w 4272784"/>
              <a:gd name="connsiteY102" fmla="*/ 5075237 h 6858000"/>
              <a:gd name="connsiteX103" fmla="*/ 4197202 w 4272784"/>
              <a:gd name="connsiteY103" fmla="*/ 5114925 h 6858000"/>
              <a:gd name="connsiteX104" fmla="*/ 4177047 w 4272784"/>
              <a:gd name="connsiteY104" fmla="*/ 5149850 h 6858000"/>
              <a:gd name="connsiteX105" fmla="*/ 4156892 w 4272784"/>
              <a:gd name="connsiteY105" fmla="*/ 5186362 h 6858000"/>
              <a:gd name="connsiteX106" fmla="*/ 4138416 w 4272784"/>
              <a:gd name="connsiteY106" fmla="*/ 5226050 h 6858000"/>
              <a:gd name="connsiteX107" fmla="*/ 4119940 w 4272784"/>
              <a:gd name="connsiteY107" fmla="*/ 5268912 h 6858000"/>
              <a:gd name="connsiteX108" fmla="*/ 4104825 w 4272784"/>
              <a:gd name="connsiteY108" fmla="*/ 5313362 h 6858000"/>
              <a:gd name="connsiteX109" fmla="*/ 4094747 w 4272784"/>
              <a:gd name="connsiteY109" fmla="*/ 5365750 h 6858000"/>
              <a:gd name="connsiteX110" fmla="*/ 4084669 w 4272784"/>
              <a:gd name="connsiteY110" fmla="*/ 5426075 h 6858000"/>
              <a:gd name="connsiteX111" fmla="*/ 4082989 w 4272784"/>
              <a:gd name="connsiteY111" fmla="*/ 5494337 h 6858000"/>
              <a:gd name="connsiteX112" fmla="*/ 4084669 w 4272784"/>
              <a:gd name="connsiteY112" fmla="*/ 5562600 h 6858000"/>
              <a:gd name="connsiteX113" fmla="*/ 4094747 w 4272784"/>
              <a:gd name="connsiteY113" fmla="*/ 5622925 h 6858000"/>
              <a:gd name="connsiteX114" fmla="*/ 4104825 w 4272784"/>
              <a:gd name="connsiteY114" fmla="*/ 5675312 h 6858000"/>
              <a:gd name="connsiteX115" fmla="*/ 4119940 w 4272784"/>
              <a:gd name="connsiteY115" fmla="*/ 5721350 h 6858000"/>
              <a:gd name="connsiteX116" fmla="*/ 4138416 w 4272784"/>
              <a:gd name="connsiteY116" fmla="*/ 5762625 h 6858000"/>
              <a:gd name="connsiteX117" fmla="*/ 4156892 w 4272784"/>
              <a:gd name="connsiteY117" fmla="*/ 5802312 h 6858000"/>
              <a:gd name="connsiteX118" fmla="*/ 4177047 w 4272784"/>
              <a:gd name="connsiteY118" fmla="*/ 5840412 h 6858000"/>
              <a:gd name="connsiteX119" fmla="*/ 4197202 w 4272784"/>
              <a:gd name="connsiteY119" fmla="*/ 5876925 h 6858000"/>
              <a:gd name="connsiteX120" fmla="*/ 4217357 w 4272784"/>
              <a:gd name="connsiteY120" fmla="*/ 5915025 h 6858000"/>
              <a:gd name="connsiteX121" fmla="*/ 4234153 w 4272784"/>
              <a:gd name="connsiteY121" fmla="*/ 5956300 h 6858000"/>
              <a:gd name="connsiteX122" fmla="*/ 4249270 w 4272784"/>
              <a:gd name="connsiteY122" fmla="*/ 6003925 h 6858000"/>
              <a:gd name="connsiteX123" fmla="*/ 4261027 w 4272784"/>
              <a:gd name="connsiteY123" fmla="*/ 6056312 h 6858000"/>
              <a:gd name="connsiteX124" fmla="*/ 4269425 w 4272784"/>
              <a:gd name="connsiteY124" fmla="*/ 6113462 h 6858000"/>
              <a:gd name="connsiteX125" fmla="*/ 4272784 w 4272784"/>
              <a:gd name="connsiteY125" fmla="*/ 6183312 h 6858000"/>
              <a:gd name="connsiteX126" fmla="*/ 4269425 w 4272784"/>
              <a:gd name="connsiteY126" fmla="*/ 6251575 h 6858000"/>
              <a:gd name="connsiteX127" fmla="*/ 4261027 w 4272784"/>
              <a:gd name="connsiteY127" fmla="*/ 6311900 h 6858000"/>
              <a:gd name="connsiteX128" fmla="*/ 4249270 w 4272784"/>
              <a:gd name="connsiteY128" fmla="*/ 6361112 h 6858000"/>
              <a:gd name="connsiteX129" fmla="*/ 4234153 w 4272784"/>
              <a:gd name="connsiteY129" fmla="*/ 6407150 h 6858000"/>
              <a:gd name="connsiteX130" fmla="*/ 4217357 w 4272784"/>
              <a:gd name="connsiteY130" fmla="*/ 6448425 h 6858000"/>
              <a:gd name="connsiteX131" fmla="*/ 4198882 w 4272784"/>
              <a:gd name="connsiteY131" fmla="*/ 6488112 h 6858000"/>
              <a:gd name="connsiteX132" fmla="*/ 4180406 w 4272784"/>
              <a:gd name="connsiteY132" fmla="*/ 6523037 h 6858000"/>
              <a:gd name="connsiteX133" fmla="*/ 4160251 w 4272784"/>
              <a:gd name="connsiteY133" fmla="*/ 6561137 h 6858000"/>
              <a:gd name="connsiteX134" fmla="*/ 4140096 w 4272784"/>
              <a:gd name="connsiteY134" fmla="*/ 6597650 h 6858000"/>
              <a:gd name="connsiteX135" fmla="*/ 4123300 w 4272784"/>
              <a:gd name="connsiteY135" fmla="*/ 6640512 h 6858000"/>
              <a:gd name="connsiteX136" fmla="*/ 4106504 w 4272784"/>
              <a:gd name="connsiteY136" fmla="*/ 6683375 h 6858000"/>
              <a:gd name="connsiteX137" fmla="*/ 4096426 w 4272784"/>
              <a:gd name="connsiteY137" fmla="*/ 6735762 h 6858000"/>
              <a:gd name="connsiteX138" fmla="*/ 4088029 w 4272784"/>
              <a:gd name="connsiteY138" fmla="*/ 6791325 h 6858000"/>
              <a:gd name="connsiteX139" fmla="*/ 4082989 w 4272784"/>
              <a:gd name="connsiteY139" fmla="*/ 6858000 h 6858000"/>
              <a:gd name="connsiteX140" fmla="*/ 0 w 4272784"/>
              <a:gd name="connsiteY14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4272784" h="6858000">
                <a:moveTo>
                  <a:pt x="0" y="0"/>
                </a:moveTo>
                <a:lnTo>
                  <a:pt x="4082989" y="0"/>
                </a:lnTo>
                <a:lnTo>
                  <a:pt x="4088029" y="66675"/>
                </a:lnTo>
                <a:lnTo>
                  <a:pt x="4096426" y="122237"/>
                </a:lnTo>
                <a:lnTo>
                  <a:pt x="4106504" y="174625"/>
                </a:lnTo>
                <a:lnTo>
                  <a:pt x="4123300" y="217487"/>
                </a:lnTo>
                <a:lnTo>
                  <a:pt x="4140096" y="260350"/>
                </a:lnTo>
                <a:lnTo>
                  <a:pt x="4160251" y="296862"/>
                </a:lnTo>
                <a:lnTo>
                  <a:pt x="4180406" y="334962"/>
                </a:lnTo>
                <a:lnTo>
                  <a:pt x="4198882" y="369887"/>
                </a:lnTo>
                <a:lnTo>
                  <a:pt x="4217357" y="409575"/>
                </a:lnTo>
                <a:lnTo>
                  <a:pt x="4234153" y="450850"/>
                </a:lnTo>
                <a:lnTo>
                  <a:pt x="4249270" y="496887"/>
                </a:lnTo>
                <a:lnTo>
                  <a:pt x="4261027" y="546100"/>
                </a:lnTo>
                <a:lnTo>
                  <a:pt x="4269425" y="606425"/>
                </a:lnTo>
                <a:lnTo>
                  <a:pt x="4272784" y="673100"/>
                </a:lnTo>
                <a:lnTo>
                  <a:pt x="4269425" y="744537"/>
                </a:lnTo>
                <a:lnTo>
                  <a:pt x="4261027" y="801687"/>
                </a:lnTo>
                <a:lnTo>
                  <a:pt x="4249270" y="854075"/>
                </a:lnTo>
                <a:lnTo>
                  <a:pt x="4234153" y="901700"/>
                </a:lnTo>
                <a:lnTo>
                  <a:pt x="4217357" y="942975"/>
                </a:lnTo>
                <a:lnTo>
                  <a:pt x="4197202" y="981075"/>
                </a:lnTo>
                <a:lnTo>
                  <a:pt x="4177047" y="1017587"/>
                </a:lnTo>
                <a:lnTo>
                  <a:pt x="4156892" y="1055687"/>
                </a:lnTo>
                <a:lnTo>
                  <a:pt x="4138416" y="1095375"/>
                </a:lnTo>
                <a:lnTo>
                  <a:pt x="4119940" y="1136650"/>
                </a:lnTo>
                <a:lnTo>
                  <a:pt x="4104825" y="1182687"/>
                </a:lnTo>
                <a:lnTo>
                  <a:pt x="4094747" y="1235075"/>
                </a:lnTo>
                <a:lnTo>
                  <a:pt x="4084669" y="1295400"/>
                </a:lnTo>
                <a:lnTo>
                  <a:pt x="4082989" y="1363662"/>
                </a:lnTo>
                <a:lnTo>
                  <a:pt x="4084669" y="1431925"/>
                </a:lnTo>
                <a:lnTo>
                  <a:pt x="4094747" y="1492250"/>
                </a:lnTo>
                <a:lnTo>
                  <a:pt x="4104825" y="1544637"/>
                </a:lnTo>
                <a:lnTo>
                  <a:pt x="4119940" y="1589087"/>
                </a:lnTo>
                <a:lnTo>
                  <a:pt x="4138416" y="1631950"/>
                </a:lnTo>
                <a:lnTo>
                  <a:pt x="4156892" y="1671637"/>
                </a:lnTo>
                <a:lnTo>
                  <a:pt x="4177047" y="1708150"/>
                </a:lnTo>
                <a:lnTo>
                  <a:pt x="4197202" y="1743075"/>
                </a:lnTo>
                <a:lnTo>
                  <a:pt x="4217357" y="1782762"/>
                </a:lnTo>
                <a:lnTo>
                  <a:pt x="4234153" y="1824037"/>
                </a:lnTo>
                <a:lnTo>
                  <a:pt x="4249270" y="1870075"/>
                </a:lnTo>
                <a:lnTo>
                  <a:pt x="4261027" y="1922462"/>
                </a:lnTo>
                <a:lnTo>
                  <a:pt x="4269425" y="1982787"/>
                </a:lnTo>
                <a:lnTo>
                  <a:pt x="4272784" y="2051050"/>
                </a:lnTo>
                <a:lnTo>
                  <a:pt x="4269425" y="2119312"/>
                </a:lnTo>
                <a:lnTo>
                  <a:pt x="4261027" y="2179637"/>
                </a:lnTo>
                <a:lnTo>
                  <a:pt x="4249270" y="2232025"/>
                </a:lnTo>
                <a:lnTo>
                  <a:pt x="4234153" y="2278062"/>
                </a:lnTo>
                <a:lnTo>
                  <a:pt x="4217357" y="2319337"/>
                </a:lnTo>
                <a:lnTo>
                  <a:pt x="4197202" y="2359025"/>
                </a:lnTo>
                <a:lnTo>
                  <a:pt x="4177047" y="2395537"/>
                </a:lnTo>
                <a:lnTo>
                  <a:pt x="4156892" y="2433637"/>
                </a:lnTo>
                <a:lnTo>
                  <a:pt x="4138416" y="2471737"/>
                </a:lnTo>
                <a:lnTo>
                  <a:pt x="4119940" y="2513012"/>
                </a:lnTo>
                <a:lnTo>
                  <a:pt x="4104825" y="2560637"/>
                </a:lnTo>
                <a:lnTo>
                  <a:pt x="4094747" y="2613025"/>
                </a:lnTo>
                <a:lnTo>
                  <a:pt x="4084669" y="2671762"/>
                </a:lnTo>
                <a:lnTo>
                  <a:pt x="4082989" y="2741612"/>
                </a:lnTo>
                <a:lnTo>
                  <a:pt x="4084669" y="2809875"/>
                </a:lnTo>
                <a:lnTo>
                  <a:pt x="4094747" y="2868612"/>
                </a:lnTo>
                <a:lnTo>
                  <a:pt x="4104825" y="2922587"/>
                </a:lnTo>
                <a:lnTo>
                  <a:pt x="4119940" y="2967037"/>
                </a:lnTo>
                <a:lnTo>
                  <a:pt x="4138416" y="3009900"/>
                </a:lnTo>
                <a:lnTo>
                  <a:pt x="4156892" y="3046412"/>
                </a:lnTo>
                <a:lnTo>
                  <a:pt x="4177047" y="3084512"/>
                </a:lnTo>
                <a:lnTo>
                  <a:pt x="4197202" y="3121025"/>
                </a:lnTo>
                <a:lnTo>
                  <a:pt x="4217357" y="3160712"/>
                </a:lnTo>
                <a:lnTo>
                  <a:pt x="4234153" y="3201987"/>
                </a:lnTo>
                <a:lnTo>
                  <a:pt x="4249270" y="3248025"/>
                </a:lnTo>
                <a:lnTo>
                  <a:pt x="4261027" y="3300412"/>
                </a:lnTo>
                <a:lnTo>
                  <a:pt x="4269425" y="3360737"/>
                </a:lnTo>
                <a:lnTo>
                  <a:pt x="4272784" y="3427412"/>
                </a:lnTo>
                <a:lnTo>
                  <a:pt x="4269425" y="3497262"/>
                </a:lnTo>
                <a:lnTo>
                  <a:pt x="4261027" y="3557587"/>
                </a:lnTo>
                <a:lnTo>
                  <a:pt x="4249270" y="3609975"/>
                </a:lnTo>
                <a:lnTo>
                  <a:pt x="4234153" y="3656012"/>
                </a:lnTo>
                <a:lnTo>
                  <a:pt x="4217357" y="3697287"/>
                </a:lnTo>
                <a:lnTo>
                  <a:pt x="4197202" y="3736975"/>
                </a:lnTo>
                <a:lnTo>
                  <a:pt x="4156892" y="3811587"/>
                </a:lnTo>
                <a:lnTo>
                  <a:pt x="4138416" y="3848100"/>
                </a:lnTo>
                <a:lnTo>
                  <a:pt x="4119940" y="3890962"/>
                </a:lnTo>
                <a:lnTo>
                  <a:pt x="4104825" y="3935412"/>
                </a:lnTo>
                <a:lnTo>
                  <a:pt x="4094747" y="3987800"/>
                </a:lnTo>
                <a:lnTo>
                  <a:pt x="4084669" y="4048125"/>
                </a:lnTo>
                <a:lnTo>
                  <a:pt x="4082989" y="4116387"/>
                </a:lnTo>
                <a:lnTo>
                  <a:pt x="4084669" y="4186237"/>
                </a:lnTo>
                <a:lnTo>
                  <a:pt x="4094747" y="4244975"/>
                </a:lnTo>
                <a:lnTo>
                  <a:pt x="4104825" y="4297362"/>
                </a:lnTo>
                <a:lnTo>
                  <a:pt x="4119940" y="4343400"/>
                </a:lnTo>
                <a:lnTo>
                  <a:pt x="4138416" y="4386262"/>
                </a:lnTo>
                <a:lnTo>
                  <a:pt x="4156892" y="4424362"/>
                </a:lnTo>
                <a:lnTo>
                  <a:pt x="4197202" y="4498975"/>
                </a:lnTo>
                <a:lnTo>
                  <a:pt x="4217357" y="4537075"/>
                </a:lnTo>
                <a:lnTo>
                  <a:pt x="4234153" y="4579937"/>
                </a:lnTo>
                <a:lnTo>
                  <a:pt x="4249270" y="4625975"/>
                </a:lnTo>
                <a:lnTo>
                  <a:pt x="4261027" y="4678362"/>
                </a:lnTo>
                <a:lnTo>
                  <a:pt x="4269425" y="4738687"/>
                </a:lnTo>
                <a:lnTo>
                  <a:pt x="4272784" y="4806950"/>
                </a:lnTo>
                <a:lnTo>
                  <a:pt x="4269425" y="4875212"/>
                </a:lnTo>
                <a:lnTo>
                  <a:pt x="4261027" y="4935537"/>
                </a:lnTo>
                <a:lnTo>
                  <a:pt x="4249270" y="4987925"/>
                </a:lnTo>
                <a:lnTo>
                  <a:pt x="4234153" y="5033962"/>
                </a:lnTo>
                <a:lnTo>
                  <a:pt x="4217357" y="5075237"/>
                </a:lnTo>
                <a:lnTo>
                  <a:pt x="4197202" y="5114925"/>
                </a:lnTo>
                <a:lnTo>
                  <a:pt x="4177047" y="5149850"/>
                </a:lnTo>
                <a:lnTo>
                  <a:pt x="4156892" y="5186362"/>
                </a:lnTo>
                <a:lnTo>
                  <a:pt x="4138416" y="5226050"/>
                </a:lnTo>
                <a:lnTo>
                  <a:pt x="4119940" y="5268912"/>
                </a:lnTo>
                <a:lnTo>
                  <a:pt x="4104825" y="5313362"/>
                </a:lnTo>
                <a:lnTo>
                  <a:pt x="4094747" y="5365750"/>
                </a:lnTo>
                <a:lnTo>
                  <a:pt x="4084669" y="5426075"/>
                </a:lnTo>
                <a:lnTo>
                  <a:pt x="4082989" y="5494337"/>
                </a:lnTo>
                <a:lnTo>
                  <a:pt x="4084669" y="5562600"/>
                </a:lnTo>
                <a:lnTo>
                  <a:pt x="4094747" y="5622925"/>
                </a:lnTo>
                <a:lnTo>
                  <a:pt x="4104825" y="5675312"/>
                </a:lnTo>
                <a:lnTo>
                  <a:pt x="4119940" y="5721350"/>
                </a:lnTo>
                <a:lnTo>
                  <a:pt x="4138416" y="5762625"/>
                </a:lnTo>
                <a:lnTo>
                  <a:pt x="4156892" y="5802312"/>
                </a:lnTo>
                <a:lnTo>
                  <a:pt x="4177047" y="5840412"/>
                </a:lnTo>
                <a:lnTo>
                  <a:pt x="4197202" y="5876925"/>
                </a:lnTo>
                <a:lnTo>
                  <a:pt x="4217357" y="5915025"/>
                </a:lnTo>
                <a:lnTo>
                  <a:pt x="4234153" y="5956300"/>
                </a:lnTo>
                <a:lnTo>
                  <a:pt x="4249270" y="6003925"/>
                </a:lnTo>
                <a:lnTo>
                  <a:pt x="4261027" y="6056312"/>
                </a:lnTo>
                <a:lnTo>
                  <a:pt x="4269425" y="6113462"/>
                </a:lnTo>
                <a:lnTo>
                  <a:pt x="4272784" y="6183312"/>
                </a:lnTo>
                <a:lnTo>
                  <a:pt x="4269425" y="6251575"/>
                </a:lnTo>
                <a:lnTo>
                  <a:pt x="4261027" y="6311900"/>
                </a:lnTo>
                <a:lnTo>
                  <a:pt x="4249270" y="6361112"/>
                </a:lnTo>
                <a:lnTo>
                  <a:pt x="4234153" y="6407150"/>
                </a:lnTo>
                <a:lnTo>
                  <a:pt x="4217357" y="6448425"/>
                </a:lnTo>
                <a:lnTo>
                  <a:pt x="4198882" y="6488112"/>
                </a:lnTo>
                <a:lnTo>
                  <a:pt x="4180406" y="6523037"/>
                </a:lnTo>
                <a:lnTo>
                  <a:pt x="4160251" y="6561137"/>
                </a:lnTo>
                <a:lnTo>
                  <a:pt x="4140096" y="6597650"/>
                </a:lnTo>
                <a:lnTo>
                  <a:pt x="4123300" y="6640512"/>
                </a:lnTo>
                <a:lnTo>
                  <a:pt x="4106504" y="6683375"/>
                </a:lnTo>
                <a:lnTo>
                  <a:pt x="4096426" y="6735762"/>
                </a:lnTo>
                <a:lnTo>
                  <a:pt x="4088029" y="6791325"/>
                </a:lnTo>
                <a:lnTo>
                  <a:pt x="4082989" y="6858000"/>
                </a:lnTo>
                <a:lnTo>
                  <a:pt x="0" y="6858000"/>
                </a:lnTo>
                <a:close/>
              </a:path>
            </a:pathLst>
          </a:custGeom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909E572F-9CDC-4214-9D42-FF00176495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417162" cy="6858000"/>
          </a:xfrm>
          <a:custGeom>
            <a:avLst/>
            <a:gdLst>
              <a:gd name="connsiteX0" fmla="*/ 4417162 w 4417162"/>
              <a:gd name="connsiteY0" fmla="*/ 0 h 6858000"/>
              <a:gd name="connsiteX1" fmla="*/ 334174 w 4417162"/>
              <a:gd name="connsiteY1" fmla="*/ 0 h 6858000"/>
              <a:gd name="connsiteX2" fmla="*/ 334173 w 4417162"/>
              <a:gd name="connsiteY2" fmla="*/ 0 h 6858000"/>
              <a:gd name="connsiteX3" fmla="*/ 189795 w 4417162"/>
              <a:gd name="connsiteY3" fmla="*/ 0 h 6858000"/>
              <a:gd name="connsiteX4" fmla="*/ 184756 w 4417162"/>
              <a:gd name="connsiteY4" fmla="*/ 66675 h 6858000"/>
              <a:gd name="connsiteX5" fmla="*/ 176358 w 4417162"/>
              <a:gd name="connsiteY5" fmla="*/ 122237 h 6858000"/>
              <a:gd name="connsiteX6" fmla="*/ 166281 w 4417162"/>
              <a:gd name="connsiteY6" fmla="*/ 174625 h 6858000"/>
              <a:gd name="connsiteX7" fmla="*/ 149485 w 4417162"/>
              <a:gd name="connsiteY7" fmla="*/ 217487 h 6858000"/>
              <a:gd name="connsiteX8" fmla="*/ 132689 w 4417162"/>
              <a:gd name="connsiteY8" fmla="*/ 260350 h 6858000"/>
              <a:gd name="connsiteX9" fmla="*/ 112534 w 4417162"/>
              <a:gd name="connsiteY9" fmla="*/ 296862 h 6858000"/>
              <a:gd name="connsiteX10" fmla="*/ 92379 w 4417162"/>
              <a:gd name="connsiteY10" fmla="*/ 334962 h 6858000"/>
              <a:gd name="connsiteX11" fmla="*/ 73903 w 4417162"/>
              <a:gd name="connsiteY11" fmla="*/ 369887 h 6858000"/>
              <a:gd name="connsiteX12" fmla="*/ 55427 w 4417162"/>
              <a:gd name="connsiteY12" fmla="*/ 409575 h 6858000"/>
              <a:gd name="connsiteX13" fmla="*/ 38632 w 4417162"/>
              <a:gd name="connsiteY13" fmla="*/ 450850 h 6858000"/>
              <a:gd name="connsiteX14" fmla="*/ 23515 w 4417162"/>
              <a:gd name="connsiteY14" fmla="*/ 496887 h 6858000"/>
              <a:gd name="connsiteX15" fmla="*/ 11758 w 4417162"/>
              <a:gd name="connsiteY15" fmla="*/ 546100 h 6858000"/>
              <a:gd name="connsiteX16" fmla="*/ 3359 w 4417162"/>
              <a:gd name="connsiteY16" fmla="*/ 606425 h 6858000"/>
              <a:gd name="connsiteX17" fmla="*/ 0 w 4417162"/>
              <a:gd name="connsiteY17" fmla="*/ 673100 h 6858000"/>
              <a:gd name="connsiteX18" fmla="*/ 3359 w 4417162"/>
              <a:gd name="connsiteY18" fmla="*/ 744537 h 6858000"/>
              <a:gd name="connsiteX19" fmla="*/ 11758 w 4417162"/>
              <a:gd name="connsiteY19" fmla="*/ 801687 h 6858000"/>
              <a:gd name="connsiteX20" fmla="*/ 23515 w 4417162"/>
              <a:gd name="connsiteY20" fmla="*/ 854075 h 6858000"/>
              <a:gd name="connsiteX21" fmla="*/ 38632 w 4417162"/>
              <a:gd name="connsiteY21" fmla="*/ 901700 h 6858000"/>
              <a:gd name="connsiteX22" fmla="*/ 55427 w 4417162"/>
              <a:gd name="connsiteY22" fmla="*/ 942975 h 6858000"/>
              <a:gd name="connsiteX23" fmla="*/ 75583 w 4417162"/>
              <a:gd name="connsiteY23" fmla="*/ 981075 h 6858000"/>
              <a:gd name="connsiteX24" fmla="*/ 95738 w 4417162"/>
              <a:gd name="connsiteY24" fmla="*/ 1017587 h 6858000"/>
              <a:gd name="connsiteX25" fmla="*/ 115893 w 4417162"/>
              <a:gd name="connsiteY25" fmla="*/ 1055687 h 6858000"/>
              <a:gd name="connsiteX26" fmla="*/ 134368 w 4417162"/>
              <a:gd name="connsiteY26" fmla="*/ 1095375 h 6858000"/>
              <a:gd name="connsiteX27" fmla="*/ 152844 w 4417162"/>
              <a:gd name="connsiteY27" fmla="*/ 1136650 h 6858000"/>
              <a:gd name="connsiteX28" fmla="*/ 167960 w 4417162"/>
              <a:gd name="connsiteY28" fmla="*/ 1182687 h 6858000"/>
              <a:gd name="connsiteX29" fmla="*/ 178038 w 4417162"/>
              <a:gd name="connsiteY29" fmla="*/ 1235075 h 6858000"/>
              <a:gd name="connsiteX30" fmla="*/ 188115 w 4417162"/>
              <a:gd name="connsiteY30" fmla="*/ 1295400 h 6858000"/>
              <a:gd name="connsiteX31" fmla="*/ 189795 w 4417162"/>
              <a:gd name="connsiteY31" fmla="*/ 1363662 h 6858000"/>
              <a:gd name="connsiteX32" fmla="*/ 188115 w 4417162"/>
              <a:gd name="connsiteY32" fmla="*/ 1431925 h 6858000"/>
              <a:gd name="connsiteX33" fmla="*/ 178038 w 4417162"/>
              <a:gd name="connsiteY33" fmla="*/ 1492250 h 6858000"/>
              <a:gd name="connsiteX34" fmla="*/ 167960 w 4417162"/>
              <a:gd name="connsiteY34" fmla="*/ 1544637 h 6858000"/>
              <a:gd name="connsiteX35" fmla="*/ 152844 w 4417162"/>
              <a:gd name="connsiteY35" fmla="*/ 1589087 h 6858000"/>
              <a:gd name="connsiteX36" fmla="*/ 134368 w 4417162"/>
              <a:gd name="connsiteY36" fmla="*/ 1631950 h 6858000"/>
              <a:gd name="connsiteX37" fmla="*/ 115893 w 4417162"/>
              <a:gd name="connsiteY37" fmla="*/ 1671637 h 6858000"/>
              <a:gd name="connsiteX38" fmla="*/ 95738 w 4417162"/>
              <a:gd name="connsiteY38" fmla="*/ 1708150 h 6858000"/>
              <a:gd name="connsiteX39" fmla="*/ 75583 w 4417162"/>
              <a:gd name="connsiteY39" fmla="*/ 1743075 h 6858000"/>
              <a:gd name="connsiteX40" fmla="*/ 55427 w 4417162"/>
              <a:gd name="connsiteY40" fmla="*/ 1782762 h 6858000"/>
              <a:gd name="connsiteX41" fmla="*/ 38632 w 4417162"/>
              <a:gd name="connsiteY41" fmla="*/ 1824037 h 6858000"/>
              <a:gd name="connsiteX42" fmla="*/ 23515 w 4417162"/>
              <a:gd name="connsiteY42" fmla="*/ 1870075 h 6858000"/>
              <a:gd name="connsiteX43" fmla="*/ 11758 w 4417162"/>
              <a:gd name="connsiteY43" fmla="*/ 1922462 h 6858000"/>
              <a:gd name="connsiteX44" fmla="*/ 3359 w 4417162"/>
              <a:gd name="connsiteY44" fmla="*/ 1982787 h 6858000"/>
              <a:gd name="connsiteX45" fmla="*/ 0 w 4417162"/>
              <a:gd name="connsiteY45" fmla="*/ 2051050 h 6858000"/>
              <a:gd name="connsiteX46" fmla="*/ 3359 w 4417162"/>
              <a:gd name="connsiteY46" fmla="*/ 2119312 h 6858000"/>
              <a:gd name="connsiteX47" fmla="*/ 11758 w 4417162"/>
              <a:gd name="connsiteY47" fmla="*/ 2179637 h 6858000"/>
              <a:gd name="connsiteX48" fmla="*/ 23515 w 4417162"/>
              <a:gd name="connsiteY48" fmla="*/ 2232025 h 6858000"/>
              <a:gd name="connsiteX49" fmla="*/ 38632 w 4417162"/>
              <a:gd name="connsiteY49" fmla="*/ 2278062 h 6858000"/>
              <a:gd name="connsiteX50" fmla="*/ 55427 w 4417162"/>
              <a:gd name="connsiteY50" fmla="*/ 2319337 h 6858000"/>
              <a:gd name="connsiteX51" fmla="*/ 75583 w 4417162"/>
              <a:gd name="connsiteY51" fmla="*/ 2359025 h 6858000"/>
              <a:gd name="connsiteX52" fmla="*/ 95738 w 4417162"/>
              <a:gd name="connsiteY52" fmla="*/ 2395537 h 6858000"/>
              <a:gd name="connsiteX53" fmla="*/ 115893 w 4417162"/>
              <a:gd name="connsiteY53" fmla="*/ 2433637 h 6858000"/>
              <a:gd name="connsiteX54" fmla="*/ 134368 w 4417162"/>
              <a:gd name="connsiteY54" fmla="*/ 2471737 h 6858000"/>
              <a:gd name="connsiteX55" fmla="*/ 152844 w 4417162"/>
              <a:gd name="connsiteY55" fmla="*/ 2513012 h 6858000"/>
              <a:gd name="connsiteX56" fmla="*/ 167960 w 4417162"/>
              <a:gd name="connsiteY56" fmla="*/ 2560637 h 6858000"/>
              <a:gd name="connsiteX57" fmla="*/ 178038 w 4417162"/>
              <a:gd name="connsiteY57" fmla="*/ 2613025 h 6858000"/>
              <a:gd name="connsiteX58" fmla="*/ 188115 w 4417162"/>
              <a:gd name="connsiteY58" fmla="*/ 2671762 h 6858000"/>
              <a:gd name="connsiteX59" fmla="*/ 189795 w 4417162"/>
              <a:gd name="connsiteY59" fmla="*/ 2741612 h 6858000"/>
              <a:gd name="connsiteX60" fmla="*/ 188115 w 4417162"/>
              <a:gd name="connsiteY60" fmla="*/ 2809875 h 6858000"/>
              <a:gd name="connsiteX61" fmla="*/ 178038 w 4417162"/>
              <a:gd name="connsiteY61" fmla="*/ 2868612 h 6858000"/>
              <a:gd name="connsiteX62" fmla="*/ 167960 w 4417162"/>
              <a:gd name="connsiteY62" fmla="*/ 2922587 h 6858000"/>
              <a:gd name="connsiteX63" fmla="*/ 152844 w 4417162"/>
              <a:gd name="connsiteY63" fmla="*/ 2967037 h 6858000"/>
              <a:gd name="connsiteX64" fmla="*/ 134368 w 4417162"/>
              <a:gd name="connsiteY64" fmla="*/ 3009900 h 6858000"/>
              <a:gd name="connsiteX65" fmla="*/ 115893 w 4417162"/>
              <a:gd name="connsiteY65" fmla="*/ 3046412 h 6858000"/>
              <a:gd name="connsiteX66" fmla="*/ 95738 w 4417162"/>
              <a:gd name="connsiteY66" fmla="*/ 3084512 h 6858000"/>
              <a:gd name="connsiteX67" fmla="*/ 75583 w 4417162"/>
              <a:gd name="connsiteY67" fmla="*/ 3121025 h 6858000"/>
              <a:gd name="connsiteX68" fmla="*/ 55427 w 4417162"/>
              <a:gd name="connsiteY68" fmla="*/ 3160712 h 6858000"/>
              <a:gd name="connsiteX69" fmla="*/ 38632 w 4417162"/>
              <a:gd name="connsiteY69" fmla="*/ 3201987 h 6858000"/>
              <a:gd name="connsiteX70" fmla="*/ 23515 w 4417162"/>
              <a:gd name="connsiteY70" fmla="*/ 3248025 h 6858000"/>
              <a:gd name="connsiteX71" fmla="*/ 11758 w 4417162"/>
              <a:gd name="connsiteY71" fmla="*/ 3300412 h 6858000"/>
              <a:gd name="connsiteX72" fmla="*/ 3359 w 4417162"/>
              <a:gd name="connsiteY72" fmla="*/ 3360737 h 6858000"/>
              <a:gd name="connsiteX73" fmla="*/ 0 w 4417162"/>
              <a:gd name="connsiteY73" fmla="*/ 3427412 h 6858000"/>
              <a:gd name="connsiteX74" fmla="*/ 3359 w 4417162"/>
              <a:gd name="connsiteY74" fmla="*/ 3497262 h 6858000"/>
              <a:gd name="connsiteX75" fmla="*/ 11758 w 4417162"/>
              <a:gd name="connsiteY75" fmla="*/ 3557587 h 6858000"/>
              <a:gd name="connsiteX76" fmla="*/ 23515 w 4417162"/>
              <a:gd name="connsiteY76" fmla="*/ 3609975 h 6858000"/>
              <a:gd name="connsiteX77" fmla="*/ 38632 w 4417162"/>
              <a:gd name="connsiteY77" fmla="*/ 3656012 h 6858000"/>
              <a:gd name="connsiteX78" fmla="*/ 55427 w 4417162"/>
              <a:gd name="connsiteY78" fmla="*/ 3697287 h 6858000"/>
              <a:gd name="connsiteX79" fmla="*/ 75583 w 4417162"/>
              <a:gd name="connsiteY79" fmla="*/ 3736975 h 6858000"/>
              <a:gd name="connsiteX80" fmla="*/ 115893 w 4417162"/>
              <a:gd name="connsiteY80" fmla="*/ 3811587 h 6858000"/>
              <a:gd name="connsiteX81" fmla="*/ 134368 w 4417162"/>
              <a:gd name="connsiteY81" fmla="*/ 3848100 h 6858000"/>
              <a:gd name="connsiteX82" fmla="*/ 152844 w 4417162"/>
              <a:gd name="connsiteY82" fmla="*/ 3890962 h 6858000"/>
              <a:gd name="connsiteX83" fmla="*/ 167960 w 4417162"/>
              <a:gd name="connsiteY83" fmla="*/ 3935412 h 6858000"/>
              <a:gd name="connsiteX84" fmla="*/ 178038 w 4417162"/>
              <a:gd name="connsiteY84" fmla="*/ 3987800 h 6858000"/>
              <a:gd name="connsiteX85" fmla="*/ 188115 w 4417162"/>
              <a:gd name="connsiteY85" fmla="*/ 4048125 h 6858000"/>
              <a:gd name="connsiteX86" fmla="*/ 189795 w 4417162"/>
              <a:gd name="connsiteY86" fmla="*/ 4116387 h 6858000"/>
              <a:gd name="connsiteX87" fmla="*/ 188115 w 4417162"/>
              <a:gd name="connsiteY87" fmla="*/ 4186237 h 6858000"/>
              <a:gd name="connsiteX88" fmla="*/ 178038 w 4417162"/>
              <a:gd name="connsiteY88" fmla="*/ 4244975 h 6858000"/>
              <a:gd name="connsiteX89" fmla="*/ 167960 w 4417162"/>
              <a:gd name="connsiteY89" fmla="*/ 4297362 h 6858000"/>
              <a:gd name="connsiteX90" fmla="*/ 152844 w 4417162"/>
              <a:gd name="connsiteY90" fmla="*/ 4343400 h 6858000"/>
              <a:gd name="connsiteX91" fmla="*/ 134368 w 4417162"/>
              <a:gd name="connsiteY91" fmla="*/ 4386262 h 6858000"/>
              <a:gd name="connsiteX92" fmla="*/ 115893 w 4417162"/>
              <a:gd name="connsiteY92" fmla="*/ 4424362 h 6858000"/>
              <a:gd name="connsiteX93" fmla="*/ 75583 w 4417162"/>
              <a:gd name="connsiteY93" fmla="*/ 4498975 h 6858000"/>
              <a:gd name="connsiteX94" fmla="*/ 55427 w 4417162"/>
              <a:gd name="connsiteY94" fmla="*/ 4537075 h 6858000"/>
              <a:gd name="connsiteX95" fmla="*/ 38632 w 4417162"/>
              <a:gd name="connsiteY95" fmla="*/ 4579937 h 6858000"/>
              <a:gd name="connsiteX96" fmla="*/ 23515 w 4417162"/>
              <a:gd name="connsiteY96" fmla="*/ 4625975 h 6858000"/>
              <a:gd name="connsiteX97" fmla="*/ 11758 w 4417162"/>
              <a:gd name="connsiteY97" fmla="*/ 4678362 h 6858000"/>
              <a:gd name="connsiteX98" fmla="*/ 3359 w 4417162"/>
              <a:gd name="connsiteY98" fmla="*/ 4738687 h 6858000"/>
              <a:gd name="connsiteX99" fmla="*/ 0 w 4417162"/>
              <a:gd name="connsiteY99" fmla="*/ 4806950 h 6858000"/>
              <a:gd name="connsiteX100" fmla="*/ 3359 w 4417162"/>
              <a:gd name="connsiteY100" fmla="*/ 4875212 h 6858000"/>
              <a:gd name="connsiteX101" fmla="*/ 11758 w 4417162"/>
              <a:gd name="connsiteY101" fmla="*/ 4935537 h 6858000"/>
              <a:gd name="connsiteX102" fmla="*/ 23515 w 4417162"/>
              <a:gd name="connsiteY102" fmla="*/ 4987925 h 6858000"/>
              <a:gd name="connsiteX103" fmla="*/ 38632 w 4417162"/>
              <a:gd name="connsiteY103" fmla="*/ 5033962 h 6858000"/>
              <a:gd name="connsiteX104" fmla="*/ 55427 w 4417162"/>
              <a:gd name="connsiteY104" fmla="*/ 5075237 h 6858000"/>
              <a:gd name="connsiteX105" fmla="*/ 75583 w 4417162"/>
              <a:gd name="connsiteY105" fmla="*/ 5114925 h 6858000"/>
              <a:gd name="connsiteX106" fmla="*/ 95738 w 4417162"/>
              <a:gd name="connsiteY106" fmla="*/ 5149850 h 6858000"/>
              <a:gd name="connsiteX107" fmla="*/ 115893 w 4417162"/>
              <a:gd name="connsiteY107" fmla="*/ 5186362 h 6858000"/>
              <a:gd name="connsiteX108" fmla="*/ 134368 w 4417162"/>
              <a:gd name="connsiteY108" fmla="*/ 5226050 h 6858000"/>
              <a:gd name="connsiteX109" fmla="*/ 152844 w 4417162"/>
              <a:gd name="connsiteY109" fmla="*/ 5268912 h 6858000"/>
              <a:gd name="connsiteX110" fmla="*/ 167960 w 4417162"/>
              <a:gd name="connsiteY110" fmla="*/ 5313362 h 6858000"/>
              <a:gd name="connsiteX111" fmla="*/ 178038 w 4417162"/>
              <a:gd name="connsiteY111" fmla="*/ 5365750 h 6858000"/>
              <a:gd name="connsiteX112" fmla="*/ 188115 w 4417162"/>
              <a:gd name="connsiteY112" fmla="*/ 5426075 h 6858000"/>
              <a:gd name="connsiteX113" fmla="*/ 189795 w 4417162"/>
              <a:gd name="connsiteY113" fmla="*/ 5494337 h 6858000"/>
              <a:gd name="connsiteX114" fmla="*/ 188115 w 4417162"/>
              <a:gd name="connsiteY114" fmla="*/ 5562600 h 6858000"/>
              <a:gd name="connsiteX115" fmla="*/ 178038 w 4417162"/>
              <a:gd name="connsiteY115" fmla="*/ 5622925 h 6858000"/>
              <a:gd name="connsiteX116" fmla="*/ 167960 w 4417162"/>
              <a:gd name="connsiteY116" fmla="*/ 5675312 h 6858000"/>
              <a:gd name="connsiteX117" fmla="*/ 152844 w 4417162"/>
              <a:gd name="connsiteY117" fmla="*/ 5721350 h 6858000"/>
              <a:gd name="connsiteX118" fmla="*/ 134368 w 4417162"/>
              <a:gd name="connsiteY118" fmla="*/ 5762625 h 6858000"/>
              <a:gd name="connsiteX119" fmla="*/ 115893 w 4417162"/>
              <a:gd name="connsiteY119" fmla="*/ 5802312 h 6858000"/>
              <a:gd name="connsiteX120" fmla="*/ 95738 w 4417162"/>
              <a:gd name="connsiteY120" fmla="*/ 5840412 h 6858000"/>
              <a:gd name="connsiteX121" fmla="*/ 75583 w 4417162"/>
              <a:gd name="connsiteY121" fmla="*/ 5876925 h 6858000"/>
              <a:gd name="connsiteX122" fmla="*/ 55427 w 4417162"/>
              <a:gd name="connsiteY122" fmla="*/ 5915025 h 6858000"/>
              <a:gd name="connsiteX123" fmla="*/ 38632 w 4417162"/>
              <a:gd name="connsiteY123" fmla="*/ 5956300 h 6858000"/>
              <a:gd name="connsiteX124" fmla="*/ 23515 w 4417162"/>
              <a:gd name="connsiteY124" fmla="*/ 6003925 h 6858000"/>
              <a:gd name="connsiteX125" fmla="*/ 11758 w 4417162"/>
              <a:gd name="connsiteY125" fmla="*/ 6056312 h 6858000"/>
              <a:gd name="connsiteX126" fmla="*/ 3359 w 4417162"/>
              <a:gd name="connsiteY126" fmla="*/ 6113462 h 6858000"/>
              <a:gd name="connsiteX127" fmla="*/ 0 w 4417162"/>
              <a:gd name="connsiteY127" fmla="*/ 6183312 h 6858000"/>
              <a:gd name="connsiteX128" fmla="*/ 3359 w 4417162"/>
              <a:gd name="connsiteY128" fmla="*/ 6251575 h 6858000"/>
              <a:gd name="connsiteX129" fmla="*/ 11758 w 4417162"/>
              <a:gd name="connsiteY129" fmla="*/ 6311900 h 6858000"/>
              <a:gd name="connsiteX130" fmla="*/ 23515 w 4417162"/>
              <a:gd name="connsiteY130" fmla="*/ 6361112 h 6858000"/>
              <a:gd name="connsiteX131" fmla="*/ 38632 w 4417162"/>
              <a:gd name="connsiteY131" fmla="*/ 6407150 h 6858000"/>
              <a:gd name="connsiteX132" fmla="*/ 55427 w 4417162"/>
              <a:gd name="connsiteY132" fmla="*/ 6448425 h 6858000"/>
              <a:gd name="connsiteX133" fmla="*/ 73903 w 4417162"/>
              <a:gd name="connsiteY133" fmla="*/ 6488112 h 6858000"/>
              <a:gd name="connsiteX134" fmla="*/ 92379 w 4417162"/>
              <a:gd name="connsiteY134" fmla="*/ 6523037 h 6858000"/>
              <a:gd name="connsiteX135" fmla="*/ 112534 w 4417162"/>
              <a:gd name="connsiteY135" fmla="*/ 6561137 h 6858000"/>
              <a:gd name="connsiteX136" fmla="*/ 132689 w 4417162"/>
              <a:gd name="connsiteY136" fmla="*/ 6597650 h 6858000"/>
              <a:gd name="connsiteX137" fmla="*/ 149485 w 4417162"/>
              <a:gd name="connsiteY137" fmla="*/ 6640512 h 6858000"/>
              <a:gd name="connsiteX138" fmla="*/ 166281 w 4417162"/>
              <a:gd name="connsiteY138" fmla="*/ 6683375 h 6858000"/>
              <a:gd name="connsiteX139" fmla="*/ 176358 w 4417162"/>
              <a:gd name="connsiteY139" fmla="*/ 6735762 h 6858000"/>
              <a:gd name="connsiteX140" fmla="*/ 184756 w 4417162"/>
              <a:gd name="connsiteY140" fmla="*/ 6791325 h 6858000"/>
              <a:gd name="connsiteX141" fmla="*/ 189795 w 4417162"/>
              <a:gd name="connsiteY141" fmla="*/ 6858000 h 6858000"/>
              <a:gd name="connsiteX142" fmla="*/ 334173 w 4417162"/>
              <a:gd name="connsiteY142" fmla="*/ 6858000 h 6858000"/>
              <a:gd name="connsiteX143" fmla="*/ 334174 w 4417162"/>
              <a:gd name="connsiteY143" fmla="*/ 6858000 h 6858000"/>
              <a:gd name="connsiteX144" fmla="*/ 4417162 w 4417162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417162" h="6858000">
                <a:moveTo>
                  <a:pt x="4417162" y="0"/>
                </a:moveTo>
                <a:lnTo>
                  <a:pt x="334174" y="0"/>
                </a:lnTo>
                <a:lnTo>
                  <a:pt x="334173" y="0"/>
                </a:lnTo>
                <a:lnTo>
                  <a:pt x="189795" y="0"/>
                </a:lnTo>
                <a:lnTo>
                  <a:pt x="184756" y="66675"/>
                </a:lnTo>
                <a:lnTo>
                  <a:pt x="176358" y="122237"/>
                </a:lnTo>
                <a:lnTo>
                  <a:pt x="166281" y="174625"/>
                </a:lnTo>
                <a:lnTo>
                  <a:pt x="149485" y="217487"/>
                </a:lnTo>
                <a:lnTo>
                  <a:pt x="132689" y="260350"/>
                </a:lnTo>
                <a:lnTo>
                  <a:pt x="112534" y="296862"/>
                </a:lnTo>
                <a:lnTo>
                  <a:pt x="92379" y="334962"/>
                </a:lnTo>
                <a:lnTo>
                  <a:pt x="73903" y="369887"/>
                </a:lnTo>
                <a:lnTo>
                  <a:pt x="55427" y="409575"/>
                </a:lnTo>
                <a:lnTo>
                  <a:pt x="38632" y="450850"/>
                </a:lnTo>
                <a:lnTo>
                  <a:pt x="23515" y="496887"/>
                </a:lnTo>
                <a:lnTo>
                  <a:pt x="11758" y="546100"/>
                </a:lnTo>
                <a:lnTo>
                  <a:pt x="3359" y="606425"/>
                </a:lnTo>
                <a:lnTo>
                  <a:pt x="0" y="673100"/>
                </a:lnTo>
                <a:lnTo>
                  <a:pt x="3359" y="744537"/>
                </a:lnTo>
                <a:lnTo>
                  <a:pt x="11758" y="801687"/>
                </a:lnTo>
                <a:lnTo>
                  <a:pt x="23515" y="854075"/>
                </a:lnTo>
                <a:lnTo>
                  <a:pt x="38632" y="901700"/>
                </a:lnTo>
                <a:lnTo>
                  <a:pt x="55427" y="942975"/>
                </a:lnTo>
                <a:lnTo>
                  <a:pt x="75583" y="981075"/>
                </a:lnTo>
                <a:lnTo>
                  <a:pt x="95738" y="1017587"/>
                </a:lnTo>
                <a:lnTo>
                  <a:pt x="115893" y="1055687"/>
                </a:lnTo>
                <a:lnTo>
                  <a:pt x="134368" y="1095375"/>
                </a:lnTo>
                <a:lnTo>
                  <a:pt x="152844" y="1136650"/>
                </a:lnTo>
                <a:lnTo>
                  <a:pt x="167960" y="1182687"/>
                </a:lnTo>
                <a:lnTo>
                  <a:pt x="178038" y="1235075"/>
                </a:lnTo>
                <a:lnTo>
                  <a:pt x="188115" y="1295400"/>
                </a:lnTo>
                <a:lnTo>
                  <a:pt x="189795" y="1363662"/>
                </a:lnTo>
                <a:lnTo>
                  <a:pt x="188115" y="1431925"/>
                </a:lnTo>
                <a:lnTo>
                  <a:pt x="178038" y="1492250"/>
                </a:lnTo>
                <a:lnTo>
                  <a:pt x="167960" y="1544637"/>
                </a:lnTo>
                <a:lnTo>
                  <a:pt x="152844" y="1589087"/>
                </a:lnTo>
                <a:lnTo>
                  <a:pt x="134368" y="1631950"/>
                </a:lnTo>
                <a:lnTo>
                  <a:pt x="115893" y="1671637"/>
                </a:lnTo>
                <a:lnTo>
                  <a:pt x="95738" y="1708150"/>
                </a:lnTo>
                <a:lnTo>
                  <a:pt x="75583" y="1743075"/>
                </a:lnTo>
                <a:lnTo>
                  <a:pt x="55427" y="1782762"/>
                </a:lnTo>
                <a:lnTo>
                  <a:pt x="38632" y="1824037"/>
                </a:lnTo>
                <a:lnTo>
                  <a:pt x="23515" y="1870075"/>
                </a:lnTo>
                <a:lnTo>
                  <a:pt x="11758" y="1922462"/>
                </a:lnTo>
                <a:lnTo>
                  <a:pt x="3359" y="1982787"/>
                </a:lnTo>
                <a:lnTo>
                  <a:pt x="0" y="2051050"/>
                </a:lnTo>
                <a:lnTo>
                  <a:pt x="3359" y="2119312"/>
                </a:lnTo>
                <a:lnTo>
                  <a:pt x="11758" y="2179637"/>
                </a:lnTo>
                <a:lnTo>
                  <a:pt x="23515" y="2232025"/>
                </a:lnTo>
                <a:lnTo>
                  <a:pt x="38632" y="2278062"/>
                </a:lnTo>
                <a:lnTo>
                  <a:pt x="55427" y="2319337"/>
                </a:lnTo>
                <a:lnTo>
                  <a:pt x="75583" y="2359025"/>
                </a:lnTo>
                <a:lnTo>
                  <a:pt x="95738" y="2395537"/>
                </a:lnTo>
                <a:lnTo>
                  <a:pt x="115893" y="2433637"/>
                </a:lnTo>
                <a:lnTo>
                  <a:pt x="134368" y="2471737"/>
                </a:lnTo>
                <a:lnTo>
                  <a:pt x="152844" y="2513012"/>
                </a:lnTo>
                <a:lnTo>
                  <a:pt x="167960" y="2560637"/>
                </a:lnTo>
                <a:lnTo>
                  <a:pt x="178038" y="2613025"/>
                </a:lnTo>
                <a:lnTo>
                  <a:pt x="188115" y="2671762"/>
                </a:lnTo>
                <a:lnTo>
                  <a:pt x="189795" y="2741612"/>
                </a:lnTo>
                <a:lnTo>
                  <a:pt x="188115" y="2809875"/>
                </a:lnTo>
                <a:lnTo>
                  <a:pt x="178038" y="2868612"/>
                </a:lnTo>
                <a:lnTo>
                  <a:pt x="167960" y="2922587"/>
                </a:lnTo>
                <a:lnTo>
                  <a:pt x="152844" y="2967037"/>
                </a:lnTo>
                <a:lnTo>
                  <a:pt x="134368" y="3009900"/>
                </a:lnTo>
                <a:lnTo>
                  <a:pt x="115893" y="3046412"/>
                </a:lnTo>
                <a:lnTo>
                  <a:pt x="95738" y="3084512"/>
                </a:lnTo>
                <a:lnTo>
                  <a:pt x="75583" y="3121025"/>
                </a:lnTo>
                <a:lnTo>
                  <a:pt x="55427" y="3160712"/>
                </a:lnTo>
                <a:lnTo>
                  <a:pt x="38632" y="3201987"/>
                </a:lnTo>
                <a:lnTo>
                  <a:pt x="23515" y="3248025"/>
                </a:lnTo>
                <a:lnTo>
                  <a:pt x="11758" y="3300412"/>
                </a:lnTo>
                <a:lnTo>
                  <a:pt x="3359" y="3360737"/>
                </a:lnTo>
                <a:lnTo>
                  <a:pt x="0" y="3427412"/>
                </a:lnTo>
                <a:lnTo>
                  <a:pt x="3359" y="3497262"/>
                </a:lnTo>
                <a:lnTo>
                  <a:pt x="11758" y="3557587"/>
                </a:lnTo>
                <a:lnTo>
                  <a:pt x="23515" y="3609975"/>
                </a:lnTo>
                <a:lnTo>
                  <a:pt x="38632" y="3656012"/>
                </a:lnTo>
                <a:lnTo>
                  <a:pt x="55427" y="3697287"/>
                </a:lnTo>
                <a:lnTo>
                  <a:pt x="75583" y="3736975"/>
                </a:lnTo>
                <a:lnTo>
                  <a:pt x="115893" y="3811587"/>
                </a:lnTo>
                <a:lnTo>
                  <a:pt x="134368" y="3848100"/>
                </a:lnTo>
                <a:lnTo>
                  <a:pt x="152844" y="3890962"/>
                </a:lnTo>
                <a:lnTo>
                  <a:pt x="167960" y="3935412"/>
                </a:lnTo>
                <a:lnTo>
                  <a:pt x="178038" y="3987800"/>
                </a:lnTo>
                <a:lnTo>
                  <a:pt x="188115" y="4048125"/>
                </a:lnTo>
                <a:lnTo>
                  <a:pt x="189795" y="4116387"/>
                </a:lnTo>
                <a:lnTo>
                  <a:pt x="188115" y="4186237"/>
                </a:lnTo>
                <a:lnTo>
                  <a:pt x="178038" y="4244975"/>
                </a:lnTo>
                <a:lnTo>
                  <a:pt x="167960" y="4297362"/>
                </a:lnTo>
                <a:lnTo>
                  <a:pt x="152844" y="4343400"/>
                </a:lnTo>
                <a:lnTo>
                  <a:pt x="134368" y="4386262"/>
                </a:lnTo>
                <a:lnTo>
                  <a:pt x="115893" y="4424362"/>
                </a:lnTo>
                <a:lnTo>
                  <a:pt x="75583" y="4498975"/>
                </a:lnTo>
                <a:lnTo>
                  <a:pt x="55427" y="4537075"/>
                </a:lnTo>
                <a:lnTo>
                  <a:pt x="38632" y="4579937"/>
                </a:lnTo>
                <a:lnTo>
                  <a:pt x="23515" y="4625975"/>
                </a:lnTo>
                <a:lnTo>
                  <a:pt x="11758" y="4678362"/>
                </a:lnTo>
                <a:lnTo>
                  <a:pt x="3359" y="4738687"/>
                </a:lnTo>
                <a:lnTo>
                  <a:pt x="0" y="4806950"/>
                </a:lnTo>
                <a:lnTo>
                  <a:pt x="3359" y="4875212"/>
                </a:lnTo>
                <a:lnTo>
                  <a:pt x="11758" y="4935537"/>
                </a:lnTo>
                <a:lnTo>
                  <a:pt x="23515" y="4987925"/>
                </a:lnTo>
                <a:lnTo>
                  <a:pt x="38632" y="5033962"/>
                </a:lnTo>
                <a:lnTo>
                  <a:pt x="55427" y="5075237"/>
                </a:lnTo>
                <a:lnTo>
                  <a:pt x="75583" y="5114925"/>
                </a:lnTo>
                <a:lnTo>
                  <a:pt x="95738" y="5149850"/>
                </a:lnTo>
                <a:lnTo>
                  <a:pt x="115893" y="5186362"/>
                </a:lnTo>
                <a:lnTo>
                  <a:pt x="134368" y="5226050"/>
                </a:lnTo>
                <a:lnTo>
                  <a:pt x="152844" y="5268912"/>
                </a:lnTo>
                <a:lnTo>
                  <a:pt x="167960" y="5313362"/>
                </a:lnTo>
                <a:lnTo>
                  <a:pt x="178038" y="5365750"/>
                </a:lnTo>
                <a:lnTo>
                  <a:pt x="188115" y="5426075"/>
                </a:lnTo>
                <a:lnTo>
                  <a:pt x="189795" y="5494337"/>
                </a:lnTo>
                <a:lnTo>
                  <a:pt x="188115" y="5562600"/>
                </a:lnTo>
                <a:lnTo>
                  <a:pt x="178038" y="5622925"/>
                </a:lnTo>
                <a:lnTo>
                  <a:pt x="167960" y="5675312"/>
                </a:lnTo>
                <a:lnTo>
                  <a:pt x="152844" y="5721350"/>
                </a:lnTo>
                <a:lnTo>
                  <a:pt x="134368" y="5762625"/>
                </a:lnTo>
                <a:lnTo>
                  <a:pt x="115893" y="5802312"/>
                </a:lnTo>
                <a:lnTo>
                  <a:pt x="95738" y="5840412"/>
                </a:lnTo>
                <a:lnTo>
                  <a:pt x="75583" y="5876925"/>
                </a:lnTo>
                <a:lnTo>
                  <a:pt x="55427" y="5915025"/>
                </a:lnTo>
                <a:lnTo>
                  <a:pt x="38632" y="5956300"/>
                </a:lnTo>
                <a:lnTo>
                  <a:pt x="23515" y="6003925"/>
                </a:lnTo>
                <a:lnTo>
                  <a:pt x="11758" y="6056312"/>
                </a:lnTo>
                <a:lnTo>
                  <a:pt x="3359" y="6113462"/>
                </a:lnTo>
                <a:lnTo>
                  <a:pt x="0" y="6183312"/>
                </a:lnTo>
                <a:lnTo>
                  <a:pt x="3359" y="6251575"/>
                </a:lnTo>
                <a:lnTo>
                  <a:pt x="11758" y="6311900"/>
                </a:lnTo>
                <a:lnTo>
                  <a:pt x="23515" y="6361112"/>
                </a:lnTo>
                <a:lnTo>
                  <a:pt x="38632" y="6407150"/>
                </a:lnTo>
                <a:lnTo>
                  <a:pt x="55427" y="6448425"/>
                </a:lnTo>
                <a:lnTo>
                  <a:pt x="73903" y="6488112"/>
                </a:lnTo>
                <a:lnTo>
                  <a:pt x="92379" y="6523037"/>
                </a:lnTo>
                <a:lnTo>
                  <a:pt x="112534" y="6561137"/>
                </a:lnTo>
                <a:lnTo>
                  <a:pt x="132689" y="6597650"/>
                </a:lnTo>
                <a:lnTo>
                  <a:pt x="149485" y="6640512"/>
                </a:lnTo>
                <a:lnTo>
                  <a:pt x="166281" y="6683375"/>
                </a:lnTo>
                <a:lnTo>
                  <a:pt x="176358" y="6735762"/>
                </a:lnTo>
                <a:lnTo>
                  <a:pt x="184756" y="6791325"/>
                </a:lnTo>
                <a:lnTo>
                  <a:pt x="189795" y="6858000"/>
                </a:lnTo>
                <a:lnTo>
                  <a:pt x="334173" y="6858000"/>
                </a:lnTo>
                <a:lnTo>
                  <a:pt x="334174" y="6858000"/>
                </a:lnTo>
                <a:lnTo>
                  <a:pt x="4417162" y="6858000"/>
                </a:lnTo>
                <a:close/>
              </a:path>
            </a:pathLst>
          </a:custGeom>
          <a:solidFill>
            <a:schemeClr val="accent1">
              <a:lumMod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1" name="Slide Number Placeholder 30">
            <a:extLst>
              <a:ext uri="{FF2B5EF4-FFF2-40B4-BE49-F238E27FC236}">
                <a16:creationId xmlns:a16="http://schemas.microsoft.com/office/drawing/2014/main" id="{AD175D2A-0058-45E0-AAF6-7260876F00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z="1200">
                <a:solidFill>
                  <a:srgbClr val="000000">
                    <a:alpha val="60000"/>
                  </a:srgbClr>
                </a:solidFill>
                <a:latin typeface="+mn-lt"/>
                <a:cs typeface="+mn-cs"/>
              </a:rPr>
              <a:pPr>
                <a:spcAft>
                  <a:spcPts val="600"/>
                </a:spcAft>
              </a:pPr>
              <a:t>25</a:t>
            </a:fld>
            <a:endParaRPr lang="en-US" sz="1200">
              <a:solidFill>
                <a:srgbClr val="000000">
                  <a:alpha val="60000"/>
                </a:srgbClr>
              </a:solidFill>
              <a:latin typeface="+mn-lt"/>
              <a:cs typeface="+mn-cs"/>
            </a:endParaRPr>
          </a:p>
        </p:txBody>
      </p:sp>
      <p:pic>
        <p:nvPicPr>
          <p:cNvPr id="15" name="Google Shape;82;p1">
            <a:extLst>
              <a:ext uri="{FF2B5EF4-FFF2-40B4-BE49-F238E27FC236}">
                <a16:creationId xmlns:a16="http://schemas.microsoft.com/office/drawing/2014/main" id="{A61AEE68-2FDD-4A63-B5F9-919E49A321D9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40309" y="95795"/>
            <a:ext cx="902526" cy="52496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itle 7">
            <a:extLst>
              <a:ext uri="{FF2B5EF4-FFF2-40B4-BE49-F238E27FC236}">
                <a16:creationId xmlns:a16="http://schemas.microsoft.com/office/drawing/2014/main" id="{B8847AF0-2B9C-4245-8FA5-7E0B176445A3}"/>
              </a:ext>
            </a:extLst>
          </p:cNvPr>
          <p:cNvSpPr txBox="1">
            <a:spLocks/>
          </p:cNvSpPr>
          <p:nvPr/>
        </p:nvSpPr>
        <p:spPr>
          <a:xfrm>
            <a:off x="519383" y="1272943"/>
            <a:ext cx="3234018" cy="382672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kern="1200">
                <a:solidFill>
                  <a:schemeClr val="accent2">
                    <a:lumMod val="50000"/>
                  </a:schemeClr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de-DE" sz="4800" dirty="0">
                <a:solidFill>
                  <a:schemeClr val="tx1"/>
                </a:solidFill>
                <a:ea typeface="+mj-ea"/>
                <a:cs typeface="+mj-cs"/>
              </a:rPr>
              <a:t>Line Follower</a:t>
            </a:r>
            <a:br>
              <a:rPr lang="de-DE" sz="4800" dirty="0">
                <a:solidFill>
                  <a:schemeClr val="tx1"/>
                </a:solidFill>
                <a:ea typeface="+mj-ea"/>
                <a:cs typeface="+mj-cs"/>
              </a:rPr>
            </a:br>
            <a:r>
              <a:rPr lang="de-DE" sz="4800" dirty="0" err="1">
                <a:solidFill>
                  <a:schemeClr val="tx1"/>
                </a:solidFill>
                <a:ea typeface="+mj-ea"/>
                <a:cs typeface="+mj-cs"/>
              </a:rPr>
              <a:t>Logic</a:t>
            </a:r>
            <a:endParaRPr lang="de-DE" sz="4800" dirty="0">
              <a:solidFill>
                <a:schemeClr val="tx1"/>
              </a:solidFill>
              <a:ea typeface="+mj-ea"/>
              <a:cs typeface="+mj-cs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D0AA480-B44D-6E42-3DCA-B60D23E09D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8196" y="1959959"/>
            <a:ext cx="6332769" cy="3139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1364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1825AC39-5F85-4CAA-8A81-A1287086B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5DA4D23-37FC-4B90-8188-F0377C5FF4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417162" cy="6858000"/>
          </a:xfrm>
          <a:custGeom>
            <a:avLst/>
            <a:gdLst>
              <a:gd name="connsiteX0" fmla="*/ 0 w 4417162"/>
              <a:gd name="connsiteY0" fmla="*/ 0 h 6858000"/>
              <a:gd name="connsiteX1" fmla="*/ 144378 w 4417162"/>
              <a:gd name="connsiteY1" fmla="*/ 0 h 6858000"/>
              <a:gd name="connsiteX2" fmla="*/ 2310062 w 4417162"/>
              <a:gd name="connsiteY2" fmla="*/ 0 h 6858000"/>
              <a:gd name="connsiteX3" fmla="*/ 4227367 w 4417162"/>
              <a:gd name="connsiteY3" fmla="*/ 0 h 6858000"/>
              <a:gd name="connsiteX4" fmla="*/ 4232407 w 4417162"/>
              <a:gd name="connsiteY4" fmla="*/ 66675 h 6858000"/>
              <a:gd name="connsiteX5" fmla="*/ 4240804 w 4417162"/>
              <a:gd name="connsiteY5" fmla="*/ 122237 h 6858000"/>
              <a:gd name="connsiteX6" fmla="*/ 4250882 w 4417162"/>
              <a:gd name="connsiteY6" fmla="*/ 174625 h 6858000"/>
              <a:gd name="connsiteX7" fmla="*/ 4267678 w 4417162"/>
              <a:gd name="connsiteY7" fmla="*/ 217487 h 6858000"/>
              <a:gd name="connsiteX8" fmla="*/ 4284474 w 4417162"/>
              <a:gd name="connsiteY8" fmla="*/ 260350 h 6858000"/>
              <a:gd name="connsiteX9" fmla="*/ 4304629 w 4417162"/>
              <a:gd name="connsiteY9" fmla="*/ 296862 h 6858000"/>
              <a:gd name="connsiteX10" fmla="*/ 4324784 w 4417162"/>
              <a:gd name="connsiteY10" fmla="*/ 334962 h 6858000"/>
              <a:gd name="connsiteX11" fmla="*/ 4343260 w 4417162"/>
              <a:gd name="connsiteY11" fmla="*/ 369887 h 6858000"/>
              <a:gd name="connsiteX12" fmla="*/ 4361735 w 4417162"/>
              <a:gd name="connsiteY12" fmla="*/ 409575 h 6858000"/>
              <a:gd name="connsiteX13" fmla="*/ 4378531 w 4417162"/>
              <a:gd name="connsiteY13" fmla="*/ 450850 h 6858000"/>
              <a:gd name="connsiteX14" fmla="*/ 4393648 w 4417162"/>
              <a:gd name="connsiteY14" fmla="*/ 496887 h 6858000"/>
              <a:gd name="connsiteX15" fmla="*/ 4405405 w 4417162"/>
              <a:gd name="connsiteY15" fmla="*/ 546100 h 6858000"/>
              <a:gd name="connsiteX16" fmla="*/ 4413803 w 4417162"/>
              <a:gd name="connsiteY16" fmla="*/ 606425 h 6858000"/>
              <a:gd name="connsiteX17" fmla="*/ 4417162 w 4417162"/>
              <a:gd name="connsiteY17" fmla="*/ 673100 h 6858000"/>
              <a:gd name="connsiteX18" fmla="*/ 4413803 w 4417162"/>
              <a:gd name="connsiteY18" fmla="*/ 744537 h 6858000"/>
              <a:gd name="connsiteX19" fmla="*/ 4405405 w 4417162"/>
              <a:gd name="connsiteY19" fmla="*/ 801687 h 6858000"/>
              <a:gd name="connsiteX20" fmla="*/ 4393648 w 4417162"/>
              <a:gd name="connsiteY20" fmla="*/ 854075 h 6858000"/>
              <a:gd name="connsiteX21" fmla="*/ 4378531 w 4417162"/>
              <a:gd name="connsiteY21" fmla="*/ 901700 h 6858000"/>
              <a:gd name="connsiteX22" fmla="*/ 4361735 w 4417162"/>
              <a:gd name="connsiteY22" fmla="*/ 942975 h 6858000"/>
              <a:gd name="connsiteX23" fmla="*/ 4341580 w 4417162"/>
              <a:gd name="connsiteY23" fmla="*/ 981075 h 6858000"/>
              <a:gd name="connsiteX24" fmla="*/ 4321425 w 4417162"/>
              <a:gd name="connsiteY24" fmla="*/ 1017587 h 6858000"/>
              <a:gd name="connsiteX25" fmla="*/ 4301270 w 4417162"/>
              <a:gd name="connsiteY25" fmla="*/ 1055687 h 6858000"/>
              <a:gd name="connsiteX26" fmla="*/ 4282794 w 4417162"/>
              <a:gd name="connsiteY26" fmla="*/ 1095375 h 6858000"/>
              <a:gd name="connsiteX27" fmla="*/ 4264318 w 4417162"/>
              <a:gd name="connsiteY27" fmla="*/ 1136650 h 6858000"/>
              <a:gd name="connsiteX28" fmla="*/ 4249203 w 4417162"/>
              <a:gd name="connsiteY28" fmla="*/ 1182687 h 6858000"/>
              <a:gd name="connsiteX29" fmla="*/ 4239125 w 4417162"/>
              <a:gd name="connsiteY29" fmla="*/ 1235075 h 6858000"/>
              <a:gd name="connsiteX30" fmla="*/ 4229047 w 4417162"/>
              <a:gd name="connsiteY30" fmla="*/ 1295400 h 6858000"/>
              <a:gd name="connsiteX31" fmla="*/ 4227367 w 4417162"/>
              <a:gd name="connsiteY31" fmla="*/ 1363662 h 6858000"/>
              <a:gd name="connsiteX32" fmla="*/ 4229047 w 4417162"/>
              <a:gd name="connsiteY32" fmla="*/ 1431925 h 6858000"/>
              <a:gd name="connsiteX33" fmla="*/ 4239125 w 4417162"/>
              <a:gd name="connsiteY33" fmla="*/ 1492250 h 6858000"/>
              <a:gd name="connsiteX34" fmla="*/ 4249203 w 4417162"/>
              <a:gd name="connsiteY34" fmla="*/ 1544637 h 6858000"/>
              <a:gd name="connsiteX35" fmla="*/ 4264318 w 4417162"/>
              <a:gd name="connsiteY35" fmla="*/ 1589087 h 6858000"/>
              <a:gd name="connsiteX36" fmla="*/ 4282794 w 4417162"/>
              <a:gd name="connsiteY36" fmla="*/ 1631950 h 6858000"/>
              <a:gd name="connsiteX37" fmla="*/ 4301270 w 4417162"/>
              <a:gd name="connsiteY37" fmla="*/ 1671637 h 6858000"/>
              <a:gd name="connsiteX38" fmla="*/ 4321425 w 4417162"/>
              <a:gd name="connsiteY38" fmla="*/ 1708150 h 6858000"/>
              <a:gd name="connsiteX39" fmla="*/ 4341580 w 4417162"/>
              <a:gd name="connsiteY39" fmla="*/ 1743075 h 6858000"/>
              <a:gd name="connsiteX40" fmla="*/ 4361735 w 4417162"/>
              <a:gd name="connsiteY40" fmla="*/ 1782762 h 6858000"/>
              <a:gd name="connsiteX41" fmla="*/ 4378531 w 4417162"/>
              <a:gd name="connsiteY41" fmla="*/ 1824037 h 6858000"/>
              <a:gd name="connsiteX42" fmla="*/ 4393648 w 4417162"/>
              <a:gd name="connsiteY42" fmla="*/ 1870075 h 6858000"/>
              <a:gd name="connsiteX43" fmla="*/ 4405405 w 4417162"/>
              <a:gd name="connsiteY43" fmla="*/ 1922462 h 6858000"/>
              <a:gd name="connsiteX44" fmla="*/ 4413803 w 4417162"/>
              <a:gd name="connsiteY44" fmla="*/ 1982787 h 6858000"/>
              <a:gd name="connsiteX45" fmla="*/ 4417162 w 4417162"/>
              <a:gd name="connsiteY45" fmla="*/ 2051050 h 6858000"/>
              <a:gd name="connsiteX46" fmla="*/ 4413803 w 4417162"/>
              <a:gd name="connsiteY46" fmla="*/ 2119312 h 6858000"/>
              <a:gd name="connsiteX47" fmla="*/ 4405405 w 4417162"/>
              <a:gd name="connsiteY47" fmla="*/ 2179637 h 6858000"/>
              <a:gd name="connsiteX48" fmla="*/ 4393648 w 4417162"/>
              <a:gd name="connsiteY48" fmla="*/ 2232025 h 6858000"/>
              <a:gd name="connsiteX49" fmla="*/ 4378531 w 4417162"/>
              <a:gd name="connsiteY49" fmla="*/ 2278062 h 6858000"/>
              <a:gd name="connsiteX50" fmla="*/ 4361735 w 4417162"/>
              <a:gd name="connsiteY50" fmla="*/ 2319337 h 6858000"/>
              <a:gd name="connsiteX51" fmla="*/ 4341580 w 4417162"/>
              <a:gd name="connsiteY51" fmla="*/ 2359025 h 6858000"/>
              <a:gd name="connsiteX52" fmla="*/ 4321425 w 4417162"/>
              <a:gd name="connsiteY52" fmla="*/ 2395537 h 6858000"/>
              <a:gd name="connsiteX53" fmla="*/ 4301270 w 4417162"/>
              <a:gd name="connsiteY53" fmla="*/ 2433637 h 6858000"/>
              <a:gd name="connsiteX54" fmla="*/ 4282794 w 4417162"/>
              <a:gd name="connsiteY54" fmla="*/ 2471737 h 6858000"/>
              <a:gd name="connsiteX55" fmla="*/ 4264318 w 4417162"/>
              <a:gd name="connsiteY55" fmla="*/ 2513012 h 6858000"/>
              <a:gd name="connsiteX56" fmla="*/ 4249203 w 4417162"/>
              <a:gd name="connsiteY56" fmla="*/ 2560637 h 6858000"/>
              <a:gd name="connsiteX57" fmla="*/ 4239125 w 4417162"/>
              <a:gd name="connsiteY57" fmla="*/ 2613025 h 6858000"/>
              <a:gd name="connsiteX58" fmla="*/ 4229047 w 4417162"/>
              <a:gd name="connsiteY58" fmla="*/ 2671762 h 6858000"/>
              <a:gd name="connsiteX59" fmla="*/ 4227367 w 4417162"/>
              <a:gd name="connsiteY59" fmla="*/ 2741612 h 6858000"/>
              <a:gd name="connsiteX60" fmla="*/ 4229047 w 4417162"/>
              <a:gd name="connsiteY60" fmla="*/ 2809875 h 6858000"/>
              <a:gd name="connsiteX61" fmla="*/ 4239125 w 4417162"/>
              <a:gd name="connsiteY61" fmla="*/ 2868612 h 6858000"/>
              <a:gd name="connsiteX62" fmla="*/ 4249203 w 4417162"/>
              <a:gd name="connsiteY62" fmla="*/ 2922587 h 6858000"/>
              <a:gd name="connsiteX63" fmla="*/ 4264318 w 4417162"/>
              <a:gd name="connsiteY63" fmla="*/ 2967037 h 6858000"/>
              <a:gd name="connsiteX64" fmla="*/ 4282794 w 4417162"/>
              <a:gd name="connsiteY64" fmla="*/ 3009900 h 6858000"/>
              <a:gd name="connsiteX65" fmla="*/ 4301270 w 4417162"/>
              <a:gd name="connsiteY65" fmla="*/ 3046412 h 6858000"/>
              <a:gd name="connsiteX66" fmla="*/ 4321425 w 4417162"/>
              <a:gd name="connsiteY66" fmla="*/ 3084512 h 6858000"/>
              <a:gd name="connsiteX67" fmla="*/ 4341580 w 4417162"/>
              <a:gd name="connsiteY67" fmla="*/ 3121025 h 6858000"/>
              <a:gd name="connsiteX68" fmla="*/ 4361735 w 4417162"/>
              <a:gd name="connsiteY68" fmla="*/ 3160712 h 6858000"/>
              <a:gd name="connsiteX69" fmla="*/ 4378531 w 4417162"/>
              <a:gd name="connsiteY69" fmla="*/ 3201987 h 6858000"/>
              <a:gd name="connsiteX70" fmla="*/ 4393648 w 4417162"/>
              <a:gd name="connsiteY70" fmla="*/ 3248025 h 6858000"/>
              <a:gd name="connsiteX71" fmla="*/ 4405405 w 4417162"/>
              <a:gd name="connsiteY71" fmla="*/ 3300412 h 6858000"/>
              <a:gd name="connsiteX72" fmla="*/ 4413803 w 4417162"/>
              <a:gd name="connsiteY72" fmla="*/ 3360737 h 6858000"/>
              <a:gd name="connsiteX73" fmla="*/ 4417162 w 4417162"/>
              <a:gd name="connsiteY73" fmla="*/ 3427412 h 6858000"/>
              <a:gd name="connsiteX74" fmla="*/ 4413803 w 4417162"/>
              <a:gd name="connsiteY74" fmla="*/ 3497262 h 6858000"/>
              <a:gd name="connsiteX75" fmla="*/ 4405405 w 4417162"/>
              <a:gd name="connsiteY75" fmla="*/ 3557587 h 6858000"/>
              <a:gd name="connsiteX76" fmla="*/ 4393648 w 4417162"/>
              <a:gd name="connsiteY76" fmla="*/ 3609975 h 6858000"/>
              <a:gd name="connsiteX77" fmla="*/ 4378531 w 4417162"/>
              <a:gd name="connsiteY77" fmla="*/ 3656012 h 6858000"/>
              <a:gd name="connsiteX78" fmla="*/ 4361735 w 4417162"/>
              <a:gd name="connsiteY78" fmla="*/ 3697287 h 6858000"/>
              <a:gd name="connsiteX79" fmla="*/ 4341580 w 4417162"/>
              <a:gd name="connsiteY79" fmla="*/ 3736975 h 6858000"/>
              <a:gd name="connsiteX80" fmla="*/ 4301270 w 4417162"/>
              <a:gd name="connsiteY80" fmla="*/ 3811587 h 6858000"/>
              <a:gd name="connsiteX81" fmla="*/ 4282794 w 4417162"/>
              <a:gd name="connsiteY81" fmla="*/ 3848100 h 6858000"/>
              <a:gd name="connsiteX82" fmla="*/ 4264318 w 4417162"/>
              <a:gd name="connsiteY82" fmla="*/ 3890962 h 6858000"/>
              <a:gd name="connsiteX83" fmla="*/ 4249203 w 4417162"/>
              <a:gd name="connsiteY83" fmla="*/ 3935412 h 6858000"/>
              <a:gd name="connsiteX84" fmla="*/ 4239125 w 4417162"/>
              <a:gd name="connsiteY84" fmla="*/ 3987800 h 6858000"/>
              <a:gd name="connsiteX85" fmla="*/ 4229047 w 4417162"/>
              <a:gd name="connsiteY85" fmla="*/ 4048125 h 6858000"/>
              <a:gd name="connsiteX86" fmla="*/ 4227367 w 4417162"/>
              <a:gd name="connsiteY86" fmla="*/ 4116387 h 6858000"/>
              <a:gd name="connsiteX87" fmla="*/ 4229047 w 4417162"/>
              <a:gd name="connsiteY87" fmla="*/ 4186237 h 6858000"/>
              <a:gd name="connsiteX88" fmla="*/ 4239125 w 4417162"/>
              <a:gd name="connsiteY88" fmla="*/ 4244975 h 6858000"/>
              <a:gd name="connsiteX89" fmla="*/ 4249203 w 4417162"/>
              <a:gd name="connsiteY89" fmla="*/ 4297362 h 6858000"/>
              <a:gd name="connsiteX90" fmla="*/ 4264318 w 4417162"/>
              <a:gd name="connsiteY90" fmla="*/ 4343400 h 6858000"/>
              <a:gd name="connsiteX91" fmla="*/ 4282794 w 4417162"/>
              <a:gd name="connsiteY91" fmla="*/ 4386262 h 6858000"/>
              <a:gd name="connsiteX92" fmla="*/ 4301270 w 4417162"/>
              <a:gd name="connsiteY92" fmla="*/ 4424362 h 6858000"/>
              <a:gd name="connsiteX93" fmla="*/ 4341580 w 4417162"/>
              <a:gd name="connsiteY93" fmla="*/ 4498975 h 6858000"/>
              <a:gd name="connsiteX94" fmla="*/ 4361735 w 4417162"/>
              <a:gd name="connsiteY94" fmla="*/ 4537075 h 6858000"/>
              <a:gd name="connsiteX95" fmla="*/ 4378531 w 4417162"/>
              <a:gd name="connsiteY95" fmla="*/ 4579937 h 6858000"/>
              <a:gd name="connsiteX96" fmla="*/ 4393648 w 4417162"/>
              <a:gd name="connsiteY96" fmla="*/ 4625975 h 6858000"/>
              <a:gd name="connsiteX97" fmla="*/ 4405405 w 4417162"/>
              <a:gd name="connsiteY97" fmla="*/ 4678362 h 6858000"/>
              <a:gd name="connsiteX98" fmla="*/ 4413803 w 4417162"/>
              <a:gd name="connsiteY98" fmla="*/ 4738687 h 6858000"/>
              <a:gd name="connsiteX99" fmla="*/ 4417162 w 4417162"/>
              <a:gd name="connsiteY99" fmla="*/ 4806950 h 6858000"/>
              <a:gd name="connsiteX100" fmla="*/ 4413803 w 4417162"/>
              <a:gd name="connsiteY100" fmla="*/ 4875212 h 6858000"/>
              <a:gd name="connsiteX101" fmla="*/ 4405405 w 4417162"/>
              <a:gd name="connsiteY101" fmla="*/ 4935537 h 6858000"/>
              <a:gd name="connsiteX102" fmla="*/ 4393648 w 4417162"/>
              <a:gd name="connsiteY102" fmla="*/ 4987925 h 6858000"/>
              <a:gd name="connsiteX103" fmla="*/ 4378531 w 4417162"/>
              <a:gd name="connsiteY103" fmla="*/ 5033962 h 6858000"/>
              <a:gd name="connsiteX104" fmla="*/ 4361735 w 4417162"/>
              <a:gd name="connsiteY104" fmla="*/ 5075237 h 6858000"/>
              <a:gd name="connsiteX105" fmla="*/ 4341580 w 4417162"/>
              <a:gd name="connsiteY105" fmla="*/ 5114925 h 6858000"/>
              <a:gd name="connsiteX106" fmla="*/ 4321425 w 4417162"/>
              <a:gd name="connsiteY106" fmla="*/ 5149850 h 6858000"/>
              <a:gd name="connsiteX107" fmla="*/ 4301270 w 4417162"/>
              <a:gd name="connsiteY107" fmla="*/ 5186362 h 6858000"/>
              <a:gd name="connsiteX108" fmla="*/ 4282794 w 4417162"/>
              <a:gd name="connsiteY108" fmla="*/ 5226050 h 6858000"/>
              <a:gd name="connsiteX109" fmla="*/ 4264318 w 4417162"/>
              <a:gd name="connsiteY109" fmla="*/ 5268912 h 6858000"/>
              <a:gd name="connsiteX110" fmla="*/ 4249203 w 4417162"/>
              <a:gd name="connsiteY110" fmla="*/ 5313362 h 6858000"/>
              <a:gd name="connsiteX111" fmla="*/ 4239125 w 4417162"/>
              <a:gd name="connsiteY111" fmla="*/ 5365750 h 6858000"/>
              <a:gd name="connsiteX112" fmla="*/ 4229047 w 4417162"/>
              <a:gd name="connsiteY112" fmla="*/ 5426075 h 6858000"/>
              <a:gd name="connsiteX113" fmla="*/ 4227367 w 4417162"/>
              <a:gd name="connsiteY113" fmla="*/ 5494337 h 6858000"/>
              <a:gd name="connsiteX114" fmla="*/ 4229047 w 4417162"/>
              <a:gd name="connsiteY114" fmla="*/ 5562600 h 6858000"/>
              <a:gd name="connsiteX115" fmla="*/ 4239125 w 4417162"/>
              <a:gd name="connsiteY115" fmla="*/ 5622925 h 6858000"/>
              <a:gd name="connsiteX116" fmla="*/ 4249203 w 4417162"/>
              <a:gd name="connsiteY116" fmla="*/ 5675312 h 6858000"/>
              <a:gd name="connsiteX117" fmla="*/ 4264318 w 4417162"/>
              <a:gd name="connsiteY117" fmla="*/ 5721350 h 6858000"/>
              <a:gd name="connsiteX118" fmla="*/ 4282794 w 4417162"/>
              <a:gd name="connsiteY118" fmla="*/ 5762625 h 6858000"/>
              <a:gd name="connsiteX119" fmla="*/ 4301270 w 4417162"/>
              <a:gd name="connsiteY119" fmla="*/ 5802312 h 6858000"/>
              <a:gd name="connsiteX120" fmla="*/ 4321425 w 4417162"/>
              <a:gd name="connsiteY120" fmla="*/ 5840412 h 6858000"/>
              <a:gd name="connsiteX121" fmla="*/ 4341580 w 4417162"/>
              <a:gd name="connsiteY121" fmla="*/ 5876925 h 6858000"/>
              <a:gd name="connsiteX122" fmla="*/ 4361735 w 4417162"/>
              <a:gd name="connsiteY122" fmla="*/ 5915025 h 6858000"/>
              <a:gd name="connsiteX123" fmla="*/ 4378531 w 4417162"/>
              <a:gd name="connsiteY123" fmla="*/ 5956300 h 6858000"/>
              <a:gd name="connsiteX124" fmla="*/ 4393648 w 4417162"/>
              <a:gd name="connsiteY124" fmla="*/ 6003925 h 6858000"/>
              <a:gd name="connsiteX125" fmla="*/ 4405405 w 4417162"/>
              <a:gd name="connsiteY125" fmla="*/ 6056312 h 6858000"/>
              <a:gd name="connsiteX126" fmla="*/ 4413803 w 4417162"/>
              <a:gd name="connsiteY126" fmla="*/ 6113462 h 6858000"/>
              <a:gd name="connsiteX127" fmla="*/ 4417162 w 4417162"/>
              <a:gd name="connsiteY127" fmla="*/ 6183312 h 6858000"/>
              <a:gd name="connsiteX128" fmla="*/ 4413803 w 4417162"/>
              <a:gd name="connsiteY128" fmla="*/ 6251575 h 6858000"/>
              <a:gd name="connsiteX129" fmla="*/ 4405405 w 4417162"/>
              <a:gd name="connsiteY129" fmla="*/ 6311900 h 6858000"/>
              <a:gd name="connsiteX130" fmla="*/ 4393648 w 4417162"/>
              <a:gd name="connsiteY130" fmla="*/ 6361112 h 6858000"/>
              <a:gd name="connsiteX131" fmla="*/ 4378531 w 4417162"/>
              <a:gd name="connsiteY131" fmla="*/ 6407150 h 6858000"/>
              <a:gd name="connsiteX132" fmla="*/ 4361735 w 4417162"/>
              <a:gd name="connsiteY132" fmla="*/ 6448425 h 6858000"/>
              <a:gd name="connsiteX133" fmla="*/ 4343260 w 4417162"/>
              <a:gd name="connsiteY133" fmla="*/ 6488112 h 6858000"/>
              <a:gd name="connsiteX134" fmla="*/ 4324784 w 4417162"/>
              <a:gd name="connsiteY134" fmla="*/ 6523037 h 6858000"/>
              <a:gd name="connsiteX135" fmla="*/ 4304629 w 4417162"/>
              <a:gd name="connsiteY135" fmla="*/ 6561137 h 6858000"/>
              <a:gd name="connsiteX136" fmla="*/ 4284474 w 4417162"/>
              <a:gd name="connsiteY136" fmla="*/ 6597650 h 6858000"/>
              <a:gd name="connsiteX137" fmla="*/ 4267678 w 4417162"/>
              <a:gd name="connsiteY137" fmla="*/ 6640512 h 6858000"/>
              <a:gd name="connsiteX138" fmla="*/ 4250882 w 4417162"/>
              <a:gd name="connsiteY138" fmla="*/ 6683375 h 6858000"/>
              <a:gd name="connsiteX139" fmla="*/ 4240804 w 4417162"/>
              <a:gd name="connsiteY139" fmla="*/ 6735762 h 6858000"/>
              <a:gd name="connsiteX140" fmla="*/ 4232407 w 4417162"/>
              <a:gd name="connsiteY140" fmla="*/ 6791325 h 6858000"/>
              <a:gd name="connsiteX141" fmla="*/ 4227367 w 4417162"/>
              <a:gd name="connsiteY141" fmla="*/ 6858000 h 6858000"/>
              <a:gd name="connsiteX142" fmla="*/ 2310062 w 4417162"/>
              <a:gd name="connsiteY142" fmla="*/ 6858000 h 6858000"/>
              <a:gd name="connsiteX143" fmla="*/ 144378 w 4417162"/>
              <a:gd name="connsiteY143" fmla="*/ 6858000 h 6858000"/>
              <a:gd name="connsiteX144" fmla="*/ 0 w 4417162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417162" h="6858000">
                <a:moveTo>
                  <a:pt x="0" y="0"/>
                </a:moveTo>
                <a:lnTo>
                  <a:pt x="144378" y="0"/>
                </a:lnTo>
                <a:lnTo>
                  <a:pt x="2310062" y="0"/>
                </a:lnTo>
                <a:lnTo>
                  <a:pt x="4227367" y="0"/>
                </a:lnTo>
                <a:lnTo>
                  <a:pt x="4232407" y="66675"/>
                </a:lnTo>
                <a:lnTo>
                  <a:pt x="4240804" y="122237"/>
                </a:lnTo>
                <a:lnTo>
                  <a:pt x="4250882" y="174625"/>
                </a:lnTo>
                <a:lnTo>
                  <a:pt x="4267678" y="217487"/>
                </a:lnTo>
                <a:lnTo>
                  <a:pt x="4284474" y="260350"/>
                </a:lnTo>
                <a:lnTo>
                  <a:pt x="4304629" y="296862"/>
                </a:lnTo>
                <a:lnTo>
                  <a:pt x="4324784" y="334962"/>
                </a:lnTo>
                <a:lnTo>
                  <a:pt x="4343260" y="369887"/>
                </a:lnTo>
                <a:lnTo>
                  <a:pt x="4361735" y="409575"/>
                </a:lnTo>
                <a:lnTo>
                  <a:pt x="4378531" y="450850"/>
                </a:lnTo>
                <a:lnTo>
                  <a:pt x="4393648" y="496887"/>
                </a:lnTo>
                <a:lnTo>
                  <a:pt x="4405405" y="546100"/>
                </a:lnTo>
                <a:lnTo>
                  <a:pt x="4413803" y="606425"/>
                </a:lnTo>
                <a:lnTo>
                  <a:pt x="4417162" y="673100"/>
                </a:lnTo>
                <a:lnTo>
                  <a:pt x="4413803" y="744537"/>
                </a:lnTo>
                <a:lnTo>
                  <a:pt x="4405405" y="801687"/>
                </a:lnTo>
                <a:lnTo>
                  <a:pt x="4393648" y="854075"/>
                </a:lnTo>
                <a:lnTo>
                  <a:pt x="4378531" y="901700"/>
                </a:lnTo>
                <a:lnTo>
                  <a:pt x="4361735" y="942975"/>
                </a:lnTo>
                <a:lnTo>
                  <a:pt x="4341580" y="981075"/>
                </a:lnTo>
                <a:lnTo>
                  <a:pt x="4321425" y="1017587"/>
                </a:lnTo>
                <a:lnTo>
                  <a:pt x="4301270" y="1055687"/>
                </a:lnTo>
                <a:lnTo>
                  <a:pt x="4282794" y="1095375"/>
                </a:lnTo>
                <a:lnTo>
                  <a:pt x="4264318" y="1136650"/>
                </a:lnTo>
                <a:lnTo>
                  <a:pt x="4249203" y="1182687"/>
                </a:lnTo>
                <a:lnTo>
                  <a:pt x="4239125" y="1235075"/>
                </a:lnTo>
                <a:lnTo>
                  <a:pt x="4229047" y="1295400"/>
                </a:lnTo>
                <a:lnTo>
                  <a:pt x="4227367" y="1363662"/>
                </a:lnTo>
                <a:lnTo>
                  <a:pt x="4229047" y="1431925"/>
                </a:lnTo>
                <a:lnTo>
                  <a:pt x="4239125" y="1492250"/>
                </a:lnTo>
                <a:lnTo>
                  <a:pt x="4249203" y="1544637"/>
                </a:lnTo>
                <a:lnTo>
                  <a:pt x="4264318" y="1589087"/>
                </a:lnTo>
                <a:lnTo>
                  <a:pt x="4282794" y="1631950"/>
                </a:lnTo>
                <a:lnTo>
                  <a:pt x="4301270" y="1671637"/>
                </a:lnTo>
                <a:lnTo>
                  <a:pt x="4321425" y="1708150"/>
                </a:lnTo>
                <a:lnTo>
                  <a:pt x="4341580" y="1743075"/>
                </a:lnTo>
                <a:lnTo>
                  <a:pt x="4361735" y="1782762"/>
                </a:lnTo>
                <a:lnTo>
                  <a:pt x="4378531" y="1824037"/>
                </a:lnTo>
                <a:lnTo>
                  <a:pt x="4393648" y="1870075"/>
                </a:lnTo>
                <a:lnTo>
                  <a:pt x="4405405" y="1922462"/>
                </a:lnTo>
                <a:lnTo>
                  <a:pt x="4413803" y="1982787"/>
                </a:lnTo>
                <a:lnTo>
                  <a:pt x="4417162" y="2051050"/>
                </a:lnTo>
                <a:lnTo>
                  <a:pt x="4413803" y="2119312"/>
                </a:lnTo>
                <a:lnTo>
                  <a:pt x="4405405" y="2179637"/>
                </a:lnTo>
                <a:lnTo>
                  <a:pt x="4393648" y="2232025"/>
                </a:lnTo>
                <a:lnTo>
                  <a:pt x="4378531" y="2278062"/>
                </a:lnTo>
                <a:lnTo>
                  <a:pt x="4361735" y="2319337"/>
                </a:lnTo>
                <a:lnTo>
                  <a:pt x="4341580" y="2359025"/>
                </a:lnTo>
                <a:lnTo>
                  <a:pt x="4321425" y="2395537"/>
                </a:lnTo>
                <a:lnTo>
                  <a:pt x="4301270" y="2433637"/>
                </a:lnTo>
                <a:lnTo>
                  <a:pt x="4282794" y="2471737"/>
                </a:lnTo>
                <a:lnTo>
                  <a:pt x="4264318" y="2513012"/>
                </a:lnTo>
                <a:lnTo>
                  <a:pt x="4249203" y="2560637"/>
                </a:lnTo>
                <a:lnTo>
                  <a:pt x="4239125" y="2613025"/>
                </a:lnTo>
                <a:lnTo>
                  <a:pt x="4229047" y="2671762"/>
                </a:lnTo>
                <a:lnTo>
                  <a:pt x="4227367" y="2741612"/>
                </a:lnTo>
                <a:lnTo>
                  <a:pt x="4229047" y="2809875"/>
                </a:lnTo>
                <a:lnTo>
                  <a:pt x="4239125" y="2868612"/>
                </a:lnTo>
                <a:lnTo>
                  <a:pt x="4249203" y="2922587"/>
                </a:lnTo>
                <a:lnTo>
                  <a:pt x="4264318" y="2967037"/>
                </a:lnTo>
                <a:lnTo>
                  <a:pt x="4282794" y="3009900"/>
                </a:lnTo>
                <a:lnTo>
                  <a:pt x="4301270" y="3046412"/>
                </a:lnTo>
                <a:lnTo>
                  <a:pt x="4321425" y="3084512"/>
                </a:lnTo>
                <a:lnTo>
                  <a:pt x="4341580" y="3121025"/>
                </a:lnTo>
                <a:lnTo>
                  <a:pt x="4361735" y="3160712"/>
                </a:lnTo>
                <a:lnTo>
                  <a:pt x="4378531" y="3201987"/>
                </a:lnTo>
                <a:lnTo>
                  <a:pt x="4393648" y="3248025"/>
                </a:lnTo>
                <a:lnTo>
                  <a:pt x="4405405" y="3300412"/>
                </a:lnTo>
                <a:lnTo>
                  <a:pt x="4413803" y="3360737"/>
                </a:lnTo>
                <a:lnTo>
                  <a:pt x="4417162" y="3427412"/>
                </a:lnTo>
                <a:lnTo>
                  <a:pt x="4413803" y="3497262"/>
                </a:lnTo>
                <a:lnTo>
                  <a:pt x="4405405" y="3557587"/>
                </a:lnTo>
                <a:lnTo>
                  <a:pt x="4393648" y="3609975"/>
                </a:lnTo>
                <a:lnTo>
                  <a:pt x="4378531" y="3656012"/>
                </a:lnTo>
                <a:lnTo>
                  <a:pt x="4361735" y="3697287"/>
                </a:lnTo>
                <a:lnTo>
                  <a:pt x="4341580" y="3736975"/>
                </a:lnTo>
                <a:lnTo>
                  <a:pt x="4301270" y="3811587"/>
                </a:lnTo>
                <a:lnTo>
                  <a:pt x="4282794" y="3848100"/>
                </a:lnTo>
                <a:lnTo>
                  <a:pt x="4264318" y="3890962"/>
                </a:lnTo>
                <a:lnTo>
                  <a:pt x="4249203" y="3935412"/>
                </a:lnTo>
                <a:lnTo>
                  <a:pt x="4239125" y="3987800"/>
                </a:lnTo>
                <a:lnTo>
                  <a:pt x="4229047" y="4048125"/>
                </a:lnTo>
                <a:lnTo>
                  <a:pt x="4227367" y="4116387"/>
                </a:lnTo>
                <a:lnTo>
                  <a:pt x="4229047" y="4186237"/>
                </a:lnTo>
                <a:lnTo>
                  <a:pt x="4239125" y="4244975"/>
                </a:lnTo>
                <a:lnTo>
                  <a:pt x="4249203" y="4297362"/>
                </a:lnTo>
                <a:lnTo>
                  <a:pt x="4264318" y="4343400"/>
                </a:lnTo>
                <a:lnTo>
                  <a:pt x="4282794" y="4386262"/>
                </a:lnTo>
                <a:lnTo>
                  <a:pt x="4301270" y="4424362"/>
                </a:lnTo>
                <a:lnTo>
                  <a:pt x="4341580" y="4498975"/>
                </a:lnTo>
                <a:lnTo>
                  <a:pt x="4361735" y="4537075"/>
                </a:lnTo>
                <a:lnTo>
                  <a:pt x="4378531" y="4579937"/>
                </a:lnTo>
                <a:lnTo>
                  <a:pt x="4393648" y="4625975"/>
                </a:lnTo>
                <a:lnTo>
                  <a:pt x="4405405" y="4678362"/>
                </a:lnTo>
                <a:lnTo>
                  <a:pt x="4413803" y="4738687"/>
                </a:lnTo>
                <a:lnTo>
                  <a:pt x="4417162" y="4806950"/>
                </a:lnTo>
                <a:lnTo>
                  <a:pt x="4413803" y="4875212"/>
                </a:lnTo>
                <a:lnTo>
                  <a:pt x="4405405" y="4935537"/>
                </a:lnTo>
                <a:lnTo>
                  <a:pt x="4393648" y="4987925"/>
                </a:lnTo>
                <a:lnTo>
                  <a:pt x="4378531" y="5033962"/>
                </a:lnTo>
                <a:lnTo>
                  <a:pt x="4361735" y="5075237"/>
                </a:lnTo>
                <a:lnTo>
                  <a:pt x="4341580" y="5114925"/>
                </a:lnTo>
                <a:lnTo>
                  <a:pt x="4321425" y="5149850"/>
                </a:lnTo>
                <a:lnTo>
                  <a:pt x="4301270" y="5186362"/>
                </a:lnTo>
                <a:lnTo>
                  <a:pt x="4282794" y="5226050"/>
                </a:lnTo>
                <a:lnTo>
                  <a:pt x="4264318" y="5268912"/>
                </a:lnTo>
                <a:lnTo>
                  <a:pt x="4249203" y="5313362"/>
                </a:lnTo>
                <a:lnTo>
                  <a:pt x="4239125" y="5365750"/>
                </a:lnTo>
                <a:lnTo>
                  <a:pt x="4229047" y="5426075"/>
                </a:lnTo>
                <a:lnTo>
                  <a:pt x="4227367" y="5494337"/>
                </a:lnTo>
                <a:lnTo>
                  <a:pt x="4229047" y="5562600"/>
                </a:lnTo>
                <a:lnTo>
                  <a:pt x="4239125" y="5622925"/>
                </a:lnTo>
                <a:lnTo>
                  <a:pt x="4249203" y="5675312"/>
                </a:lnTo>
                <a:lnTo>
                  <a:pt x="4264318" y="5721350"/>
                </a:lnTo>
                <a:lnTo>
                  <a:pt x="4282794" y="5762625"/>
                </a:lnTo>
                <a:lnTo>
                  <a:pt x="4301270" y="5802312"/>
                </a:lnTo>
                <a:lnTo>
                  <a:pt x="4321425" y="5840412"/>
                </a:lnTo>
                <a:lnTo>
                  <a:pt x="4341580" y="5876925"/>
                </a:lnTo>
                <a:lnTo>
                  <a:pt x="4361735" y="5915025"/>
                </a:lnTo>
                <a:lnTo>
                  <a:pt x="4378531" y="5956300"/>
                </a:lnTo>
                <a:lnTo>
                  <a:pt x="4393648" y="6003925"/>
                </a:lnTo>
                <a:lnTo>
                  <a:pt x="4405405" y="6056312"/>
                </a:lnTo>
                <a:lnTo>
                  <a:pt x="4413803" y="6113462"/>
                </a:lnTo>
                <a:lnTo>
                  <a:pt x="4417162" y="6183312"/>
                </a:lnTo>
                <a:lnTo>
                  <a:pt x="4413803" y="6251575"/>
                </a:lnTo>
                <a:lnTo>
                  <a:pt x="4405405" y="6311900"/>
                </a:lnTo>
                <a:lnTo>
                  <a:pt x="4393648" y="6361112"/>
                </a:lnTo>
                <a:lnTo>
                  <a:pt x="4378531" y="6407150"/>
                </a:lnTo>
                <a:lnTo>
                  <a:pt x="4361735" y="6448425"/>
                </a:lnTo>
                <a:lnTo>
                  <a:pt x="4343260" y="6488112"/>
                </a:lnTo>
                <a:lnTo>
                  <a:pt x="4324784" y="6523037"/>
                </a:lnTo>
                <a:lnTo>
                  <a:pt x="4304629" y="6561137"/>
                </a:lnTo>
                <a:lnTo>
                  <a:pt x="4284474" y="6597650"/>
                </a:lnTo>
                <a:lnTo>
                  <a:pt x="4267678" y="6640512"/>
                </a:lnTo>
                <a:lnTo>
                  <a:pt x="4250882" y="6683375"/>
                </a:lnTo>
                <a:lnTo>
                  <a:pt x="4240804" y="6735762"/>
                </a:lnTo>
                <a:lnTo>
                  <a:pt x="4232407" y="6791325"/>
                </a:lnTo>
                <a:lnTo>
                  <a:pt x="4227367" y="6858000"/>
                </a:lnTo>
                <a:lnTo>
                  <a:pt x="2310062" y="6858000"/>
                </a:lnTo>
                <a:lnTo>
                  <a:pt x="14437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</p:sp>
      <p:sp useBgFill="1">
        <p:nvSpPr>
          <p:cNvPr id="40" name="Freeform: Shape 39">
            <a:extLst>
              <a:ext uri="{FF2B5EF4-FFF2-40B4-BE49-F238E27FC236}">
                <a16:creationId xmlns:a16="http://schemas.microsoft.com/office/drawing/2014/main" id="{A7A4B465-FBCC-4CD4-89A1-82992A7B4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272784" cy="6858000"/>
          </a:xfrm>
          <a:custGeom>
            <a:avLst/>
            <a:gdLst>
              <a:gd name="connsiteX0" fmla="*/ 0 w 4272784"/>
              <a:gd name="connsiteY0" fmla="*/ 0 h 6858000"/>
              <a:gd name="connsiteX1" fmla="*/ 4082989 w 4272784"/>
              <a:gd name="connsiteY1" fmla="*/ 0 h 6858000"/>
              <a:gd name="connsiteX2" fmla="*/ 4088029 w 4272784"/>
              <a:gd name="connsiteY2" fmla="*/ 66675 h 6858000"/>
              <a:gd name="connsiteX3" fmla="*/ 4096426 w 4272784"/>
              <a:gd name="connsiteY3" fmla="*/ 122237 h 6858000"/>
              <a:gd name="connsiteX4" fmla="*/ 4106504 w 4272784"/>
              <a:gd name="connsiteY4" fmla="*/ 174625 h 6858000"/>
              <a:gd name="connsiteX5" fmla="*/ 4123300 w 4272784"/>
              <a:gd name="connsiteY5" fmla="*/ 217487 h 6858000"/>
              <a:gd name="connsiteX6" fmla="*/ 4140096 w 4272784"/>
              <a:gd name="connsiteY6" fmla="*/ 260350 h 6858000"/>
              <a:gd name="connsiteX7" fmla="*/ 4160251 w 4272784"/>
              <a:gd name="connsiteY7" fmla="*/ 296862 h 6858000"/>
              <a:gd name="connsiteX8" fmla="*/ 4180406 w 4272784"/>
              <a:gd name="connsiteY8" fmla="*/ 334962 h 6858000"/>
              <a:gd name="connsiteX9" fmla="*/ 4198882 w 4272784"/>
              <a:gd name="connsiteY9" fmla="*/ 369887 h 6858000"/>
              <a:gd name="connsiteX10" fmla="*/ 4217357 w 4272784"/>
              <a:gd name="connsiteY10" fmla="*/ 409575 h 6858000"/>
              <a:gd name="connsiteX11" fmla="*/ 4234153 w 4272784"/>
              <a:gd name="connsiteY11" fmla="*/ 450850 h 6858000"/>
              <a:gd name="connsiteX12" fmla="*/ 4249270 w 4272784"/>
              <a:gd name="connsiteY12" fmla="*/ 496887 h 6858000"/>
              <a:gd name="connsiteX13" fmla="*/ 4261027 w 4272784"/>
              <a:gd name="connsiteY13" fmla="*/ 546100 h 6858000"/>
              <a:gd name="connsiteX14" fmla="*/ 4269425 w 4272784"/>
              <a:gd name="connsiteY14" fmla="*/ 606425 h 6858000"/>
              <a:gd name="connsiteX15" fmla="*/ 4272784 w 4272784"/>
              <a:gd name="connsiteY15" fmla="*/ 673100 h 6858000"/>
              <a:gd name="connsiteX16" fmla="*/ 4269425 w 4272784"/>
              <a:gd name="connsiteY16" fmla="*/ 744537 h 6858000"/>
              <a:gd name="connsiteX17" fmla="*/ 4261027 w 4272784"/>
              <a:gd name="connsiteY17" fmla="*/ 801687 h 6858000"/>
              <a:gd name="connsiteX18" fmla="*/ 4249270 w 4272784"/>
              <a:gd name="connsiteY18" fmla="*/ 854075 h 6858000"/>
              <a:gd name="connsiteX19" fmla="*/ 4234153 w 4272784"/>
              <a:gd name="connsiteY19" fmla="*/ 901700 h 6858000"/>
              <a:gd name="connsiteX20" fmla="*/ 4217357 w 4272784"/>
              <a:gd name="connsiteY20" fmla="*/ 942975 h 6858000"/>
              <a:gd name="connsiteX21" fmla="*/ 4197202 w 4272784"/>
              <a:gd name="connsiteY21" fmla="*/ 981075 h 6858000"/>
              <a:gd name="connsiteX22" fmla="*/ 4177047 w 4272784"/>
              <a:gd name="connsiteY22" fmla="*/ 1017587 h 6858000"/>
              <a:gd name="connsiteX23" fmla="*/ 4156892 w 4272784"/>
              <a:gd name="connsiteY23" fmla="*/ 1055687 h 6858000"/>
              <a:gd name="connsiteX24" fmla="*/ 4138416 w 4272784"/>
              <a:gd name="connsiteY24" fmla="*/ 1095375 h 6858000"/>
              <a:gd name="connsiteX25" fmla="*/ 4119940 w 4272784"/>
              <a:gd name="connsiteY25" fmla="*/ 1136650 h 6858000"/>
              <a:gd name="connsiteX26" fmla="*/ 4104825 w 4272784"/>
              <a:gd name="connsiteY26" fmla="*/ 1182687 h 6858000"/>
              <a:gd name="connsiteX27" fmla="*/ 4094747 w 4272784"/>
              <a:gd name="connsiteY27" fmla="*/ 1235075 h 6858000"/>
              <a:gd name="connsiteX28" fmla="*/ 4084669 w 4272784"/>
              <a:gd name="connsiteY28" fmla="*/ 1295400 h 6858000"/>
              <a:gd name="connsiteX29" fmla="*/ 4082989 w 4272784"/>
              <a:gd name="connsiteY29" fmla="*/ 1363662 h 6858000"/>
              <a:gd name="connsiteX30" fmla="*/ 4084669 w 4272784"/>
              <a:gd name="connsiteY30" fmla="*/ 1431925 h 6858000"/>
              <a:gd name="connsiteX31" fmla="*/ 4094747 w 4272784"/>
              <a:gd name="connsiteY31" fmla="*/ 1492250 h 6858000"/>
              <a:gd name="connsiteX32" fmla="*/ 4104825 w 4272784"/>
              <a:gd name="connsiteY32" fmla="*/ 1544637 h 6858000"/>
              <a:gd name="connsiteX33" fmla="*/ 4119940 w 4272784"/>
              <a:gd name="connsiteY33" fmla="*/ 1589087 h 6858000"/>
              <a:gd name="connsiteX34" fmla="*/ 4138416 w 4272784"/>
              <a:gd name="connsiteY34" fmla="*/ 1631950 h 6858000"/>
              <a:gd name="connsiteX35" fmla="*/ 4156892 w 4272784"/>
              <a:gd name="connsiteY35" fmla="*/ 1671637 h 6858000"/>
              <a:gd name="connsiteX36" fmla="*/ 4177047 w 4272784"/>
              <a:gd name="connsiteY36" fmla="*/ 1708150 h 6858000"/>
              <a:gd name="connsiteX37" fmla="*/ 4197202 w 4272784"/>
              <a:gd name="connsiteY37" fmla="*/ 1743075 h 6858000"/>
              <a:gd name="connsiteX38" fmla="*/ 4217357 w 4272784"/>
              <a:gd name="connsiteY38" fmla="*/ 1782762 h 6858000"/>
              <a:gd name="connsiteX39" fmla="*/ 4234153 w 4272784"/>
              <a:gd name="connsiteY39" fmla="*/ 1824037 h 6858000"/>
              <a:gd name="connsiteX40" fmla="*/ 4249270 w 4272784"/>
              <a:gd name="connsiteY40" fmla="*/ 1870075 h 6858000"/>
              <a:gd name="connsiteX41" fmla="*/ 4261027 w 4272784"/>
              <a:gd name="connsiteY41" fmla="*/ 1922462 h 6858000"/>
              <a:gd name="connsiteX42" fmla="*/ 4269425 w 4272784"/>
              <a:gd name="connsiteY42" fmla="*/ 1982787 h 6858000"/>
              <a:gd name="connsiteX43" fmla="*/ 4272784 w 4272784"/>
              <a:gd name="connsiteY43" fmla="*/ 2051050 h 6858000"/>
              <a:gd name="connsiteX44" fmla="*/ 4269425 w 4272784"/>
              <a:gd name="connsiteY44" fmla="*/ 2119312 h 6858000"/>
              <a:gd name="connsiteX45" fmla="*/ 4261027 w 4272784"/>
              <a:gd name="connsiteY45" fmla="*/ 2179637 h 6858000"/>
              <a:gd name="connsiteX46" fmla="*/ 4249270 w 4272784"/>
              <a:gd name="connsiteY46" fmla="*/ 2232025 h 6858000"/>
              <a:gd name="connsiteX47" fmla="*/ 4234153 w 4272784"/>
              <a:gd name="connsiteY47" fmla="*/ 2278062 h 6858000"/>
              <a:gd name="connsiteX48" fmla="*/ 4217357 w 4272784"/>
              <a:gd name="connsiteY48" fmla="*/ 2319337 h 6858000"/>
              <a:gd name="connsiteX49" fmla="*/ 4197202 w 4272784"/>
              <a:gd name="connsiteY49" fmla="*/ 2359025 h 6858000"/>
              <a:gd name="connsiteX50" fmla="*/ 4177047 w 4272784"/>
              <a:gd name="connsiteY50" fmla="*/ 2395537 h 6858000"/>
              <a:gd name="connsiteX51" fmla="*/ 4156892 w 4272784"/>
              <a:gd name="connsiteY51" fmla="*/ 2433637 h 6858000"/>
              <a:gd name="connsiteX52" fmla="*/ 4138416 w 4272784"/>
              <a:gd name="connsiteY52" fmla="*/ 2471737 h 6858000"/>
              <a:gd name="connsiteX53" fmla="*/ 4119940 w 4272784"/>
              <a:gd name="connsiteY53" fmla="*/ 2513012 h 6858000"/>
              <a:gd name="connsiteX54" fmla="*/ 4104825 w 4272784"/>
              <a:gd name="connsiteY54" fmla="*/ 2560637 h 6858000"/>
              <a:gd name="connsiteX55" fmla="*/ 4094747 w 4272784"/>
              <a:gd name="connsiteY55" fmla="*/ 2613025 h 6858000"/>
              <a:gd name="connsiteX56" fmla="*/ 4084669 w 4272784"/>
              <a:gd name="connsiteY56" fmla="*/ 2671762 h 6858000"/>
              <a:gd name="connsiteX57" fmla="*/ 4082989 w 4272784"/>
              <a:gd name="connsiteY57" fmla="*/ 2741612 h 6858000"/>
              <a:gd name="connsiteX58" fmla="*/ 4084669 w 4272784"/>
              <a:gd name="connsiteY58" fmla="*/ 2809875 h 6858000"/>
              <a:gd name="connsiteX59" fmla="*/ 4094747 w 4272784"/>
              <a:gd name="connsiteY59" fmla="*/ 2868612 h 6858000"/>
              <a:gd name="connsiteX60" fmla="*/ 4104825 w 4272784"/>
              <a:gd name="connsiteY60" fmla="*/ 2922587 h 6858000"/>
              <a:gd name="connsiteX61" fmla="*/ 4119940 w 4272784"/>
              <a:gd name="connsiteY61" fmla="*/ 2967037 h 6858000"/>
              <a:gd name="connsiteX62" fmla="*/ 4138416 w 4272784"/>
              <a:gd name="connsiteY62" fmla="*/ 3009900 h 6858000"/>
              <a:gd name="connsiteX63" fmla="*/ 4156892 w 4272784"/>
              <a:gd name="connsiteY63" fmla="*/ 3046412 h 6858000"/>
              <a:gd name="connsiteX64" fmla="*/ 4177047 w 4272784"/>
              <a:gd name="connsiteY64" fmla="*/ 3084512 h 6858000"/>
              <a:gd name="connsiteX65" fmla="*/ 4197202 w 4272784"/>
              <a:gd name="connsiteY65" fmla="*/ 3121025 h 6858000"/>
              <a:gd name="connsiteX66" fmla="*/ 4217357 w 4272784"/>
              <a:gd name="connsiteY66" fmla="*/ 3160712 h 6858000"/>
              <a:gd name="connsiteX67" fmla="*/ 4234153 w 4272784"/>
              <a:gd name="connsiteY67" fmla="*/ 3201987 h 6858000"/>
              <a:gd name="connsiteX68" fmla="*/ 4249270 w 4272784"/>
              <a:gd name="connsiteY68" fmla="*/ 3248025 h 6858000"/>
              <a:gd name="connsiteX69" fmla="*/ 4261027 w 4272784"/>
              <a:gd name="connsiteY69" fmla="*/ 3300412 h 6858000"/>
              <a:gd name="connsiteX70" fmla="*/ 4269425 w 4272784"/>
              <a:gd name="connsiteY70" fmla="*/ 3360737 h 6858000"/>
              <a:gd name="connsiteX71" fmla="*/ 4272784 w 4272784"/>
              <a:gd name="connsiteY71" fmla="*/ 3427412 h 6858000"/>
              <a:gd name="connsiteX72" fmla="*/ 4269425 w 4272784"/>
              <a:gd name="connsiteY72" fmla="*/ 3497262 h 6858000"/>
              <a:gd name="connsiteX73" fmla="*/ 4261027 w 4272784"/>
              <a:gd name="connsiteY73" fmla="*/ 3557587 h 6858000"/>
              <a:gd name="connsiteX74" fmla="*/ 4249270 w 4272784"/>
              <a:gd name="connsiteY74" fmla="*/ 3609975 h 6858000"/>
              <a:gd name="connsiteX75" fmla="*/ 4234153 w 4272784"/>
              <a:gd name="connsiteY75" fmla="*/ 3656012 h 6858000"/>
              <a:gd name="connsiteX76" fmla="*/ 4217357 w 4272784"/>
              <a:gd name="connsiteY76" fmla="*/ 3697287 h 6858000"/>
              <a:gd name="connsiteX77" fmla="*/ 4197202 w 4272784"/>
              <a:gd name="connsiteY77" fmla="*/ 3736975 h 6858000"/>
              <a:gd name="connsiteX78" fmla="*/ 4156892 w 4272784"/>
              <a:gd name="connsiteY78" fmla="*/ 3811587 h 6858000"/>
              <a:gd name="connsiteX79" fmla="*/ 4138416 w 4272784"/>
              <a:gd name="connsiteY79" fmla="*/ 3848100 h 6858000"/>
              <a:gd name="connsiteX80" fmla="*/ 4119940 w 4272784"/>
              <a:gd name="connsiteY80" fmla="*/ 3890962 h 6858000"/>
              <a:gd name="connsiteX81" fmla="*/ 4104825 w 4272784"/>
              <a:gd name="connsiteY81" fmla="*/ 3935412 h 6858000"/>
              <a:gd name="connsiteX82" fmla="*/ 4094747 w 4272784"/>
              <a:gd name="connsiteY82" fmla="*/ 3987800 h 6858000"/>
              <a:gd name="connsiteX83" fmla="*/ 4084669 w 4272784"/>
              <a:gd name="connsiteY83" fmla="*/ 4048125 h 6858000"/>
              <a:gd name="connsiteX84" fmla="*/ 4082989 w 4272784"/>
              <a:gd name="connsiteY84" fmla="*/ 4116387 h 6858000"/>
              <a:gd name="connsiteX85" fmla="*/ 4084669 w 4272784"/>
              <a:gd name="connsiteY85" fmla="*/ 4186237 h 6858000"/>
              <a:gd name="connsiteX86" fmla="*/ 4094747 w 4272784"/>
              <a:gd name="connsiteY86" fmla="*/ 4244975 h 6858000"/>
              <a:gd name="connsiteX87" fmla="*/ 4104825 w 4272784"/>
              <a:gd name="connsiteY87" fmla="*/ 4297362 h 6858000"/>
              <a:gd name="connsiteX88" fmla="*/ 4119940 w 4272784"/>
              <a:gd name="connsiteY88" fmla="*/ 4343400 h 6858000"/>
              <a:gd name="connsiteX89" fmla="*/ 4138416 w 4272784"/>
              <a:gd name="connsiteY89" fmla="*/ 4386262 h 6858000"/>
              <a:gd name="connsiteX90" fmla="*/ 4156892 w 4272784"/>
              <a:gd name="connsiteY90" fmla="*/ 4424362 h 6858000"/>
              <a:gd name="connsiteX91" fmla="*/ 4197202 w 4272784"/>
              <a:gd name="connsiteY91" fmla="*/ 4498975 h 6858000"/>
              <a:gd name="connsiteX92" fmla="*/ 4217357 w 4272784"/>
              <a:gd name="connsiteY92" fmla="*/ 4537075 h 6858000"/>
              <a:gd name="connsiteX93" fmla="*/ 4234153 w 4272784"/>
              <a:gd name="connsiteY93" fmla="*/ 4579937 h 6858000"/>
              <a:gd name="connsiteX94" fmla="*/ 4249270 w 4272784"/>
              <a:gd name="connsiteY94" fmla="*/ 4625975 h 6858000"/>
              <a:gd name="connsiteX95" fmla="*/ 4261027 w 4272784"/>
              <a:gd name="connsiteY95" fmla="*/ 4678362 h 6858000"/>
              <a:gd name="connsiteX96" fmla="*/ 4269425 w 4272784"/>
              <a:gd name="connsiteY96" fmla="*/ 4738687 h 6858000"/>
              <a:gd name="connsiteX97" fmla="*/ 4272784 w 4272784"/>
              <a:gd name="connsiteY97" fmla="*/ 4806950 h 6858000"/>
              <a:gd name="connsiteX98" fmla="*/ 4269425 w 4272784"/>
              <a:gd name="connsiteY98" fmla="*/ 4875212 h 6858000"/>
              <a:gd name="connsiteX99" fmla="*/ 4261027 w 4272784"/>
              <a:gd name="connsiteY99" fmla="*/ 4935537 h 6858000"/>
              <a:gd name="connsiteX100" fmla="*/ 4249270 w 4272784"/>
              <a:gd name="connsiteY100" fmla="*/ 4987925 h 6858000"/>
              <a:gd name="connsiteX101" fmla="*/ 4234153 w 4272784"/>
              <a:gd name="connsiteY101" fmla="*/ 5033962 h 6858000"/>
              <a:gd name="connsiteX102" fmla="*/ 4217357 w 4272784"/>
              <a:gd name="connsiteY102" fmla="*/ 5075237 h 6858000"/>
              <a:gd name="connsiteX103" fmla="*/ 4197202 w 4272784"/>
              <a:gd name="connsiteY103" fmla="*/ 5114925 h 6858000"/>
              <a:gd name="connsiteX104" fmla="*/ 4177047 w 4272784"/>
              <a:gd name="connsiteY104" fmla="*/ 5149850 h 6858000"/>
              <a:gd name="connsiteX105" fmla="*/ 4156892 w 4272784"/>
              <a:gd name="connsiteY105" fmla="*/ 5186362 h 6858000"/>
              <a:gd name="connsiteX106" fmla="*/ 4138416 w 4272784"/>
              <a:gd name="connsiteY106" fmla="*/ 5226050 h 6858000"/>
              <a:gd name="connsiteX107" fmla="*/ 4119940 w 4272784"/>
              <a:gd name="connsiteY107" fmla="*/ 5268912 h 6858000"/>
              <a:gd name="connsiteX108" fmla="*/ 4104825 w 4272784"/>
              <a:gd name="connsiteY108" fmla="*/ 5313362 h 6858000"/>
              <a:gd name="connsiteX109" fmla="*/ 4094747 w 4272784"/>
              <a:gd name="connsiteY109" fmla="*/ 5365750 h 6858000"/>
              <a:gd name="connsiteX110" fmla="*/ 4084669 w 4272784"/>
              <a:gd name="connsiteY110" fmla="*/ 5426075 h 6858000"/>
              <a:gd name="connsiteX111" fmla="*/ 4082989 w 4272784"/>
              <a:gd name="connsiteY111" fmla="*/ 5494337 h 6858000"/>
              <a:gd name="connsiteX112" fmla="*/ 4084669 w 4272784"/>
              <a:gd name="connsiteY112" fmla="*/ 5562600 h 6858000"/>
              <a:gd name="connsiteX113" fmla="*/ 4094747 w 4272784"/>
              <a:gd name="connsiteY113" fmla="*/ 5622925 h 6858000"/>
              <a:gd name="connsiteX114" fmla="*/ 4104825 w 4272784"/>
              <a:gd name="connsiteY114" fmla="*/ 5675312 h 6858000"/>
              <a:gd name="connsiteX115" fmla="*/ 4119940 w 4272784"/>
              <a:gd name="connsiteY115" fmla="*/ 5721350 h 6858000"/>
              <a:gd name="connsiteX116" fmla="*/ 4138416 w 4272784"/>
              <a:gd name="connsiteY116" fmla="*/ 5762625 h 6858000"/>
              <a:gd name="connsiteX117" fmla="*/ 4156892 w 4272784"/>
              <a:gd name="connsiteY117" fmla="*/ 5802312 h 6858000"/>
              <a:gd name="connsiteX118" fmla="*/ 4177047 w 4272784"/>
              <a:gd name="connsiteY118" fmla="*/ 5840412 h 6858000"/>
              <a:gd name="connsiteX119" fmla="*/ 4197202 w 4272784"/>
              <a:gd name="connsiteY119" fmla="*/ 5876925 h 6858000"/>
              <a:gd name="connsiteX120" fmla="*/ 4217357 w 4272784"/>
              <a:gd name="connsiteY120" fmla="*/ 5915025 h 6858000"/>
              <a:gd name="connsiteX121" fmla="*/ 4234153 w 4272784"/>
              <a:gd name="connsiteY121" fmla="*/ 5956300 h 6858000"/>
              <a:gd name="connsiteX122" fmla="*/ 4249270 w 4272784"/>
              <a:gd name="connsiteY122" fmla="*/ 6003925 h 6858000"/>
              <a:gd name="connsiteX123" fmla="*/ 4261027 w 4272784"/>
              <a:gd name="connsiteY123" fmla="*/ 6056312 h 6858000"/>
              <a:gd name="connsiteX124" fmla="*/ 4269425 w 4272784"/>
              <a:gd name="connsiteY124" fmla="*/ 6113462 h 6858000"/>
              <a:gd name="connsiteX125" fmla="*/ 4272784 w 4272784"/>
              <a:gd name="connsiteY125" fmla="*/ 6183312 h 6858000"/>
              <a:gd name="connsiteX126" fmla="*/ 4269425 w 4272784"/>
              <a:gd name="connsiteY126" fmla="*/ 6251575 h 6858000"/>
              <a:gd name="connsiteX127" fmla="*/ 4261027 w 4272784"/>
              <a:gd name="connsiteY127" fmla="*/ 6311900 h 6858000"/>
              <a:gd name="connsiteX128" fmla="*/ 4249270 w 4272784"/>
              <a:gd name="connsiteY128" fmla="*/ 6361112 h 6858000"/>
              <a:gd name="connsiteX129" fmla="*/ 4234153 w 4272784"/>
              <a:gd name="connsiteY129" fmla="*/ 6407150 h 6858000"/>
              <a:gd name="connsiteX130" fmla="*/ 4217357 w 4272784"/>
              <a:gd name="connsiteY130" fmla="*/ 6448425 h 6858000"/>
              <a:gd name="connsiteX131" fmla="*/ 4198882 w 4272784"/>
              <a:gd name="connsiteY131" fmla="*/ 6488112 h 6858000"/>
              <a:gd name="connsiteX132" fmla="*/ 4180406 w 4272784"/>
              <a:gd name="connsiteY132" fmla="*/ 6523037 h 6858000"/>
              <a:gd name="connsiteX133" fmla="*/ 4160251 w 4272784"/>
              <a:gd name="connsiteY133" fmla="*/ 6561137 h 6858000"/>
              <a:gd name="connsiteX134" fmla="*/ 4140096 w 4272784"/>
              <a:gd name="connsiteY134" fmla="*/ 6597650 h 6858000"/>
              <a:gd name="connsiteX135" fmla="*/ 4123300 w 4272784"/>
              <a:gd name="connsiteY135" fmla="*/ 6640512 h 6858000"/>
              <a:gd name="connsiteX136" fmla="*/ 4106504 w 4272784"/>
              <a:gd name="connsiteY136" fmla="*/ 6683375 h 6858000"/>
              <a:gd name="connsiteX137" fmla="*/ 4096426 w 4272784"/>
              <a:gd name="connsiteY137" fmla="*/ 6735762 h 6858000"/>
              <a:gd name="connsiteX138" fmla="*/ 4088029 w 4272784"/>
              <a:gd name="connsiteY138" fmla="*/ 6791325 h 6858000"/>
              <a:gd name="connsiteX139" fmla="*/ 4082989 w 4272784"/>
              <a:gd name="connsiteY139" fmla="*/ 6858000 h 6858000"/>
              <a:gd name="connsiteX140" fmla="*/ 0 w 4272784"/>
              <a:gd name="connsiteY14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4272784" h="6858000">
                <a:moveTo>
                  <a:pt x="0" y="0"/>
                </a:moveTo>
                <a:lnTo>
                  <a:pt x="4082989" y="0"/>
                </a:lnTo>
                <a:lnTo>
                  <a:pt x="4088029" y="66675"/>
                </a:lnTo>
                <a:lnTo>
                  <a:pt x="4096426" y="122237"/>
                </a:lnTo>
                <a:lnTo>
                  <a:pt x="4106504" y="174625"/>
                </a:lnTo>
                <a:lnTo>
                  <a:pt x="4123300" y="217487"/>
                </a:lnTo>
                <a:lnTo>
                  <a:pt x="4140096" y="260350"/>
                </a:lnTo>
                <a:lnTo>
                  <a:pt x="4160251" y="296862"/>
                </a:lnTo>
                <a:lnTo>
                  <a:pt x="4180406" y="334962"/>
                </a:lnTo>
                <a:lnTo>
                  <a:pt x="4198882" y="369887"/>
                </a:lnTo>
                <a:lnTo>
                  <a:pt x="4217357" y="409575"/>
                </a:lnTo>
                <a:lnTo>
                  <a:pt x="4234153" y="450850"/>
                </a:lnTo>
                <a:lnTo>
                  <a:pt x="4249270" y="496887"/>
                </a:lnTo>
                <a:lnTo>
                  <a:pt x="4261027" y="546100"/>
                </a:lnTo>
                <a:lnTo>
                  <a:pt x="4269425" y="606425"/>
                </a:lnTo>
                <a:lnTo>
                  <a:pt x="4272784" y="673100"/>
                </a:lnTo>
                <a:lnTo>
                  <a:pt x="4269425" y="744537"/>
                </a:lnTo>
                <a:lnTo>
                  <a:pt x="4261027" y="801687"/>
                </a:lnTo>
                <a:lnTo>
                  <a:pt x="4249270" y="854075"/>
                </a:lnTo>
                <a:lnTo>
                  <a:pt x="4234153" y="901700"/>
                </a:lnTo>
                <a:lnTo>
                  <a:pt x="4217357" y="942975"/>
                </a:lnTo>
                <a:lnTo>
                  <a:pt x="4197202" y="981075"/>
                </a:lnTo>
                <a:lnTo>
                  <a:pt x="4177047" y="1017587"/>
                </a:lnTo>
                <a:lnTo>
                  <a:pt x="4156892" y="1055687"/>
                </a:lnTo>
                <a:lnTo>
                  <a:pt x="4138416" y="1095375"/>
                </a:lnTo>
                <a:lnTo>
                  <a:pt x="4119940" y="1136650"/>
                </a:lnTo>
                <a:lnTo>
                  <a:pt x="4104825" y="1182687"/>
                </a:lnTo>
                <a:lnTo>
                  <a:pt x="4094747" y="1235075"/>
                </a:lnTo>
                <a:lnTo>
                  <a:pt x="4084669" y="1295400"/>
                </a:lnTo>
                <a:lnTo>
                  <a:pt x="4082989" y="1363662"/>
                </a:lnTo>
                <a:lnTo>
                  <a:pt x="4084669" y="1431925"/>
                </a:lnTo>
                <a:lnTo>
                  <a:pt x="4094747" y="1492250"/>
                </a:lnTo>
                <a:lnTo>
                  <a:pt x="4104825" y="1544637"/>
                </a:lnTo>
                <a:lnTo>
                  <a:pt x="4119940" y="1589087"/>
                </a:lnTo>
                <a:lnTo>
                  <a:pt x="4138416" y="1631950"/>
                </a:lnTo>
                <a:lnTo>
                  <a:pt x="4156892" y="1671637"/>
                </a:lnTo>
                <a:lnTo>
                  <a:pt x="4177047" y="1708150"/>
                </a:lnTo>
                <a:lnTo>
                  <a:pt x="4197202" y="1743075"/>
                </a:lnTo>
                <a:lnTo>
                  <a:pt x="4217357" y="1782762"/>
                </a:lnTo>
                <a:lnTo>
                  <a:pt x="4234153" y="1824037"/>
                </a:lnTo>
                <a:lnTo>
                  <a:pt x="4249270" y="1870075"/>
                </a:lnTo>
                <a:lnTo>
                  <a:pt x="4261027" y="1922462"/>
                </a:lnTo>
                <a:lnTo>
                  <a:pt x="4269425" y="1982787"/>
                </a:lnTo>
                <a:lnTo>
                  <a:pt x="4272784" y="2051050"/>
                </a:lnTo>
                <a:lnTo>
                  <a:pt x="4269425" y="2119312"/>
                </a:lnTo>
                <a:lnTo>
                  <a:pt x="4261027" y="2179637"/>
                </a:lnTo>
                <a:lnTo>
                  <a:pt x="4249270" y="2232025"/>
                </a:lnTo>
                <a:lnTo>
                  <a:pt x="4234153" y="2278062"/>
                </a:lnTo>
                <a:lnTo>
                  <a:pt x="4217357" y="2319337"/>
                </a:lnTo>
                <a:lnTo>
                  <a:pt x="4197202" y="2359025"/>
                </a:lnTo>
                <a:lnTo>
                  <a:pt x="4177047" y="2395537"/>
                </a:lnTo>
                <a:lnTo>
                  <a:pt x="4156892" y="2433637"/>
                </a:lnTo>
                <a:lnTo>
                  <a:pt x="4138416" y="2471737"/>
                </a:lnTo>
                <a:lnTo>
                  <a:pt x="4119940" y="2513012"/>
                </a:lnTo>
                <a:lnTo>
                  <a:pt x="4104825" y="2560637"/>
                </a:lnTo>
                <a:lnTo>
                  <a:pt x="4094747" y="2613025"/>
                </a:lnTo>
                <a:lnTo>
                  <a:pt x="4084669" y="2671762"/>
                </a:lnTo>
                <a:lnTo>
                  <a:pt x="4082989" y="2741612"/>
                </a:lnTo>
                <a:lnTo>
                  <a:pt x="4084669" y="2809875"/>
                </a:lnTo>
                <a:lnTo>
                  <a:pt x="4094747" y="2868612"/>
                </a:lnTo>
                <a:lnTo>
                  <a:pt x="4104825" y="2922587"/>
                </a:lnTo>
                <a:lnTo>
                  <a:pt x="4119940" y="2967037"/>
                </a:lnTo>
                <a:lnTo>
                  <a:pt x="4138416" y="3009900"/>
                </a:lnTo>
                <a:lnTo>
                  <a:pt x="4156892" y="3046412"/>
                </a:lnTo>
                <a:lnTo>
                  <a:pt x="4177047" y="3084512"/>
                </a:lnTo>
                <a:lnTo>
                  <a:pt x="4197202" y="3121025"/>
                </a:lnTo>
                <a:lnTo>
                  <a:pt x="4217357" y="3160712"/>
                </a:lnTo>
                <a:lnTo>
                  <a:pt x="4234153" y="3201987"/>
                </a:lnTo>
                <a:lnTo>
                  <a:pt x="4249270" y="3248025"/>
                </a:lnTo>
                <a:lnTo>
                  <a:pt x="4261027" y="3300412"/>
                </a:lnTo>
                <a:lnTo>
                  <a:pt x="4269425" y="3360737"/>
                </a:lnTo>
                <a:lnTo>
                  <a:pt x="4272784" y="3427412"/>
                </a:lnTo>
                <a:lnTo>
                  <a:pt x="4269425" y="3497262"/>
                </a:lnTo>
                <a:lnTo>
                  <a:pt x="4261027" y="3557587"/>
                </a:lnTo>
                <a:lnTo>
                  <a:pt x="4249270" y="3609975"/>
                </a:lnTo>
                <a:lnTo>
                  <a:pt x="4234153" y="3656012"/>
                </a:lnTo>
                <a:lnTo>
                  <a:pt x="4217357" y="3697287"/>
                </a:lnTo>
                <a:lnTo>
                  <a:pt x="4197202" y="3736975"/>
                </a:lnTo>
                <a:lnTo>
                  <a:pt x="4156892" y="3811587"/>
                </a:lnTo>
                <a:lnTo>
                  <a:pt x="4138416" y="3848100"/>
                </a:lnTo>
                <a:lnTo>
                  <a:pt x="4119940" y="3890962"/>
                </a:lnTo>
                <a:lnTo>
                  <a:pt x="4104825" y="3935412"/>
                </a:lnTo>
                <a:lnTo>
                  <a:pt x="4094747" y="3987800"/>
                </a:lnTo>
                <a:lnTo>
                  <a:pt x="4084669" y="4048125"/>
                </a:lnTo>
                <a:lnTo>
                  <a:pt x="4082989" y="4116387"/>
                </a:lnTo>
                <a:lnTo>
                  <a:pt x="4084669" y="4186237"/>
                </a:lnTo>
                <a:lnTo>
                  <a:pt x="4094747" y="4244975"/>
                </a:lnTo>
                <a:lnTo>
                  <a:pt x="4104825" y="4297362"/>
                </a:lnTo>
                <a:lnTo>
                  <a:pt x="4119940" y="4343400"/>
                </a:lnTo>
                <a:lnTo>
                  <a:pt x="4138416" y="4386262"/>
                </a:lnTo>
                <a:lnTo>
                  <a:pt x="4156892" y="4424362"/>
                </a:lnTo>
                <a:lnTo>
                  <a:pt x="4197202" y="4498975"/>
                </a:lnTo>
                <a:lnTo>
                  <a:pt x="4217357" y="4537075"/>
                </a:lnTo>
                <a:lnTo>
                  <a:pt x="4234153" y="4579937"/>
                </a:lnTo>
                <a:lnTo>
                  <a:pt x="4249270" y="4625975"/>
                </a:lnTo>
                <a:lnTo>
                  <a:pt x="4261027" y="4678362"/>
                </a:lnTo>
                <a:lnTo>
                  <a:pt x="4269425" y="4738687"/>
                </a:lnTo>
                <a:lnTo>
                  <a:pt x="4272784" y="4806950"/>
                </a:lnTo>
                <a:lnTo>
                  <a:pt x="4269425" y="4875212"/>
                </a:lnTo>
                <a:lnTo>
                  <a:pt x="4261027" y="4935537"/>
                </a:lnTo>
                <a:lnTo>
                  <a:pt x="4249270" y="4987925"/>
                </a:lnTo>
                <a:lnTo>
                  <a:pt x="4234153" y="5033962"/>
                </a:lnTo>
                <a:lnTo>
                  <a:pt x="4217357" y="5075237"/>
                </a:lnTo>
                <a:lnTo>
                  <a:pt x="4197202" y="5114925"/>
                </a:lnTo>
                <a:lnTo>
                  <a:pt x="4177047" y="5149850"/>
                </a:lnTo>
                <a:lnTo>
                  <a:pt x="4156892" y="5186362"/>
                </a:lnTo>
                <a:lnTo>
                  <a:pt x="4138416" y="5226050"/>
                </a:lnTo>
                <a:lnTo>
                  <a:pt x="4119940" y="5268912"/>
                </a:lnTo>
                <a:lnTo>
                  <a:pt x="4104825" y="5313362"/>
                </a:lnTo>
                <a:lnTo>
                  <a:pt x="4094747" y="5365750"/>
                </a:lnTo>
                <a:lnTo>
                  <a:pt x="4084669" y="5426075"/>
                </a:lnTo>
                <a:lnTo>
                  <a:pt x="4082989" y="5494337"/>
                </a:lnTo>
                <a:lnTo>
                  <a:pt x="4084669" y="5562600"/>
                </a:lnTo>
                <a:lnTo>
                  <a:pt x="4094747" y="5622925"/>
                </a:lnTo>
                <a:lnTo>
                  <a:pt x="4104825" y="5675312"/>
                </a:lnTo>
                <a:lnTo>
                  <a:pt x="4119940" y="5721350"/>
                </a:lnTo>
                <a:lnTo>
                  <a:pt x="4138416" y="5762625"/>
                </a:lnTo>
                <a:lnTo>
                  <a:pt x="4156892" y="5802312"/>
                </a:lnTo>
                <a:lnTo>
                  <a:pt x="4177047" y="5840412"/>
                </a:lnTo>
                <a:lnTo>
                  <a:pt x="4197202" y="5876925"/>
                </a:lnTo>
                <a:lnTo>
                  <a:pt x="4217357" y="5915025"/>
                </a:lnTo>
                <a:lnTo>
                  <a:pt x="4234153" y="5956300"/>
                </a:lnTo>
                <a:lnTo>
                  <a:pt x="4249270" y="6003925"/>
                </a:lnTo>
                <a:lnTo>
                  <a:pt x="4261027" y="6056312"/>
                </a:lnTo>
                <a:lnTo>
                  <a:pt x="4269425" y="6113462"/>
                </a:lnTo>
                <a:lnTo>
                  <a:pt x="4272784" y="6183312"/>
                </a:lnTo>
                <a:lnTo>
                  <a:pt x="4269425" y="6251575"/>
                </a:lnTo>
                <a:lnTo>
                  <a:pt x="4261027" y="6311900"/>
                </a:lnTo>
                <a:lnTo>
                  <a:pt x="4249270" y="6361112"/>
                </a:lnTo>
                <a:lnTo>
                  <a:pt x="4234153" y="6407150"/>
                </a:lnTo>
                <a:lnTo>
                  <a:pt x="4217357" y="6448425"/>
                </a:lnTo>
                <a:lnTo>
                  <a:pt x="4198882" y="6488112"/>
                </a:lnTo>
                <a:lnTo>
                  <a:pt x="4180406" y="6523037"/>
                </a:lnTo>
                <a:lnTo>
                  <a:pt x="4160251" y="6561137"/>
                </a:lnTo>
                <a:lnTo>
                  <a:pt x="4140096" y="6597650"/>
                </a:lnTo>
                <a:lnTo>
                  <a:pt x="4123300" y="6640512"/>
                </a:lnTo>
                <a:lnTo>
                  <a:pt x="4106504" y="6683375"/>
                </a:lnTo>
                <a:lnTo>
                  <a:pt x="4096426" y="6735762"/>
                </a:lnTo>
                <a:lnTo>
                  <a:pt x="4088029" y="6791325"/>
                </a:lnTo>
                <a:lnTo>
                  <a:pt x="4082989" y="6858000"/>
                </a:lnTo>
                <a:lnTo>
                  <a:pt x="0" y="6858000"/>
                </a:lnTo>
                <a:close/>
              </a:path>
            </a:pathLst>
          </a:custGeom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909E572F-9CDC-4214-9D42-FF00176495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417162" cy="6858000"/>
          </a:xfrm>
          <a:custGeom>
            <a:avLst/>
            <a:gdLst>
              <a:gd name="connsiteX0" fmla="*/ 4417162 w 4417162"/>
              <a:gd name="connsiteY0" fmla="*/ 0 h 6858000"/>
              <a:gd name="connsiteX1" fmla="*/ 334174 w 4417162"/>
              <a:gd name="connsiteY1" fmla="*/ 0 h 6858000"/>
              <a:gd name="connsiteX2" fmla="*/ 334173 w 4417162"/>
              <a:gd name="connsiteY2" fmla="*/ 0 h 6858000"/>
              <a:gd name="connsiteX3" fmla="*/ 189795 w 4417162"/>
              <a:gd name="connsiteY3" fmla="*/ 0 h 6858000"/>
              <a:gd name="connsiteX4" fmla="*/ 184756 w 4417162"/>
              <a:gd name="connsiteY4" fmla="*/ 66675 h 6858000"/>
              <a:gd name="connsiteX5" fmla="*/ 176358 w 4417162"/>
              <a:gd name="connsiteY5" fmla="*/ 122237 h 6858000"/>
              <a:gd name="connsiteX6" fmla="*/ 166281 w 4417162"/>
              <a:gd name="connsiteY6" fmla="*/ 174625 h 6858000"/>
              <a:gd name="connsiteX7" fmla="*/ 149485 w 4417162"/>
              <a:gd name="connsiteY7" fmla="*/ 217487 h 6858000"/>
              <a:gd name="connsiteX8" fmla="*/ 132689 w 4417162"/>
              <a:gd name="connsiteY8" fmla="*/ 260350 h 6858000"/>
              <a:gd name="connsiteX9" fmla="*/ 112534 w 4417162"/>
              <a:gd name="connsiteY9" fmla="*/ 296862 h 6858000"/>
              <a:gd name="connsiteX10" fmla="*/ 92379 w 4417162"/>
              <a:gd name="connsiteY10" fmla="*/ 334962 h 6858000"/>
              <a:gd name="connsiteX11" fmla="*/ 73903 w 4417162"/>
              <a:gd name="connsiteY11" fmla="*/ 369887 h 6858000"/>
              <a:gd name="connsiteX12" fmla="*/ 55427 w 4417162"/>
              <a:gd name="connsiteY12" fmla="*/ 409575 h 6858000"/>
              <a:gd name="connsiteX13" fmla="*/ 38632 w 4417162"/>
              <a:gd name="connsiteY13" fmla="*/ 450850 h 6858000"/>
              <a:gd name="connsiteX14" fmla="*/ 23515 w 4417162"/>
              <a:gd name="connsiteY14" fmla="*/ 496887 h 6858000"/>
              <a:gd name="connsiteX15" fmla="*/ 11758 w 4417162"/>
              <a:gd name="connsiteY15" fmla="*/ 546100 h 6858000"/>
              <a:gd name="connsiteX16" fmla="*/ 3359 w 4417162"/>
              <a:gd name="connsiteY16" fmla="*/ 606425 h 6858000"/>
              <a:gd name="connsiteX17" fmla="*/ 0 w 4417162"/>
              <a:gd name="connsiteY17" fmla="*/ 673100 h 6858000"/>
              <a:gd name="connsiteX18" fmla="*/ 3359 w 4417162"/>
              <a:gd name="connsiteY18" fmla="*/ 744537 h 6858000"/>
              <a:gd name="connsiteX19" fmla="*/ 11758 w 4417162"/>
              <a:gd name="connsiteY19" fmla="*/ 801687 h 6858000"/>
              <a:gd name="connsiteX20" fmla="*/ 23515 w 4417162"/>
              <a:gd name="connsiteY20" fmla="*/ 854075 h 6858000"/>
              <a:gd name="connsiteX21" fmla="*/ 38632 w 4417162"/>
              <a:gd name="connsiteY21" fmla="*/ 901700 h 6858000"/>
              <a:gd name="connsiteX22" fmla="*/ 55427 w 4417162"/>
              <a:gd name="connsiteY22" fmla="*/ 942975 h 6858000"/>
              <a:gd name="connsiteX23" fmla="*/ 75583 w 4417162"/>
              <a:gd name="connsiteY23" fmla="*/ 981075 h 6858000"/>
              <a:gd name="connsiteX24" fmla="*/ 95738 w 4417162"/>
              <a:gd name="connsiteY24" fmla="*/ 1017587 h 6858000"/>
              <a:gd name="connsiteX25" fmla="*/ 115893 w 4417162"/>
              <a:gd name="connsiteY25" fmla="*/ 1055687 h 6858000"/>
              <a:gd name="connsiteX26" fmla="*/ 134368 w 4417162"/>
              <a:gd name="connsiteY26" fmla="*/ 1095375 h 6858000"/>
              <a:gd name="connsiteX27" fmla="*/ 152844 w 4417162"/>
              <a:gd name="connsiteY27" fmla="*/ 1136650 h 6858000"/>
              <a:gd name="connsiteX28" fmla="*/ 167960 w 4417162"/>
              <a:gd name="connsiteY28" fmla="*/ 1182687 h 6858000"/>
              <a:gd name="connsiteX29" fmla="*/ 178038 w 4417162"/>
              <a:gd name="connsiteY29" fmla="*/ 1235075 h 6858000"/>
              <a:gd name="connsiteX30" fmla="*/ 188115 w 4417162"/>
              <a:gd name="connsiteY30" fmla="*/ 1295400 h 6858000"/>
              <a:gd name="connsiteX31" fmla="*/ 189795 w 4417162"/>
              <a:gd name="connsiteY31" fmla="*/ 1363662 h 6858000"/>
              <a:gd name="connsiteX32" fmla="*/ 188115 w 4417162"/>
              <a:gd name="connsiteY32" fmla="*/ 1431925 h 6858000"/>
              <a:gd name="connsiteX33" fmla="*/ 178038 w 4417162"/>
              <a:gd name="connsiteY33" fmla="*/ 1492250 h 6858000"/>
              <a:gd name="connsiteX34" fmla="*/ 167960 w 4417162"/>
              <a:gd name="connsiteY34" fmla="*/ 1544637 h 6858000"/>
              <a:gd name="connsiteX35" fmla="*/ 152844 w 4417162"/>
              <a:gd name="connsiteY35" fmla="*/ 1589087 h 6858000"/>
              <a:gd name="connsiteX36" fmla="*/ 134368 w 4417162"/>
              <a:gd name="connsiteY36" fmla="*/ 1631950 h 6858000"/>
              <a:gd name="connsiteX37" fmla="*/ 115893 w 4417162"/>
              <a:gd name="connsiteY37" fmla="*/ 1671637 h 6858000"/>
              <a:gd name="connsiteX38" fmla="*/ 95738 w 4417162"/>
              <a:gd name="connsiteY38" fmla="*/ 1708150 h 6858000"/>
              <a:gd name="connsiteX39" fmla="*/ 75583 w 4417162"/>
              <a:gd name="connsiteY39" fmla="*/ 1743075 h 6858000"/>
              <a:gd name="connsiteX40" fmla="*/ 55427 w 4417162"/>
              <a:gd name="connsiteY40" fmla="*/ 1782762 h 6858000"/>
              <a:gd name="connsiteX41" fmla="*/ 38632 w 4417162"/>
              <a:gd name="connsiteY41" fmla="*/ 1824037 h 6858000"/>
              <a:gd name="connsiteX42" fmla="*/ 23515 w 4417162"/>
              <a:gd name="connsiteY42" fmla="*/ 1870075 h 6858000"/>
              <a:gd name="connsiteX43" fmla="*/ 11758 w 4417162"/>
              <a:gd name="connsiteY43" fmla="*/ 1922462 h 6858000"/>
              <a:gd name="connsiteX44" fmla="*/ 3359 w 4417162"/>
              <a:gd name="connsiteY44" fmla="*/ 1982787 h 6858000"/>
              <a:gd name="connsiteX45" fmla="*/ 0 w 4417162"/>
              <a:gd name="connsiteY45" fmla="*/ 2051050 h 6858000"/>
              <a:gd name="connsiteX46" fmla="*/ 3359 w 4417162"/>
              <a:gd name="connsiteY46" fmla="*/ 2119312 h 6858000"/>
              <a:gd name="connsiteX47" fmla="*/ 11758 w 4417162"/>
              <a:gd name="connsiteY47" fmla="*/ 2179637 h 6858000"/>
              <a:gd name="connsiteX48" fmla="*/ 23515 w 4417162"/>
              <a:gd name="connsiteY48" fmla="*/ 2232025 h 6858000"/>
              <a:gd name="connsiteX49" fmla="*/ 38632 w 4417162"/>
              <a:gd name="connsiteY49" fmla="*/ 2278062 h 6858000"/>
              <a:gd name="connsiteX50" fmla="*/ 55427 w 4417162"/>
              <a:gd name="connsiteY50" fmla="*/ 2319337 h 6858000"/>
              <a:gd name="connsiteX51" fmla="*/ 75583 w 4417162"/>
              <a:gd name="connsiteY51" fmla="*/ 2359025 h 6858000"/>
              <a:gd name="connsiteX52" fmla="*/ 95738 w 4417162"/>
              <a:gd name="connsiteY52" fmla="*/ 2395537 h 6858000"/>
              <a:gd name="connsiteX53" fmla="*/ 115893 w 4417162"/>
              <a:gd name="connsiteY53" fmla="*/ 2433637 h 6858000"/>
              <a:gd name="connsiteX54" fmla="*/ 134368 w 4417162"/>
              <a:gd name="connsiteY54" fmla="*/ 2471737 h 6858000"/>
              <a:gd name="connsiteX55" fmla="*/ 152844 w 4417162"/>
              <a:gd name="connsiteY55" fmla="*/ 2513012 h 6858000"/>
              <a:gd name="connsiteX56" fmla="*/ 167960 w 4417162"/>
              <a:gd name="connsiteY56" fmla="*/ 2560637 h 6858000"/>
              <a:gd name="connsiteX57" fmla="*/ 178038 w 4417162"/>
              <a:gd name="connsiteY57" fmla="*/ 2613025 h 6858000"/>
              <a:gd name="connsiteX58" fmla="*/ 188115 w 4417162"/>
              <a:gd name="connsiteY58" fmla="*/ 2671762 h 6858000"/>
              <a:gd name="connsiteX59" fmla="*/ 189795 w 4417162"/>
              <a:gd name="connsiteY59" fmla="*/ 2741612 h 6858000"/>
              <a:gd name="connsiteX60" fmla="*/ 188115 w 4417162"/>
              <a:gd name="connsiteY60" fmla="*/ 2809875 h 6858000"/>
              <a:gd name="connsiteX61" fmla="*/ 178038 w 4417162"/>
              <a:gd name="connsiteY61" fmla="*/ 2868612 h 6858000"/>
              <a:gd name="connsiteX62" fmla="*/ 167960 w 4417162"/>
              <a:gd name="connsiteY62" fmla="*/ 2922587 h 6858000"/>
              <a:gd name="connsiteX63" fmla="*/ 152844 w 4417162"/>
              <a:gd name="connsiteY63" fmla="*/ 2967037 h 6858000"/>
              <a:gd name="connsiteX64" fmla="*/ 134368 w 4417162"/>
              <a:gd name="connsiteY64" fmla="*/ 3009900 h 6858000"/>
              <a:gd name="connsiteX65" fmla="*/ 115893 w 4417162"/>
              <a:gd name="connsiteY65" fmla="*/ 3046412 h 6858000"/>
              <a:gd name="connsiteX66" fmla="*/ 95738 w 4417162"/>
              <a:gd name="connsiteY66" fmla="*/ 3084512 h 6858000"/>
              <a:gd name="connsiteX67" fmla="*/ 75583 w 4417162"/>
              <a:gd name="connsiteY67" fmla="*/ 3121025 h 6858000"/>
              <a:gd name="connsiteX68" fmla="*/ 55427 w 4417162"/>
              <a:gd name="connsiteY68" fmla="*/ 3160712 h 6858000"/>
              <a:gd name="connsiteX69" fmla="*/ 38632 w 4417162"/>
              <a:gd name="connsiteY69" fmla="*/ 3201987 h 6858000"/>
              <a:gd name="connsiteX70" fmla="*/ 23515 w 4417162"/>
              <a:gd name="connsiteY70" fmla="*/ 3248025 h 6858000"/>
              <a:gd name="connsiteX71" fmla="*/ 11758 w 4417162"/>
              <a:gd name="connsiteY71" fmla="*/ 3300412 h 6858000"/>
              <a:gd name="connsiteX72" fmla="*/ 3359 w 4417162"/>
              <a:gd name="connsiteY72" fmla="*/ 3360737 h 6858000"/>
              <a:gd name="connsiteX73" fmla="*/ 0 w 4417162"/>
              <a:gd name="connsiteY73" fmla="*/ 3427412 h 6858000"/>
              <a:gd name="connsiteX74" fmla="*/ 3359 w 4417162"/>
              <a:gd name="connsiteY74" fmla="*/ 3497262 h 6858000"/>
              <a:gd name="connsiteX75" fmla="*/ 11758 w 4417162"/>
              <a:gd name="connsiteY75" fmla="*/ 3557587 h 6858000"/>
              <a:gd name="connsiteX76" fmla="*/ 23515 w 4417162"/>
              <a:gd name="connsiteY76" fmla="*/ 3609975 h 6858000"/>
              <a:gd name="connsiteX77" fmla="*/ 38632 w 4417162"/>
              <a:gd name="connsiteY77" fmla="*/ 3656012 h 6858000"/>
              <a:gd name="connsiteX78" fmla="*/ 55427 w 4417162"/>
              <a:gd name="connsiteY78" fmla="*/ 3697287 h 6858000"/>
              <a:gd name="connsiteX79" fmla="*/ 75583 w 4417162"/>
              <a:gd name="connsiteY79" fmla="*/ 3736975 h 6858000"/>
              <a:gd name="connsiteX80" fmla="*/ 115893 w 4417162"/>
              <a:gd name="connsiteY80" fmla="*/ 3811587 h 6858000"/>
              <a:gd name="connsiteX81" fmla="*/ 134368 w 4417162"/>
              <a:gd name="connsiteY81" fmla="*/ 3848100 h 6858000"/>
              <a:gd name="connsiteX82" fmla="*/ 152844 w 4417162"/>
              <a:gd name="connsiteY82" fmla="*/ 3890962 h 6858000"/>
              <a:gd name="connsiteX83" fmla="*/ 167960 w 4417162"/>
              <a:gd name="connsiteY83" fmla="*/ 3935412 h 6858000"/>
              <a:gd name="connsiteX84" fmla="*/ 178038 w 4417162"/>
              <a:gd name="connsiteY84" fmla="*/ 3987800 h 6858000"/>
              <a:gd name="connsiteX85" fmla="*/ 188115 w 4417162"/>
              <a:gd name="connsiteY85" fmla="*/ 4048125 h 6858000"/>
              <a:gd name="connsiteX86" fmla="*/ 189795 w 4417162"/>
              <a:gd name="connsiteY86" fmla="*/ 4116387 h 6858000"/>
              <a:gd name="connsiteX87" fmla="*/ 188115 w 4417162"/>
              <a:gd name="connsiteY87" fmla="*/ 4186237 h 6858000"/>
              <a:gd name="connsiteX88" fmla="*/ 178038 w 4417162"/>
              <a:gd name="connsiteY88" fmla="*/ 4244975 h 6858000"/>
              <a:gd name="connsiteX89" fmla="*/ 167960 w 4417162"/>
              <a:gd name="connsiteY89" fmla="*/ 4297362 h 6858000"/>
              <a:gd name="connsiteX90" fmla="*/ 152844 w 4417162"/>
              <a:gd name="connsiteY90" fmla="*/ 4343400 h 6858000"/>
              <a:gd name="connsiteX91" fmla="*/ 134368 w 4417162"/>
              <a:gd name="connsiteY91" fmla="*/ 4386262 h 6858000"/>
              <a:gd name="connsiteX92" fmla="*/ 115893 w 4417162"/>
              <a:gd name="connsiteY92" fmla="*/ 4424362 h 6858000"/>
              <a:gd name="connsiteX93" fmla="*/ 75583 w 4417162"/>
              <a:gd name="connsiteY93" fmla="*/ 4498975 h 6858000"/>
              <a:gd name="connsiteX94" fmla="*/ 55427 w 4417162"/>
              <a:gd name="connsiteY94" fmla="*/ 4537075 h 6858000"/>
              <a:gd name="connsiteX95" fmla="*/ 38632 w 4417162"/>
              <a:gd name="connsiteY95" fmla="*/ 4579937 h 6858000"/>
              <a:gd name="connsiteX96" fmla="*/ 23515 w 4417162"/>
              <a:gd name="connsiteY96" fmla="*/ 4625975 h 6858000"/>
              <a:gd name="connsiteX97" fmla="*/ 11758 w 4417162"/>
              <a:gd name="connsiteY97" fmla="*/ 4678362 h 6858000"/>
              <a:gd name="connsiteX98" fmla="*/ 3359 w 4417162"/>
              <a:gd name="connsiteY98" fmla="*/ 4738687 h 6858000"/>
              <a:gd name="connsiteX99" fmla="*/ 0 w 4417162"/>
              <a:gd name="connsiteY99" fmla="*/ 4806950 h 6858000"/>
              <a:gd name="connsiteX100" fmla="*/ 3359 w 4417162"/>
              <a:gd name="connsiteY100" fmla="*/ 4875212 h 6858000"/>
              <a:gd name="connsiteX101" fmla="*/ 11758 w 4417162"/>
              <a:gd name="connsiteY101" fmla="*/ 4935537 h 6858000"/>
              <a:gd name="connsiteX102" fmla="*/ 23515 w 4417162"/>
              <a:gd name="connsiteY102" fmla="*/ 4987925 h 6858000"/>
              <a:gd name="connsiteX103" fmla="*/ 38632 w 4417162"/>
              <a:gd name="connsiteY103" fmla="*/ 5033962 h 6858000"/>
              <a:gd name="connsiteX104" fmla="*/ 55427 w 4417162"/>
              <a:gd name="connsiteY104" fmla="*/ 5075237 h 6858000"/>
              <a:gd name="connsiteX105" fmla="*/ 75583 w 4417162"/>
              <a:gd name="connsiteY105" fmla="*/ 5114925 h 6858000"/>
              <a:gd name="connsiteX106" fmla="*/ 95738 w 4417162"/>
              <a:gd name="connsiteY106" fmla="*/ 5149850 h 6858000"/>
              <a:gd name="connsiteX107" fmla="*/ 115893 w 4417162"/>
              <a:gd name="connsiteY107" fmla="*/ 5186362 h 6858000"/>
              <a:gd name="connsiteX108" fmla="*/ 134368 w 4417162"/>
              <a:gd name="connsiteY108" fmla="*/ 5226050 h 6858000"/>
              <a:gd name="connsiteX109" fmla="*/ 152844 w 4417162"/>
              <a:gd name="connsiteY109" fmla="*/ 5268912 h 6858000"/>
              <a:gd name="connsiteX110" fmla="*/ 167960 w 4417162"/>
              <a:gd name="connsiteY110" fmla="*/ 5313362 h 6858000"/>
              <a:gd name="connsiteX111" fmla="*/ 178038 w 4417162"/>
              <a:gd name="connsiteY111" fmla="*/ 5365750 h 6858000"/>
              <a:gd name="connsiteX112" fmla="*/ 188115 w 4417162"/>
              <a:gd name="connsiteY112" fmla="*/ 5426075 h 6858000"/>
              <a:gd name="connsiteX113" fmla="*/ 189795 w 4417162"/>
              <a:gd name="connsiteY113" fmla="*/ 5494337 h 6858000"/>
              <a:gd name="connsiteX114" fmla="*/ 188115 w 4417162"/>
              <a:gd name="connsiteY114" fmla="*/ 5562600 h 6858000"/>
              <a:gd name="connsiteX115" fmla="*/ 178038 w 4417162"/>
              <a:gd name="connsiteY115" fmla="*/ 5622925 h 6858000"/>
              <a:gd name="connsiteX116" fmla="*/ 167960 w 4417162"/>
              <a:gd name="connsiteY116" fmla="*/ 5675312 h 6858000"/>
              <a:gd name="connsiteX117" fmla="*/ 152844 w 4417162"/>
              <a:gd name="connsiteY117" fmla="*/ 5721350 h 6858000"/>
              <a:gd name="connsiteX118" fmla="*/ 134368 w 4417162"/>
              <a:gd name="connsiteY118" fmla="*/ 5762625 h 6858000"/>
              <a:gd name="connsiteX119" fmla="*/ 115893 w 4417162"/>
              <a:gd name="connsiteY119" fmla="*/ 5802312 h 6858000"/>
              <a:gd name="connsiteX120" fmla="*/ 95738 w 4417162"/>
              <a:gd name="connsiteY120" fmla="*/ 5840412 h 6858000"/>
              <a:gd name="connsiteX121" fmla="*/ 75583 w 4417162"/>
              <a:gd name="connsiteY121" fmla="*/ 5876925 h 6858000"/>
              <a:gd name="connsiteX122" fmla="*/ 55427 w 4417162"/>
              <a:gd name="connsiteY122" fmla="*/ 5915025 h 6858000"/>
              <a:gd name="connsiteX123" fmla="*/ 38632 w 4417162"/>
              <a:gd name="connsiteY123" fmla="*/ 5956300 h 6858000"/>
              <a:gd name="connsiteX124" fmla="*/ 23515 w 4417162"/>
              <a:gd name="connsiteY124" fmla="*/ 6003925 h 6858000"/>
              <a:gd name="connsiteX125" fmla="*/ 11758 w 4417162"/>
              <a:gd name="connsiteY125" fmla="*/ 6056312 h 6858000"/>
              <a:gd name="connsiteX126" fmla="*/ 3359 w 4417162"/>
              <a:gd name="connsiteY126" fmla="*/ 6113462 h 6858000"/>
              <a:gd name="connsiteX127" fmla="*/ 0 w 4417162"/>
              <a:gd name="connsiteY127" fmla="*/ 6183312 h 6858000"/>
              <a:gd name="connsiteX128" fmla="*/ 3359 w 4417162"/>
              <a:gd name="connsiteY128" fmla="*/ 6251575 h 6858000"/>
              <a:gd name="connsiteX129" fmla="*/ 11758 w 4417162"/>
              <a:gd name="connsiteY129" fmla="*/ 6311900 h 6858000"/>
              <a:gd name="connsiteX130" fmla="*/ 23515 w 4417162"/>
              <a:gd name="connsiteY130" fmla="*/ 6361112 h 6858000"/>
              <a:gd name="connsiteX131" fmla="*/ 38632 w 4417162"/>
              <a:gd name="connsiteY131" fmla="*/ 6407150 h 6858000"/>
              <a:gd name="connsiteX132" fmla="*/ 55427 w 4417162"/>
              <a:gd name="connsiteY132" fmla="*/ 6448425 h 6858000"/>
              <a:gd name="connsiteX133" fmla="*/ 73903 w 4417162"/>
              <a:gd name="connsiteY133" fmla="*/ 6488112 h 6858000"/>
              <a:gd name="connsiteX134" fmla="*/ 92379 w 4417162"/>
              <a:gd name="connsiteY134" fmla="*/ 6523037 h 6858000"/>
              <a:gd name="connsiteX135" fmla="*/ 112534 w 4417162"/>
              <a:gd name="connsiteY135" fmla="*/ 6561137 h 6858000"/>
              <a:gd name="connsiteX136" fmla="*/ 132689 w 4417162"/>
              <a:gd name="connsiteY136" fmla="*/ 6597650 h 6858000"/>
              <a:gd name="connsiteX137" fmla="*/ 149485 w 4417162"/>
              <a:gd name="connsiteY137" fmla="*/ 6640512 h 6858000"/>
              <a:gd name="connsiteX138" fmla="*/ 166281 w 4417162"/>
              <a:gd name="connsiteY138" fmla="*/ 6683375 h 6858000"/>
              <a:gd name="connsiteX139" fmla="*/ 176358 w 4417162"/>
              <a:gd name="connsiteY139" fmla="*/ 6735762 h 6858000"/>
              <a:gd name="connsiteX140" fmla="*/ 184756 w 4417162"/>
              <a:gd name="connsiteY140" fmla="*/ 6791325 h 6858000"/>
              <a:gd name="connsiteX141" fmla="*/ 189795 w 4417162"/>
              <a:gd name="connsiteY141" fmla="*/ 6858000 h 6858000"/>
              <a:gd name="connsiteX142" fmla="*/ 334173 w 4417162"/>
              <a:gd name="connsiteY142" fmla="*/ 6858000 h 6858000"/>
              <a:gd name="connsiteX143" fmla="*/ 334174 w 4417162"/>
              <a:gd name="connsiteY143" fmla="*/ 6858000 h 6858000"/>
              <a:gd name="connsiteX144" fmla="*/ 4417162 w 4417162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417162" h="6858000">
                <a:moveTo>
                  <a:pt x="4417162" y="0"/>
                </a:moveTo>
                <a:lnTo>
                  <a:pt x="334174" y="0"/>
                </a:lnTo>
                <a:lnTo>
                  <a:pt x="334173" y="0"/>
                </a:lnTo>
                <a:lnTo>
                  <a:pt x="189795" y="0"/>
                </a:lnTo>
                <a:lnTo>
                  <a:pt x="184756" y="66675"/>
                </a:lnTo>
                <a:lnTo>
                  <a:pt x="176358" y="122237"/>
                </a:lnTo>
                <a:lnTo>
                  <a:pt x="166281" y="174625"/>
                </a:lnTo>
                <a:lnTo>
                  <a:pt x="149485" y="217487"/>
                </a:lnTo>
                <a:lnTo>
                  <a:pt x="132689" y="260350"/>
                </a:lnTo>
                <a:lnTo>
                  <a:pt x="112534" y="296862"/>
                </a:lnTo>
                <a:lnTo>
                  <a:pt x="92379" y="334962"/>
                </a:lnTo>
                <a:lnTo>
                  <a:pt x="73903" y="369887"/>
                </a:lnTo>
                <a:lnTo>
                  <a:pt x="55427" y="409575"/>
                </a:lnTo>
                <a:lnTo>
                  <a:pt x="38632" y="450850"/>
                </a:lnTo>
                <a:lnTo>
                  <a:pt x="23515" y="496887"/>
                </a:lnTo>
                <a:lnTo>
                  <a:pt x="11758" y="546100"/>
                </a:lnTo>
                <a:lnTo>
                  <a:pt x="3359" y="606425"/>
                </a:lnTo>
                <a:lnTo>
                  <a:pt x="0" y="673100"/>
                </a:lnTo>
                <a:lnTo>
                  <a:pt x="3359" y="744537"/>
                </a:lnTo>
                <a:lnTo>
                  <a:pt x="11758" y="801687"/>
                </a:lnTo>
                <a:lnTo>
                  <a:pt x="23515" y="854075"/>
                </a:lnTo>
                <a:lnTo>
                  <a:pt x="38632" y="901700"/>
                </a:lnTo>
                <a:lnTo>
                  <a:pt x="55427" y="942975"/>
                </a:lnTo>
                <a:lnTo>
                  <a:pt x="75583" y="981075"/>
                </a:lnTo>
                <a:lnTo>
                  <a:pt x="95738" y="1017587"/>
                </a:lnTo>
                <a:lnTo>
                  <a:pt x="115893" y="1055687"/>
                </a:lnTo>
                <a:lnTo>
                  <a:pt x="134368" y="1095375"/>
                </a:lnTo>
                <a:lnTo>
                  <a:pt x="152844" y="1136650"/>
                </a:lnTo>
                <a:lnTo>
                  <a:pt x="167960" y="1182687"/>
                </a:lnTo>
                <a:lnTo>
                  <a:pt x="178038" y="1235075"/>
                </a:lnTo>
                <a:lnTo>
                  <a:pt x="188115" y="1295400"/>
                </a:lnTo>
                <a:lnTo>
                  <a:pt x="189795" y="1363662"/>
                </a:lnTo>
                <a:lnTo>
                  <a:pt x="188115" y="1431925"/>
                </a:lnTo>
                <a:lnTo>
                  <a:pt x="178038" y="1492250"/>
                </a:lnTo>
                <a:lnTo>
                  <a:pt x="167960" y="1544637"/>
                </a:lnTo>
                <a:lnTo>
                  <a:pt x="152844" y="1589087"/>
                </a:lnTo>
                <a:lnTo>
                  <a:pt x="134368" y="1631950"/>
                </a:lnTo>
                <a:lnTo>
                  <a:pt x="115893" y="1671637"/>
                </a:lnTo>
                <a:lnTo>
                  <a:pt x="95738" y="1708150"/>
                </a:lnTo>
                <a:lnTo>
                  <a:pt x="75583" y="1743075"/>
                </a:lnTo>
                <a:lnTo>
                  <a:pt x="55427" y="1782762"/>
                </a:lnTo>
                <a:lnTo>
                  <a:pt x="38632" y="1824037"/>
                </a:lnTo>
                <a:lnTo>
                  <a:pt x="23515" y="1870075"/>
                </a:lnTo>
                <a:lnTo>
                  <a:pt x="11758" y="1922462"/>
                </a:lnTo>
                <a:lnTo>
                  <a:pt x="3359" y="1982787"/>
                </a:lnTo>
                <a:lnTo>
                  <a:pt x="0" y="2051050"/>
                </a:lnTo>
                <a:lnTo>
                  <a:pt x="3359" y="2119312"/>
                </a:lnTo>
                <a:lnTo>
                  <a:pt x="11758" y="2179637"/>
                </a:lnTo>
                <a:lnTo>
                  <a:pt x="23515" y="2232025"/>
                </a:lnTo>
                <a:lnTo>
                  <a:pt x="38632" y="2278062"/>
                </a:lnTo>
                <a:lnTo>
                  <a:pt x="55427" y="2319337"/>
                </a:lnTo>
                <a:lnTo>
                  <a:pt x="75583" y="2359025"/>
                </a:lnTo>
                <a:lnTo>
                  <a:pt x="95738" y="2395537"/>
                </a:lnTo>
                <a:lnTo>
                  <a:pt x="115893" y="2433637"/>
                </a:lnTo>
                <a:lnTo>
                  <a:pt x="134368" y="2471737"/>
                </a:lnTo>
                <a:lnTo>
                  <a:pt x="152844" y="2513012"/>
                </a:lnTo>
                <a:lnTo>
                  <a:pt x="167960" y="2560637"/>
                </a:lnTo>
                <a:lnTo>
                  <a:pt x="178038" y="2613025"/>
                </a:lnTo>
                <a:lnTo>
                  <a:pt x="188115" y="2671762"/>
                </a:lnTo>
                <a:lnTo>
                  <a:pt x="189795" y="2741612"/>
                </a:lnTo>
                <a:lnTo>
                  <a:pt x="188115" y="2809875"/>
                </a:lnTo>
                <a:lnTo>
                  <a:pt x="178038" y="2868612"/>
                </a:lnTo>
                <a:lnTo>
                  <a:pt x="167960" y="2922587"/>
                </a:lnTo>
                <a:lnTo>
                  <a:pt x="152844" y="2967037"/>
                </a:lnTo>
                <a:lnTo>
                  <a:pt x="134368" y="3009900"/>
                </a:lnTo>
                <a:lnTo>
                  <a:pt x="115893" y="3046412"/>
                </a:lnTo>
                <a:lnTo>
                  <a:pt x="95738" y="3084512"/>
                </a:lnTo>
                <a:lnTo>
                  <a:pt x="75583" y="3121025"/>
                </a:lnTo>
                <a:lnTo>
                  <a:pt x="55427" y="3160712"/>
                </a:lnTo>
                <a:lnTo>
                  <a:pt x="38632" y="3201987"/>
                </a:lnTo>
                <a:lnTo>
                  <a:pt x="23515" y="3248025"/>
                </a:lnTo>
                <a:lnTo>
                  <a:pt x="11758" y="3300412"/>
                </a:lnTo>
                <a:lnTo>
                  <a:pt x="3359" y="3360737"/>
                </a:lnTo>
                <a:lnTo>
                  <a:pt x="0" y="3427412"/>
                </a:lnTo>
                <a:lnTo>
                  <a:pt x="3359" y="3497262"/>
                </a:lnTo>
                <a:lnTo>
                  <a:pt x="11758" y="3557587"/>
                </a:lnTo>
                <a:lnTo>
                  <a:pt x="23515" y="3609975"/>
                </a:lnTo>
                <a:lnTo>
                  <a:pt x="38632" y="3656012"/>
                </a:lnTo>
                <a:lnTo>
                  <a:pt x="55427" y="3697287"/>
                </a:lnTo>
                <a:lnTo>
                  <a:pt x="75583" y="3736975"/>
                </a:lnTo>
                <a:lnTo>
                  <a:pt x="115893" y="3811587"/>
                </a:lnTo>
                <a:lnTo>
                  <a:pt x="134368" y="3848100"/>
                </a:lnTo>
                <a:lnTo>
                  <a:pt x="152844" y="3890962"/>
                </a:lnTo>
                <a:lnTo>
                  <a:pt x="167960" y="3935412"/>
                </a:lnTo>
                <a:lnTo>
                  <a:pt x="178038" y="3987800"/>
                </a:lnTo>
                <a:lnTo>
                  <a:pt x="188115" y="4048125"/>
                </a:lnTo>
                <a:lnTo>
                  <a:pt x="189795" y="4116387"/>
                </a:lnTo>
                <a:lnTo>
                  <a:pt x="188115" y="4186237"/>
                </a:lnTo>
                <a:lnTo>
                  <a:pt x="178038" y="4244975"/>
                </a:lnTo>
                <a:lnTo>
                  <a:pt x="167960" y="4297362"/>
                </a:lnTo>
                <a:lnTo>
                  <a:pt x="152844" y="4343400"/>
                </a:lnTo>
                <a:lnTo>
                  <a:pt x="134368" y="4386262"/>
                </a:lnTo>
                <a:lnTo>
                  <a:pt x="115893" y="4424362"/>
                </a:lnTo>
                <a:lnTo>
                  <a:pt x="75583" y="4498975"/>
                </a:lnTo>
                <a:lnTo>
                  <a:pt x="55427" y="4537075"/>
                </a:lnTo>
                <a:lnTo>
                  <a:pt x="38632" y="4579937"/>
                </a:lnTo>
                <a:lnTo>
                  <a:pt x="23515" y="4625975"/>
                </a:lnTo>
                <a:lnTo>
                  <a:pt x="11758" y="4678362"/>
                </a:lnTo>
                <a:lnTo>
                  <a:pt x="3359" y="4738687"/>
                </a:lnTo>
                <a:lnTo>
                  <a:pt x="0" y="4806950"/>
                </a:lnTo>
                <a:lnTo>
                  <a:pt x="3359" y="4875212"/>
                </a:lnTo>
                <a:lnTo>
                  <a:pt x="11758" y="4935537"/>
                </a:lnTo>
                <a:lnTo>
                  <a:pt x="23515" y="4987925"/>
                </a:lnTo>
                <a:lnTo>
                  <a:pt x="38632" y="5033962"/>
                </a:lnTo>
                <a:lnTo>
                  <a:pt x="55427" y="5075237"/>
                </a:lnTo>
                <a:lnTo>
                  <a:pt x="75583" y="5114925"/>
                </a:lnTo>
                <a:lnTo>
                  <a:pt x="95738" y="5149850"/>
                </a:lnTo>
                <a:lnTo>
                  <a:pt x="115893" y="5186362"/>
                </a:lnTo>
                <a:lnTo>
                  <a:pt x="134368" y="5226050"/>
                </a:lnTo>
                <a:lnTo>
                  <a:pt x="152844" y="5268912"/>
                </a:lnTo>
                <a:lnTo>
                  <a:pt x="167960" y="5313362"/>
                </a:lnTo>
                <a:lnTo>
                  <a:pt x="178038" y="5365750"/>
                </a:lnTo>
                <a:lnTo>
                  <a:pt x="188115" y="5426075"/>
                </a:lnTo>
                <a:lnTo>
                  <a:pt x="189795" y="5494337"/>
                </a:lnTo>
                <a:lnTo>
                  <a:pt x="188115" y="5562600"/>
                </a:lnTo>
                <a:lnTo>
                  <a:pt x="178038" y="5622925"/>
                </a:lnTo>
                <a:lnTo>
                  <a:pt x="167960" y="5675312"/>
                </a:lnTo>
                <a:lnTo>
                  <a:pt x="152844" y="5721350"/>
                </a:lnTo>
                <a:lnTo>
                  <a:pt x="134368" y="5762625"/>
                </a:lnTo>
                <a:lnTo>
                  <a:pt x="115893" y="5802312"/>
                </a:lnTo>
                <a:lnTo>
                  <a:pt x="95738" y="5840412"/>
                </a:lnTo>
                <a:lnTo>
                  <a:pt x="75583" y="5876925"/>
                </a:lnTo>
                <a:lnTo>
                  <a:pt x="55427" y="5915025"/>
                </a:lnTo>
                <a:lnTo>
                  <a:pt x="38632" y="5956300"/>
                </a:lnTo>
                <a:lnTo>
                  <a:pt x="23515" y="6003925"/>
                </a:lnTo>
                <a:lnTo>
                  <a:pt x="11758" y="6056312"/>
                </a:lnTo>
                <a:lnTo>
                  <a:pt x="3359" y="6113462"/>
                </a:lnTo>
                <a:lnTo>
                  <a:pt x="0" y="6183312"/>
                </a:lnTo>
                <a:lnTo>
                  <a:pt x="3359" y="6251575"/>
                </a:lnTo>
                <a:lnTo>
                  <a:pt x="11758" y="6311900"/>
                </a:lnTo>
                <a:lnTo>
                  <a:pt x="23515" y="6361112"/>
                </a:lnTo>
                <a:lnTo>
                  <a:pt x="38632" y="6407150"/>
                </a:lnTo>
                <a:lnTo>
                  <a:pt x="55427" y="6448425"/>
                </a:lnTo>
                <a:lnTo>
                  <a:pt x="73903" y="6488112"/>
                </a:lnTo>
                <a:lnTo>
                  <a:pt x="92379" y="6523037"/>
                </a:lnTo>
                <a:lnTo>
                  <a:pt x="112534" y="6561137"/>
                </a:lnTo>
                <a:lnTo>
                  <a:pt x="132689" y="6597650"/>
                </a:lnTo>
                <a:lnTo>
                  <a:pt x="149485" y="6640512"/>
                </a:lnTo>
                <a:lnTo>
                  <a:pt x="166281" y="6683375"/>
                </a:lnTo>
                <a:lnTo>
                  <a:pt x="176358" y="6735762"/>
                </a:lnTo>
                <a:lnTo>
                  <a:pt x="184756" y="6791325"/>
                </a:lnTo>
                <a:lnTo>
                  <a:pt x="189795" y="6858000"/>
                </a:lnTo>
                <a:lnTo>
                  <a:pt x="334173" y="6858000"/>
                </a:lnTo>
                <a:lnTo>
                  <a:pt x="334174" y="6858000"/>
                </a:lnTo>
                <a:lnTo>
                  <a:pt x="4417162" y="6858000"/>
                </a:lnTo>
                <a:close/>
              </a:path>
            </a:pathLst>
          </a:custGeom>
          <a:solidFill>
            <a:schemeClr val="accent1">
              <a:lumMod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E19BF1C0-EE32-4EEE-9539-CE8473AA2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3406"/>
            <a:ext cx="3234018" cy="382672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5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Object Detection</a:t>
            </a:r>
          </a:p>
        </p:txBody>
      </p:sp>
      <p:pic>
        <p:nvPicPr>
          <p:cNvPr id="6" name="Content Placeholder 5" descr="Diagram&#10;&#10;Description automatically generated">
            <a:extLst>
              <a:ext uri="{FF2B5EF4-FFF2-40B4-BE49-F238E27FC236}">
                <a16:creationId xmlns:a16="http://schemas.microsoft.com/office/drawing/2014/main" id="{CA74F1B3-3BCE-5CB9-47DC-D791C432E790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2"/>
          <a:stretch>
            <a:fillRect/>
          </a:stretch>
        </p:blipFill>
        <p:spPr>
          <a:xfrm>
            <a:off x="5422446" y="643469"/>
            <a:ext cx="5618950" cy="5571062"/>
          </a:xfrm>
          <a:prstGeom prst="rect">
            <a:avLst/>
          </a:prstGeom>
        </p:spPr>
      </p:pic>
      <p:sp>
        <p:nvSpPr>
          <p:cNvPr id="31" name="Slide Number Placeholder 30">
            <a:extLst>
              <a:ext uri="{FF2B5EF4-FFF2-40B4-BE49-F238E27FC236}">
                <a16:creationId xmlns:a16="http://schemas.microsoft.com/office/drawing/2014/main" id="{AD175D2A-0058-45E0-AAF6-7260876F00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z="1200">
                <a:solidFill>
                  <a:srgbClr val="000000">
                    <a:alpha val="60000"/>
                  </a:srgbClr>
                </a:solidFill>
                <a:latin typeface="+mn-lt"/>
                <a:cs typeface="+mn-cs"/>
              </a:rPr>
              <a:pPr>
                <a:spcAft>
                  <a:spcPts val="600"/>
                </a:spcAft>
              </a:pPr>
              <a:t>26</a:t>
            </a:fld>
            <a:endParaRPr lang="en-US" sz="1200">
              <a:solidFill>
                <a:srgbClr val="000000">
                  <a:alpha val="60000"/>
                </a:srgbClr>
              </a:solidFill>
              <a:latin typeface="+mn-lt"/>
              <a:cs typeface="+mn-cs"/>
            </a:endParaRPr>
          </a:p>
        </p:txBody>
      </p:sp>
      <p:pic>
        <p:nvPicPr>
          <p:cNvPr id="9" name="Google Shape;82;p1">
            <a:extLst>
              <a:ext uri="{FF2B5EF4-FFF2-40B4-BE49-F238E27FC236}">
                <a16:creationId xmlns:a16="http://schemas.microsoft.com/office/drawing/2014/main" id="{2AE15629-5423-6C0D-E2B6-5C248F9BE85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0309" y="95795"/>
            <a:ext cx="902526" cy="5249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726620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1825AC39-5F85-4CAA-8A81-A1287086B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5DA4D23-37FC-4B90-8188-F0377C5FF4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417162" cy="6858000"/>
          </a:xfrm>
          <a:custGeom>
            <a:avLst/>
            <a:gdLst>
              <a:gd name="connsiteX0" fmla="*/ 0 w 4417162"/>
              <a:gd name="connsiteY0" fmla="*/ 0 h 6858000"/>
              <a:gd name="connsiteX1" fmla="*/ 144378 w 4417162"/>
              <a:gd name="connsiteY1" fmla="*/ 0 h 6858000"/>
              <a:gd name="connsiteX2" fmla="*/ 2310062 w 4417162"/>
              <a:gd name="connsiteY2" fmla="*/ 0 h 6858000"/>
              <a:gd name="connsiteX3" fmla="*/ 4227367 w 4417162"/>
              <a:gd name="connsiteY3" fmla="*/ 0 h 6858000"/>
              <a:gd name="connsiteX4" fmla="*/ 4232407 w 4417162"/>
              <a:gd name="connsiteY4" fmla="*/ 66675 h 6858000"/>
              <a:gd name="connsiteX5" fmla="*/ 4240804 w 4417162"/>
              <a:gd name="connsiteY5" fmla="*/ 122237 h 6858000"/>
              <a:gd name="connsiteX6" fmla="*/ 4250882 w 4417162"/>
              <a:gd name="connsiteY6" fmla="*/ 174625 h 6858000"/>
              <a:gd name="connsiteX7" fmla="*/ 4267678 w 4417162"/>
              <a:gd name="connsiteY7" fmla="*/ 217487 h 6858000"/>
              <a:gd name="connsiteX8" fmla="*/ 4284474 w 4417162"/>
              <a:gd name="connsiteY8" fmla="*/ 260350 h 6858000"/>
              <a:gd name="connsiteX9" fmla="*/ 4304629 w 4417162"/>
              <a:gd name="connsiteY9" fmla="*/ 296862 h 6858000"/>
              <a:gd name="connsiteX10" fmla="*/ 4324784 w 4417162"/>
              <a:gd name="connsiteY10" fmla="*/ 334962 h 6858000"/>
              <a:gd name="connsiteX11" fmla="*/ 4343260 w 4417162"/>
              <a:gd name="connsiteY11" fmla="*/ 369887 h 6858000"/>
              <a:gd name="connsiteX12" fmla="*/ 4361735 w 4417162"/>
              <a:gd name="connsiteY12" fmla="*/ 409575 h 6858000"/>
              <a:gd name="connsiteX13" fmla="*/ 4378531 w 4417162"/>
              <a:gd name="connsiteY13" fmla="*/ 450850 h 6858000"/>
              <a:gd name="connsiteX14" fmla="*/ 4393648 w 4417162"/>
              <a:gd name="connsiteY14" fmla="*/ 496887 h 6858000"/>
              <a:gd name="connsiteX15" fmla="*/ 4405405 w 4417162"/>
              <a:gd name="connsiteY15" fmla="*/ 546100 h 6858000"/>
              <a:gd name="connsiteX16" fmla="*/ 4413803 w 4417162"/>
              <a:gd name="connsiteY16" fmla="*/ 606425 h 6858000"/>
              <a:gd name="connsiteX17" fmla="*/ 4417162 w 4417162"/>
              <a:gd name="connsiteY17" fmla="*/ 673100 h 6858000"/>
              <a:gd name="connsiteX18" fmla="*/ 4413803 w 4417162"/>
              <a:gd name="connsiteY18" fmla="*/ 744537 h 6858000"/>
              <a:gd name="connsiteX19" fmla="*/ 4405405 w 4417162"/>
              <a:gd name="connsiteY19" fmla="*/ 801687 h 6858000"/>
              <a:gd name="connsiteX20" fmla="*/ 4393648 w 4417162"/>
              <a:gd name="connsiteY20" fmla="*/ 854075 h 6858000"/>
              <a:gd name="connsiteX21" fmla="*/ 4378531 w 4417162"/>
              <a:gd name="connsiteY21" fmla="*/ 901700 h 6858000"/>
              <a:gd name="connsiteX22" fmla="*/ 4361735 w 4417162"/>
              <a:gd name="connsiteY22" fmla="*/ 942975 h 6858000"/>
              <a:gd name="connsiteX23" fmla="*/ 4341580 w 4417162"/>
              <a:gd name="connsiteY23" fmla="*/ 981075 h 6858000"/>
              <a:gd name="connsiteX24" fmla="*/ 4321425 w 4417162"/>
              <a:gd name="connsiteY24" fmla="*/ 1017587 h 6858000"/>
              <a:gd name="connsiteX25" fmla="*/ 4301270 w 4417162"/>
              <a:gd name="connsiteY25" fmla="*/ 1055687 h 6858000"/>
              <a:gd name="connsiteX26" fmla="*/ 4282794 w 4417162"/>
              <a:gd name="connsiteY26" fmla="*/ 1095375 h 6858000"/>
              <a:gd name="connsiteX27" fmla="*/ 4264318 w 4417162"/>
              <a:gd name="connsiteY27" fmla="*/ 1136650 h 6858000"/>
              <a:gd name="connsiteX28" fmla="*/ 4249203 w 4417162"/>
              <a:gd name="connsiteY28" fmla="*/ 1182687 h 6858000"/>
              <a:gd name="connsiteX29" fmla="*/ 4239125 w 4417162"/>
              <a:gd name="connsiteY29" fmla="*/ 1235075 h 6858000"/>
              <a:gd name="connsiteX30" fmla="*/ 4229047 w 4417162"/>
              <a:gd name="connsiteY30" fmla="*/ 1295400 h 6858000"/>
              <a:gd name="connsiteX31" fmla="*/ 4227367 w 4417162"/>
              <a:gd name="connsiteY31" fmla="*/ 1363662 h 6858000"/>
              <a:gd name="connsiteX32" fmla="*/ 4229047 w 4417162"/>
              <a:gd name="connsiteY32" fmla="*/ 1431925 h 6858000"/>
              <a:gd name="connsiteX33" fmla="*/ 4239125 w 4417162"/>
              <a:gd name="connsiteY33" fmla="*/ 1492250 h 6858000"/>
              <a:gd name="connsiteX34" fmla="*/ 4249203 w 4417162"/>
              <a:gd name="connsiteY34" fmla="*/ 1544637 h 6858000"/>
              <a:gd name="connsiteX35" fmla="*/ 4264318 w 4417162"/>
              <a:gd name="connsiteY35" fmla="*/ 1589087 h 6858000"/>
              <a:gd name="connsiteX36" fmla="*/ 4282794 w 4417162"/>
              <a:gd name="connsiteY36" fmla="*/ 1631950 h 6858000"/>
              <a:gd name="connsiteX37" fmla="*/ 4301270 w 4417162"/>
              <a:gd name="connsiteY37" fmla="*/ 1671637 h 6858000"/>
              <a:gd name="connsiteX38" fmla="*/ 4321425 w 4417162"/>
              <a:gd name="connsiteY38" fmla="*/ 1708150 h 6858000"/>
              <a:gd name="connsiteX39" fmla="*/ 4341580 w 4417162"/>
              <a:gd name="connsiteY39" fmla="*/ 1743075 h 6858000"/>
              <a:gd name="connsiteX40" fmla="*/ 4361735 w 4417162"/>
              <a:gd name="connsiteY40" fmla="*/ 1782762 h 6858000"/>
              <a:gd name="connsiteX41" fmla="*/ 4378531 w 4417162"/>
              <a:gd name="connsiteY41" fmla="*/ 1824037 h 6858000"/>
              <a:gd name="connsiteX42" fmla="*/ 4393648 w 4417162"/>
              <a:gd name="connsiteY42" fmla="*/ 1870075 h 6858000"/>
              <a:gd name="connsiteX43" fmla="*/ 4405405 w 4417162"/>
              <a:gd name="connsiteY43" fmla="*/ 1922462 h 6858000"/>
              <a:gd name="connsiteX44" fmla="*/ 4413803 w 4417162"/>
              <a:gd name="connsiteY44" fmla="*/ 1982787 h 6858000"/>
              <a:gd name="connsiteX45" fmla="*/ 4417162 w 4417162"/>
              <a:gd name="connsiteY45" fmla="*/ 2051050 h 6858000"/>
              <a:gd name="connsiteX46" fmla="*/ 4413803 w 4417162"/>
              <a:gd name="connsiteY46" fmla="*/ 2119312 h 6858000"/>
              <a:gd name="connsiteX47" fmla="*/ 4405405 w 4417162"/>
              <a:gd name="connsiteY47" fmla="*/ 2179637 h 6858000"/>
              <a:gd name="connsiteX48" fmla="*/ 4393648 w 4417162"/>
              <a:gd name="connsiteY48" fmla="*/ 2232025 h 6858000"/>
              <a:gd name="connsiteX49" fmla="*/ 4378531 w 4417162"/>
              <a:gd name="connsiteY49" fmla="*/ 2278062 h 6858000"/>
              <a:gd name="connsiteX50" fmla="*/ 4361735 w 4417162"/>
              <a:gd name="connsiteY50" fmla="*/ 2319337 h 6858000"/>
              <a:gd name="connsiteX51" fmla="*/ 4341580 w 4417162"/>
              <a:gd name="connsiteY51" fmla="*/ 2359025 h 6858000"/>
              <a:gd name="connsiteX52" fmla="*/ 4321425 w 4417162"/>
              <a:gd name="connsiteY52" fmla="*/ 2395537 h 6858000"/>
              <a:gd name="connsiteX53" fmla="*/ 4301270 w 4417162"/>
              <a:gd name="connsiteY53" fmla="*/ 2433637 h 6858000"/>
              <a:gd name="connsiteX54" fmla="*/ 4282794 w 4417162"/>
              <a:gd name="connsiteY54" fmla="*/ 2471737 h 6858000"/>
              <a:gd name="connsiteX55" fmla="*/ 4264318 w 4417162"/>
              <a:gd name="connsiteY55" fmla="*/ 2513012 h 6858000"/>
              <a:gd name="connsiteX56" fmla="*/ 4249203 w 4417162"/>
              <a:gd name="connsiteY56" fmla="*/ 2560637 h 6858000"/>
              <a:gd name="connsiteX57" fmla="*/ 4239125 w 4417162"/>
              <a:gd name="connsiteY57" fmla="*/ 2613025 h 6858000"/>
              <a:gd name="connsiteX58" fmla="*/ 4229047 w 4417162"/>
              <a:gd name="connsiteY58" fmla="*/ 2671762 h 6858000"/>
              <a:gd name="connsiteX59" fmla="*/ 4227367 w 4417162"/>
              <a:gd name="connsiteY59" fmla="*/ 2741612 h 6858000"/>
              <a:gd name="connsiteX60" fmla="*/ 4229047 w 4417162"/>
              <a:gd name="connsiteY60" fmla="*/ 2809875 h 6858000"/>
              <a:gd name="connsiteX61" fmla="*/ 4239125 w 4417162"/>
              <a:gd name="connsiteY61" fmla="*/ 2868612 h 6858000"/>
              <a:gd name="connsiteX62" fmla="*/ 4249203 w 4417162"/>
              <a:gd name="connsiteY62" fmla="*/ 2922587 h 6858000"/>
              <a:gd name="connsiteX63" fmla="*/ 4264318 w 4417162"/>
              <a:gd name="connsiteY63" fmla="*/ 2967037 h 6858000"/>
              <a:gd name="connsiteX64" fmla="*/ 4282794 w 4417162"/>
              <a:gd name="connsiteY64" fmla="*/ 3009900 h 6858000"/>
              <a:gd name="connsiteX65" fmla="*/ 4301270 w 4417162"/>
              <a:gd name="connsiteY65" fmla="*/ 3046412 h 6858000"/>
              <a:gd name="connsiteX66" fmla="*/ 4321425 w 4417162"/>
              <a:gd name="connsiteY66" fmla="*/ 3084512 h 6858000"/>
              <a:gd name="connsiteX67" fmla="*/ 4341580 w 4417162"/>
              <a:gd name="connsiteY67" fmla="*/ 3121025 h 6858000"/>
              <a:gd name="connsiteX68" fmla="*/ 4361735 w 4417162"/>
              <a:gd name="connsiteY68" fmla="*/ 3160712 h 6858000"/>
              <a:gd name="connsiteX69" fmla="*/ 4378531 w 4417162"/>
              <a:gd name="connsiteY69" fmla="*/ 3201987 h 6858000"/>
              <a:gd name="connsiteX70" fmla="*/ 4393648 w 4417162"/>
              <a:gd name="connsiteY70" fmla="*/ 3248025 h 6858000"/>
              <a:gd name="connsiteX71" fmla="*/ 4405405 w 4417162"/>
              <a:gd name="connsiteY71" fmla="*/ 3300412 h 6858000"/>
              <a:gd name="connsiteX72" fmla="*/ 4413803 w 4417162"/>
              <a:gd name="connsiteY72" fmla="*/ 3360737 h 6858000"/>
              <a:gd name="connsiteX73" fmla="*/ 4417162 w 4417162"/>
              <a:gd name="connsiteY73" fmla="*/ 3427412 h 6858000"/>
              <a:gd name="connsiteX74" fmla="*/ 4413803 w 4417162"/>
              <a:gd name="connsiteY74" fmla="*/ 3497262 h 6858000"/>
              <a:gd name="connsiteX75" fmla="*/ 4405405 w 4417162"/>
              <a:gd name="connsiteY75" fmla="*/ 3557587 h 6858000"/>
              <a:gd name="connsiteX76" fmla="*/ 4393648 w 4417162"/>
              <a:gd name="connsiteY76" fmla="*/ 3609975 h 6858000"/>
              <a:gd name="connsiteX77" fmla="*/ 4378531 w 4417162"/>
              <a:gd name="connsiteY77" fmla="*/ 3656012 h 6858000"/>
              <a:gd name="connsiteX78" fmla="*/ 4361735 w 4417162"/>
              <a:gd name="connsiteY78" fmla="*/ 3697287 h 6858000"/>
              <a:gd name="connsiteX79" fmla="*/ 4341580 w 4417162"/>
              <a:gd name="connsiteY79" fmla="*/ 3736975 h 6858000"/>
              <a:gd name="connsiteX80" fmla="*/ 4301270 w 4417162"/>
              <a:gd name="connsiteY80" fmla="*/ 3811587 h 6858000"/>
              <a:gd name="connsiteX81" fmla="*/ 4282794 w 4417162"/>
              <a:gd name="connsiteY81" fmla="*/ 3848100 h 6858000"/>
              <a:gd name="connsiteX82" fmla="*/ 4264318 w 4417162"/>
              <a:gd name="connsiteY82" fmla="*/ 3890962 h 6858000"/>
              <a:gd name="connsiteX83" fmla="*/ 4249203 w 4417162"/>
              <a:gd name="connsiteY83" fmla="*/ 3935412 h 6858000"/>
              <a:gd name="connsiteX84" fmla="*/ 4239125 w 4417162"/>
              <a:gd name="connsiteY84" fmla="*/ 3987800 h 6858000"/>
              <a:gd name="connsiteX85" fmla="*/ 4229047 w 4417162"/>
              <a:gd name="connsiteY85" fmla="*/ 4048125 h 6858000"/>
              <a:gd name="connsiteX86" fmla="*/ 4227367 w 4417162"/>
              <a:gd name="connsiteY86" fmla="*/ 4116387 h 6858000"/>
              <a:gd name="connsiteX87" fmla="*/ 4229047 w 4417162"/>
              <a:gd name="connsiteY87" fmla="*/ 4186237 h 6858000"/>
              <a:gd name="connsiteX88" fmla="*/ 4239125 w 4417162"/>
              <a:gd name="connsiteY88" fmla="*/ 4244975 h 6858000"/>
              <a:gd name="connsiteX89" fmla="*/ 4249203 w 4417162"/>
              <a:gd name="connsiteY89" fmla="*/ 4297362 h 6858000"/>
              <a:gd name="connsiteX90" fmla="*/ 4264318 w 4417162"/>
              <a:gd name="connsiteY90" fmla="*/ 4343400 h 6858000"/>
              <a:gd name="connsiteX91" fmla="*/ 4282794 w 4417162"/>
              <a:gd name="connsiteY91" fmla="*/ 4386262 h 6858000"/>
              <a:gd name="connsiteX92" fmla="*/ 4301270 w 4417162"/>
              <a:gd name="connsiteY92" fmla="*/ 4424362 h 6858000"/>
              <a:gd name="connsiteX93" fmla="*/ 4341580 w 4417162"/>
              <a:gd name="connsiteY93" fmla="*/ 4498975 h 6858000"/>
              <a:gd name="connsiteX94" fmla="*/ 4361735 w 4417162"/>
              <a:gd name="connsiteY94" fmla="*/ 4537075 h 6858000"/>
              <a:gd name="connsiteX95" fmla="*/ 4378531 w 4417162"/>
              <a:gd name="connsiteY95" fmla="*/ 4579937 h 6858000"/>
              <a:gd name="connsiteX96" fmla="*/ 4393648 w 4417162"/>
              <a:gd name="connsiteY96" fmla="*/ 4625975 h 6858000"/>
              <a:gd name="connsiteX97" fmla="*/ 4405405 w 4417162"/>
              <a:gd name="connsiteY97" fmla="*/ 4678362 h 6858000"/>
              <a:gd name="connsiteX98" fmla="*/ 4413803 w 4417162"/>
              <a:gd name="connsiteY98" fmla="*/ 4738687 h 6858000"/>
              <a:gd name="connsiteX99" fmla="*/ 4417162 w 4417162"/>
              <a:gd name="connsiteY99" fmla="*/ 4806950 h 6858000"/>
              <a:gd name="connsiteX100" fmla="*/ 4413803 w 4417162"/>
              <a:gd name="connsiteY100" fmla="*/ 4875212 h 6858000"/>
              <a:gd name="connsiteX101" fmla="*/ 4405405 w 4417162"/>
              <a:gd name="connsiteY101" fmla="*/ 4935537 h 6858000"/>
              <a:gd name="connsiteX102" fmla="*/ 4393648 w 4417162"/>
              <a:gd name="connsiteY102" fmla="*/ 4987925 h 6858000"/>
              <a:gd name="connsiteX103" fmla="*/ 4378531 w 4417162"/>
              <a:gd name="connsiteY103" fmla="*/ 5033962 h 6858000"/>
              <a:gd name="connsiteX104" fmla="*/ 4361735 w 4417162"/>
              <a:gd name="connsiteY104" fmla="*/ 5075237 h 6858000"/>
              <a:gd name="connsiteX105" fmla="*/ 4341580 w 4417162"/>
              <a:gd name="connsiteY105" fmla="*/ 5114925 h 6858000"/>
              <a:gd name="connsiteX106" fmla="*/ 4321425 w 4417162"/>
              <a:gd name="connsiteY106" fmla="*/ 5149850 h 6858000"/>
              <a:gd name="connsiteX107" fmla="*/ 4301270 w 4417162"/>
              <a:gd name="connsiteY107" fmla="*/ 5186362 h 6858000"/>
              <a:gd name="connsiteX108" fmla="*/ 4282794 w 4417162"/>
              <a:gd name="connsiteY108" fmla="*/ 5226050 h 6858000"/>
              <a:gd name="connsiteX109" fmla="*/ 4264318 w 4417162"/>
              <a:gd name="connsiteY109" fmla="*/ 5268912 h 6858000"/>
              <a:gd name="connsiteX110" fmla="*/ 4249203 w 4417162"/>
              <a:gd name="connsiteY110" fmla="*/ 5313362 h 6858000"/>
              <a:gd name="connsiteX111" fmla="*/ 4239125 w 4417162"/>
              <a:gd name="connsiteY111" fmla="*/ 5365750 h 6858000"/>
              <a:gd name="connsiteX112" fmla="*/ 4229047 w 4417162"/>
              <a:gd name="connsiteY112" fmla="*/ 5426075 h 6858000"/>
              <a:gd name="connsiteX113" fmla="*/ 4227367 w 4417162"/>
              <a:gd name="connsiteY113" fmla="*/ 5494337 h 6858000"/>
              <a:gd name="connsiteX114" fmla="*/ 4229047 w 4417162"/>
              <a:gd name="connsiteY114" fmla="*/ 5562600 h 6858000"/>
              <a:gd name="connsiteX115" fmla="*/ 4239125 w 4417162"/>
              <a:gd name="connsiteY115" fmla="*/ 5622925 h 6858000"/>
              <a:gd name="connsiteX116" fmla="*/ 4249203 w 4417162"/>
              <a:gd name="connsiteY116" fmla="*/ 5675312 h 6858000"/>
              <a:gd name="connsiteX117" fmla="*/ 4264318 w 4417162"/>
              <a:gd name="connsiteY117" fmla="*/ 5721350 h 6858000"/>
              <a:gd name="connsiteX118" fmla="*/ 4282794 w 4417162"/>
              <a:gd name="connsiteY118" fmla="*/ 5762625 h 6858000"/>
              <a:gd name="connsiteX119" fmla="*/ 4301270 w 4417162"/>
              <a:gd name="connsiteY119" fmla="*/ 5802312 h 6858000"/>
              <a:gd name="connsiteX120" fmla="*/ 4321425 w 4417162"/>
              <a:gd name="connsiteY120" fmla="*/ 5840412 h 6858000"/>
              <a:gd name="connsiteX121" fmla="*/ 4341580 w 4417162"/>
              <a:gd name="connsiteY121" fmla="*/ 5876925 h 6858000"/>
              <a:gd name="connsiteX122" fmla="*/ 4361735 w 4417162"/>
              <a:gd name="connsiteY122" fmla="*/ 5915025 h 6858000"/>
              <a:gd name="connsiteX123" fmla="*/ 4378531 w 4417162"/>
              <a:gd name="connsiteY123" fmla="*/ 5956300 h 6858000"/>
              <a:gd name="connsiteX124" fmla="*/ 4393648 w 4417162"/>
              <a:gd name="connsiteY124" fmla="*/ 6003925 h 6858000"/>
              <a:gd name="connsiteX125" fmla="*/ 4405405 w 4417162"/>
              <a:gd name="connsiteY125" fmla="*/ 6056312 h 6858000"/>
              <a:gd name="connsiteX126" fmla="*/ 4413803 w 4417162"/>
              <a:gd name="connsiteY126" fmla="*/ 6113462 h 6858000"/>
              <a:gd name="connsiteX127" fmla="*/ 4417162 w 4417162"/>
              <a:gd name="connsiteY127" fmla="*/ 6183312 h 6858000"/>
              <a:gd name="connsiteX128" fmla="*/ 4413803 w 4417162"/>
              <a:gd name="connsiteY128" fmla="*/ 6251575 h 6858000"/>
              <a:gd name="connsiteX129" fmla="*/ 4405405 w 4417162"/>
              <a:gd name="connsiteY129" fmla="*/ 6311900 h 6858000"/>
              <a:gd name="connsiteX130" fmla="*/ 4393648 w 4417162"/>
              <a:gd name="connsiteY130" fmla="*/ 6361112 h 6858000"/>
              <a:gd name="connsiteX131" fmla="*/ 4378531 w 4417162"/>
              <a:gd name="connsiteY131" fmla="*/ 6407150 h 6858000"/>
              <a:gd name="connsiteX132" fmla="*/ 4361735 w 4417162"/>
              <a:gd name="connsiteY132" fmla="*/ 6448425 h 6858000"/>
              <a:gd name="connsiteX133" fmla="*/ 4343260 w 4417162"/>
              <a:gd name="connsiteY133" fmla="*/ 6488112 h 6858000"/>
              <a:gd name="connsiteX134" fmla="*/ 4324784 w 4417162"/>
              <a:gd name="connsiteY134" fmla="*/ 6523037 h 6858000"/>
              <a:gd name="connsiteX135" fmla="*/ 4304629 w 4417162"/>
              <a:gd name="connsiteY135" fmla="*/ 6561137 h 6858000"/>
              <a:gd name="connsiteX136" fmla="*/ 4284474 w 4417162"/>
              <a:gd name="connsiteY136" fmla="*/ 6597650 h 6858000"/>
              <a:gd name="connsiteX137" fmla="*/ 4267678 w 4417162"/>
              <a:gd name="connsiteY137" fmla="*/ 6640512 h 6858000"/>
              <a:gd name="connsiteX138" fmla="*/ 4250882 w 4417162"/>
              <a:gd name="connsiteY138" fmla="*/ 6683375 h 6858000"/>
              <a:gd name="connsiteX139" fmla="*/ 4240804 w 4417162"/>
              <a:gd name="connsiteY139" fmla="*/ 6735762 h 6858000"/>
              <a:gd name="connsiteX140" fmla="*/ 4232407 w 4417162"/>
              <a:gd name="connsiteY140" fmla="*/ 6791325 h 6858000"/>
              <a:gd name="connsiteX141" fmla="*/ 4227367 w 4417162"/>
              <a:gd name="connsiteY141" fmla="*/ 6858000 h 6858000"/>
              <a:gd name="connsiteX142" fmla="*/ 2310062 w 4417162"/>
              <a:gd name="connsiteY142" fmla="*/ 6858000 h 6858000"/>
              <a:gd name="connsiteX143" fmla="*/ 144378 w 4417162"/>
              <a:gd name="connsiteY143" fmla="*/ 6858000 h 6858000"/>
              <a:gd name="connsiteX144" fmla="*/ 0 w 4417162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417162" h="6858000">
                <a:moveTo>
                  <a:pt x="0" y="0"/>
                </a:moveTo>
                <a:lnTo>
                  <a:pt x="144378" y="0"/>
                </a:lnTo>
                <a:lnTo>
                  <a:pt x="2310062" y="0"/>
                </a:lnTo>
                <a:lnTo>
                  <a:pt x="4227367" y="0"/>
                </a:lnTo>
                <a:lnTo>
                  <a:pt x="4232407" y="66675"/>
                </a:lnTo>
                <a:lnTo>
                  <a:pt x="4240804" y="122237"/>
                </a:lnTo>
                <a:lnTo>
                  <a:pt x="4250882" y="174625"/>
                </a:lnTo>
                <a:lnTo>
                  <a:pt x="4267678" y="217487"/>
                </a:lnTo>
                <a:lnTo>
                  <a:pt x="4284474" y="260350"/>
                </a:lnTo>
                <a:lnTo>
                  <a:pt x="4304629" y="296862"/>
                </a:lnTo>
                <a:lnTo>
                  <a:pt x="4324784" y="334962"/>
                </a:lnTo>
                <a:lnTo>
                  <a:pt x="4343260" y="369887"/>
                </a:lnTo>
                <a:lnTo>
                  <a:pt x="4361735" y="409575"/>
                </a:lnTo>
                <a:lnTo>
                  <a:pt x="4378531" y="450850"/>
                </a:lnTo>
                <a:lnTo>
                  <a:pt x="4393648" y="496887"/>
                </a:lnTo>
                <a:lnTo>
                  <a:pt x="4405405" y="546100"/>
                </a:lnTo>
                <a:lnTo>
                  <a:pt x="4413803" y="606425"/>
                </a:lnTo>
                <a:lnTo>
                  <a:pt x="4417162" y="673100"/>
                </a:lnTo>
                <a:lnTo>
                  <a:pt x="4413803" y="744537"/>
                </a:lnTo>
                <a:lnTo>
                  <a:pt x="4405405" y="801687"/>
                </a:lnTo>
                <a:lnTo>
                  <a:pt x="4393648" y="854075"/>
                </a:lnTo>
                <a:lnTo>
                  <a:pt x="4378531" y="901700"/>
                </a:lnTo>
                <a:lnTo>
                  <a:pt x="4361735" y="942975"/>
                </a:lnTo>
                <a:lnTo>
                  <a:pt x="4341580" y="981075"/>
                </a:lnTo>
                <a:lnTo>
                  <a:pt x="4321425" y="1017587"/>
                </a:lnTo>
                <a:lnTo>
                  <a:pt x="4301270" y="1055687"/>
                </a:lnTo>
                <a:lnTo>
                  <a:pt x="4282794" y="1095375"/>
                </a:lnTo>
                <a:lnTo>
                  <a:pt x="4264318" y="1136650"/>
                </a:lnTo>
                <a:lnTo>
                  <a:pt x="4249203" y="1182687"/>
                </a:lnTo>
                <a:lnTo>
                  <a:pt x="4239125" y="1235075"/>
                </a:lnTo>
                <a:lnTo>
                  <a:pt x="4229047" y="1295400"/>
                </a:lnTo>
                <a:lnTo>
                  <a:pt x="4227367" y="1363662"/>
                </a:lnTo>
                <a:lnTo>
                  <a:pt x="4229047" y="1431925"/>
                </a:lnTo>
                <a:lnTo>
                  <a:pt x="4239125" y="1492250"/>
                </a:lnTo>
                <a:lnTo>
                  <a:pt x="4249203" y="1544637"/>
                </a:lnTo>
                <a:lnTo>
                  <a:pt x="4264318" y="1589087"/>
                </a:lnTo>
                <a:lnTo>
                  <a:pt x="4282794" y="1631950"/>
                </a:lnTo>
                <a:lnTo>
                  <a:pt x="4301270" y="1671637"/>
                </a:lnTo>
                <a:lnTo>
                  <a:pt x="4321425" y="1708150"/>
                </a:lnTo>
                <a:lnTo>
                  <a:pt x="4341580" y="1743075"/>
                </a:lnTo>
                <a:lnTo>
                  <a:pt x="4361735" y="1782762"/>
                </a:lnTo>
                <a:lnTo>
                  <a:pt x="4378531" y="1824037"/>
                </a:lnTo>
                <a:lnTo>
                  <a:pt x="4393648" y="1870075"/>
                </a:lnTo>
                <a:lnTo>
                  <a:pt x="4405405" y="1922462"/>
                </a:lnTo>
                <a:lnTo>
                  <a:pt x="4413803" y="1982787"/>
                </a:lnTo>
                <a:lnTo>
                  <a:pt x="4417162" y="2051050"/>
                </a:lnTo>
                <a:lnTo>
                  <a:pt x="4413803" y="2119312"/>
                </a:lnTo>
                <a:lnTo>
                  <a:pt x="4405405" y="2179637"/>
                </a:lnTo>
                <a:lnTo>
                  <a:pt x="4393648" y="2232025"/>
                </a:lnTo>
                <a:lnTo>
                  <a:pt x="4378531" y="2278062"/>
                </a:lnTo>
                <a:lnTo>
                  <a:pt x="4361735" y="2319337"/>
                </a:lnTo>
                <a:lnTo>
                  <a:pt x="4341580" y="2359025"/>
                </a:lnTo>
                <a:lnTo>
                  <a:pt x="4321425" y="2395537"/>
                </a:lnTo>
                <a:lnTo>
                  <a:pt x="4301270" y="2433637"/>
                </a:lnTo>
                <a:lnTo>
                  <a:pt x="4282794" y="2471737"/>
                </a:lnTo>
                <a:lnTo>
                  <a:pt x="4264318" y="2513012"/>
                </a:lnTo>
                <a:lnTo>
                  <a:pt x="4249203" y="2560637"/>
                </a:lnTo>
                <a:lnTo>
                  <a:pt x="4239125" y="2613025"/>
                </a:lnTo>
                <a:lnTo>
                  <a:pt x="4229047" y="2671762"/>
                </a:lnTo>
                <a:lnTo>
                  <a:pt x="4227367" y="2741612"/>
                </a:lnTo>
                <a:lnTo>
                  <a:pt x="4229047" y="2809875"/>
                </a:lnTo>
                <a:lnTo>
                  <a:pt x="4239125" y="2868612"/>
                </a:lnTo>
                <a:lnTo>
                  <a:pt x="4249203" y="2922587"/>
                </a:lnTo>
                <a:lnTo>
                  <a:pt x="4264318" y="2967037"/>
                </a:lnTo>
                <a:lnTo>
                  <a:pt x="4282794" y="3009900"/>
                </a:lnTo>
                <a:lnTo>
                  <a:pt x="4301270" y="3046412"/>
                </a:lnTo>
                <a:lnTo>
                  <a:pt x="4321425" y="3084512"/>
                </a:lnTo>
                <a:lnTo>
                  <a:pt x="4341580" y="3121025"/>
                </a:lnTo>
                <a:lnTo>
                  <a:pt x="4361735" y="3160712"/>
                </a:lnTo>
                <a:lnTo>
                  <a:pt x="4378531" y="3201987"/>
                </a:lnTo>
                <a:lnTo>
                  <a:pt x="4393648" y="3248025"/>
                </a:lnTo>
                <a:lnTo>
                  <a:pt x="4405405" y="3300412"/>
                </a:lnTo>
                <a:lnTo>
                  <a:pt x="4413803" y="3360737"/>
                </a:lnTo>
                <a:lnTo>
                  <a:pt x="4417162" y="3427412"/>
                </a:lnTo>
                <a:lnTo>
                  <a:pt x="4413803" y="3497262"/>
                </a:lnTo>
                <a:lnTo>
                  <a:pt x="4405405" y="3557587"/>
                </a:lnTo>
                <a:lnTo>
                  <a:pt x="4393648" y="3609975"/>
                </a:lnTo>
                <a:lnTo>
                  <a:pt x="4378531" y="3656012"/>
                </a:lnTo>
                <a:lnTo>
                  <a:pt x="4361735" y="3697287"/>
                </a:lnTo>
                <a:lnTo>
                  <a:pt x="4341580" y="3736975"/>
                </a:lnTo>
                <a:lnTo>
                  <a:pt x="4301270" y="3811587"/>
                </a:lnTo>
                <a:lnTo>
                  <a:pt x="4282794" y="3848100"/>
                </a:lnTo>
                <a:lnTo>
                  <a:pt x="4264318" y="3890962"/>
                </a:lnTo>
                <a:lnTo>
                  <a:pt x="4249203" y="3935412"/>
                </a:lnTo>
                <a:lnTo>
                  <a:pt x="4239125" y="3987800"/>
                </a:lnTo>
                <a:lnTo>
                  <a:pt x="4229047" y="4048125"/>
                </a:lnTo>
                <a:lnTo>
                  <a:pt x="4227367" y="4116387"/>
                </a:lnTo>
                <a:lnTo>
                  <a:pt x="4229047" y="4186237"/>
                </a:lnTo>
                <a:lnTo>
                  <a:pt x="4239125" y="4244975"/>
                </a:lnTo>
                <a:lnTo>
                  <a:pt x="4249203" y="4297362"/>
                </a:lnTo>
                <a:lnTo>
                  <a:pt x="4264318" y="4343400"/>
                </a:lnTo>
                <a:lnTo>
                  <a:pt x="4282794" y="4386262"/>
                </a:lnTo>
                <a:lnTo>
                  <a:pt x="4301270" y="4424362"/>
                </a:lnTo>
                <a:lnTo>
                  <a:pt x="4341580" y="4498975"/>
                </a:lnTo>
                <a:lnTo>
                  <a:pt x="4361735" y="4537075"/>
                </a:lnTo>
                <a:lnTo>
                  <a:pt x="4378531" y="4579937"/>
                </a:lnTo>
                <a:lnTo>
                  <a:pt x="4393648" y="4625975"/>
                </a:lnTo>
                <a:lnTo>
                  <a:pt x="4405405" y="4678362"/>
                </a:lnTo>
                <a:lnTo>
                  <a:pt x="4413803" y="4738687"/>
                </a:lnTo>
                <a:lnTo>
                  <a:pt x="4417162" y="4806950"/>
                </a:lnTo>
                <a:lnTo>
                  <a:pt x="4413803" y="4875212"/>
                </a:lnTo>
                <a:lnTo>
                  <a:pt x="4405405" y="4935537"/>
                </a:lnTo>
                <a:lnTo>
                  <a:pt x="4393648" y="4987925"/>
                </a:lnTo>
                <a:lnTo>
                  <a:pt x="4378531" y="5033962"/>
                </a:lnTo>
                <a:lnTo>
                  <a:pt x="4361735" y="5075237"/>
                </a:lnTo>
                <a:lnTo>
                  <a:pt x="4341580" y="5114925"/>
                </a:lnTo>
                <a:lnTo>
                  <a:pt x="4321425" y="5149850"/>
                </a:lnTo>
                <a:lnTo>
                  <a:pt x="4301270" y="5186362"/>
                </a:lnTo>
                <a:lnTo>
                  <a:pt x="4282794" y="5226050"/>
                </a:lnTo>
                <a:lnTo>
                  <a:pt x="4264318" y="5268912"/>
                </a:lnTo>
                <a:lnTo>
                  <a:pt x="4249203" y="5313362"/>
                </a:lnTo>
                <a:lnTo>
                  <a:pt x="4239125" y="5365750"/>
                </a:lnTo>
                <a:lnTo>
                  <a:pt x="4229047" y="5426075"/>
                </a:lnTo>
                <a:lnTo>
                  <a:pt x="4227367" y="5494337"/>
                </a:lnTo>
                <a:lnTo>
                  <a:pt x="4229047" y="5562600"/>
                </a:lnTo>
                <a:lnTo>
                  <a:pt x="4239125" y="5622925"/>
                </a:lnTo>
                <a:lnTo>
                  <a:pt x="4249203" y="5675312"/>
                </a:lnTo>
                <a:lnTo>
                  <a:pt x="4264318" y="5721350"/>
                </a:lnTo>
                <a:lnTo>
                  <a:pt x="4282794" y="5762625"/>
                </a:lnTo>
                <a:lnTo>
                  <a:pt x="4301270" y="5802312"/>
                </a:lnTo>
                <a:lnTo>
                  <a:pt x="4321425" y="5840412"/>
                </a:lnTo>
                <a:lnTo>
                  <a:pt x="4341580" y="5876925"/>
                </a:lnTo>
                <a:lnTo>
                  <a:pt x="4361735" y="5915025"/>
                </a:lnTo>
                <a:lnTo>
                  <a:pt x="4378531" y="5956300"/>
                </a:lnTo>
                <a:lnTo>
                  <a:pt x="4393648" y="6003925"/>
                </a:lnTo>
                <a:lnTo>
                  <a:pt x="4405405" y="6056312"/>
                </a:lnTo>
                <a:lnTo>
                  <a:pt x="4413803" y="6113462"/>
                </a:lnTo>
                <a:lnTo>
                  <a:pt x="4417162" y="6183312"/>
                </a:lnTo>
                <a:lnTo>
                  <a:pt x="4413803" y="6251575"/>
                </a:lnTo>
                <a:lnTo>
                  <a:pt x="4405405" y="6311900"/>
                </a:lnTo>
                <a:lnTo>
                  <a:pt x="4393648" y="6361112"/>
                </a:lnTo>
                <a:lnTo>
                  <a:pt x="4378531" y="6407150"/>
                </a:lnTo>
                <a:lnTo>
                  <a:pt x="4361735" y="6448425"/>
                </a:lnTo>
                <a:lnTo>
                  <a:pt x="4343260" y="6488112"/>
                </a:lnTo>
                <a:lnTo>
                  <a:pt x="4324784" y="6523037"/>
                </a:lnTo>
                <a:lnTo>
                  <a:pt x="4304629" y="6561137"/>
                </a:lnTo>
                <a:lnTo>
                  <a:pt x="4284474" y="6597650"/>
                </a:lnTo>
                <a:lnTo>
                  <a:pt x="4267678" y="6640512"/>
                </a:lnTo>
                <a:lnTo>
                  <a:pt x="4250882" y="6683375"/>
                </a:lnTo>
                <a:lnTo>
                  <a:pt x="4240804" y="6735762"/>
                </a:lnTo>
                <a:lnTo>
                  <a:pt x="4232407" y="6791325"/>
                </a:lnTo>
                <a:lnTo>
                  <a:pt x="4227367" y="6858000"/>
                </a:lnTo>
                <a:lnTo>
                  <a:pt x="2310062" y="6858000"/>
                </a:lnTo>
                <a:lnTo>
                  <a:pt x="14437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</p:sp>
      <p:sp useBgFill="1">
        <p:nvSpPr>
          <p:cNvPr id="40" name="Freeform: Shape 39">
            <a:extLst>
              <a:ext uri="{FF2B5EF4-FFF2-40B4-BE49-F238E27FC236}">
                <a16:creationId xmlns:a16="http://schemas.microsoft.com/office/drawing/2014/main" id="{A7A4B465-FBCC-4CD4-89A1-82992A7B4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272784" cy="6858000"/>
          </a:xfrm>
          <a:custGeom>
            <a:avLst/>
            <a:gdLst>
              <a:gd name="connsiteX0" fmla="*/ 0 w 4272784"/>
              <a:gd name="connsiteY0" fmla="*/ 0 h 6858000"/>
              <a:gd name="connsiteX1" fmla="*/ 4082989 w 4272784"/>
              <a:gd name="connsiteY1" fmla="*/ 0 h 6858000"/>
              <a:gd name="connsiteX2" fmla="*/ 4088029 w 4272784"/>
              <a:gd name="connsiteY2" fmla="*/ 66675 h 6858000"/>
              <a:gd name="connsiteX3" fmla="*/ 4096426 w 4272784"/>
              <a:gd name="connsiteY3" fmla="*/ 122237 h 6858000"/>
              <a:gd name="connsiteX4" fmla="*/ 4106504 w 4272784"/>
              <a:gd name="connsiteY4" fmla="*/ 174625 h 6858000"/>
              <a:gd name="connsiteX5" fmla="*/ 4123300 w 4272784"/>
              <a:gd name="connsiteY5" fmla="*/ 217487 h 6858000"/>
              <a:gd name="connsiteX6" fmla="*/ 4140096 w 4272784"/>
              <a:gd name="connsiteY6" fmla="*/ 260350 h 6858000"/>
              <a:gd name="connsiteX7" fmla="*/ 4160251 w 4272784"/>
              <a:gd name="connsiteY7" fmla="*/ 296862 h 6858000"/>
              <a:gd name="connsiteX8" fmla="*/ 4180406 w 4272784"/>
              <a:gd name="connsiteY8" fmla="*/ 334962 h 6858000"/>
              <a:gd name="connsiteX9" fmla="*/ 4198882 w 4272784"/>
              <a:gd name="connsiteY9" fmla="*/ 369887 h 6858000"/>
              <a:gd name="connsiteX10" fmla="*/ 4217357 w 4272784"/>
              <a:gd name="connsiteY10" fmla="*/ 409575 h 6858000"/>
              <a:gd name="connsiteX11" fmla="*/ 4234153 w 4272784"/>
              <a:gd name="connsiteY11" fmla="*/ 450850 h 6858000"/>
              <a:gd name="connsiteX12" fmla="*/ 4249270 w 4272784"/>
              <a:gd name="connsiteY12" fmla="*/ 496887 h 6858000"/>
              <a:gd name="connsiteX13" fmla="*/ 4261027 w 4272784"/>
              <a:gd name="connsiteY13" fmla="*/ 546100 h 6858000"/>
              <a:gd name="connsiteX14" fmla="*/ 4269425 w 4272784"/>
              <a:gd name="connsiteY14" fmla="*/ 606425 h 6858000"/>
              <a:gd name="connsiteX15" fmla="*/ 4272784 w 4272784"/>
              <a:gd name="connsiteY15" fmla="*/ 673100 h 6858000"/>
              <a:gd name="connsiteX16" fmla="*/ 4269425 w 4272784"/>
              <a:gd name="connsiteY16" fmla="*/ 744537 h 6858000"/>
              <a:gd name="connsiteX17" fmla="*/ 4261027 w 4272784"/>
              <a:gd name="connsiteY17" fmla="*/ 801687 h 6858000"/>
              <a:gd name="connsiteX18" fmla="*/ 4249270 w 4272784"/>
              <a:gd name="connsiteY18" fmla="*/ 854075 h 6858000"/>
              <a:gd name="connsiteX19" fmla="*/ 4234153 w 4272784"/>
              <a:gd name="connsiteY19" fmla="*/ 901700 h 6858000"/>
              <a:gd name="connsiteX20" fmla="*/ 4217357 w 4272784"/>
              <a:gd name="connsiteY20" fmla="*/ 942975 h 6858000"/>
              <a:gd name="connsiteX21" fmla="*/ 4197202 w 4272784"/>
              <a:gd name="connsiteY21" fmla="*/ 981075 h 6858000"/>
              <a:gd name="connsiteX22" fmla="*/ 4177047 w 4272784"/>
              <a:gd name="connsiteY22" fmla="*/ 1017587 h 6858000"/>
              <a:gd name="connsiteX23" fmla="*/ 4156892 w 4272784"/>
              <a:gd name="connsiteY23" fmla="*/ 1055687 h 6858000"/>
              <a:gd name="connsiteX24" fmla="*/ 4138416 w 4272784"/>
              <a:gd name="connsiteY24" fmla="*/ 1095375 h 6858000"/>
              <a:gd name="connsiteX25" fmla="*/ 4119940 w 4272784"/>
              <a:gd name="connsiteY25" fmla="*/ 1136650 h 6858000"/>
              <a:gd name="connsiteX26" fmla="*/ 4104825 w 4272784"/>
              <a:gd name="connsiteY26" fmla="*/ 1182687 h 6858000"/>
              <a:gd name="connsiteX27" fmla="*/ 4094747 w 4272784"/>
              <a:gd name="connsiteY27" fmla="*/ 1235075 h 6858000"/>
              <a:gd name="connsiteX28" fmla="*/ 4084669 w 4272784"/>
              <a:gd name="connsiteY28" fmla="*/ 1295400 h 6858000"/>
              <a:gd name="connsiteX29" fmla="*/ 4082989 w 4272784"/>
              <a:gd name="connsiteY29" fmla="*/ 1363662 h 6858000"/>
              <a:gd name="connsiteX30" fmla="*/ 4084669 w 4272784"/>
              <a:gd name="connsiteY30" fmla="*/ 1431925 h 6858000"/>
              <a:gd name="connsiteX31" fmla="*/ 4094747 w 4272784"/>
              <a:gd name="connsiteY31" fmla="*/ 1492250 h 6858000"/>
              <a:gd name="connsiteX32" fmla="*/ 4104825 w 4272784"/>
              <a:gd name="connsiteY32" fmla="*/ 1544637 h 6858000"/>
              <a:gd name="connsiteX33" fmla="*/ 4119940 w 4272784"/>
              <a:gd name="connsiteY33" fmla="*/ 1589087 h 6858000"/>
              <a:gd name="connsiteX34" fmla="*/ 4138416 w 4272784"/>
              <a:gd name="connsiteY34" fmla="*/ 1631950 h 6858000"/>
              <a:gd name="connsiteX35" fmla="*/ 4156892 w 4272784"/>
              <a:gd name="connsiteY35" fmla="*/ 1671637 h 6858000"/>
              <a:gd name="connsiteX36" fmla="*/ 4177047 w 4272784"/>
              <a:gd name="connsiteY36" fmla="*/ 1708150 h 6858000"/>
              <a:gd name="connsiteX37" fmla="*/ 4197202 w 4272784"/>
              <a:gd name="connsiteY37" fmla="*/ 1743075 h 6858000"/>
              <a:gd name="connsiteX38" fmla="*/ 4217357 w 4272784"/>
              <a:gd name="connsiteY38" fmla="*/ 1782762 h 6858000"/>
              <a:gd name="connsiteX39" fmla="*/ 4234153 w 4272784"/>
              <a:gd name="connsiteY39" fmla="*/ 1824037 h 6858000"/>
              <a:gd name="connsiteX40" fmla="*/ 4249270 w 4272784"/>
              <a:gd name="connsiteY40" fmla="*/ 1870075 h 6858000"/>
              <a:gd name="connsiteX41" fmla="*/ 4261027 w 4272784"/>
              <a:gd name="connsiteY41" fmla="*/ 1922462 h 6858000"/>
              <a:gd name="connsiteX42" fmla="*/ 4269425 w 4272784"/>
              <a:gd name="connsiteY42" fmla="*/ 1982787 h 6858000"/>
              <a:gd name="connsiteX43" fmla="*/ 4272784 w 4272784"/>
              <a:gd name="connsiteY43" fmla="*/ 2051050 h 6858000"/>
              <a:gd name="connsiteX44" fmla="*/ 4269425 w 4272784"/>
              <a:gd name="connsiteY44" fmla="*/ 2119312 h 6858000"/>
              <a:gd name="connsiteX45" fmla="*/ 4261027 w 4272784"/>
              <a:gd name="connsiteY45" fmla="*/ 2179637 h 6858000"/>
              <a:gd name="connsiteX46" fmla="*/ 4249270 w 4272784"/>
              <a:gd name="connsiteY46" fmla="*/ 2232025 h 6858000"/>
              <a:gd name="connsiteX47" fmla="*/ 4234153 w 4272784"/>
              <a:gd name="connsiteY47" fmla="*/ 2278062 h 6858000"/>
              <a:gd name="connsiteX48" fmla="*/ 4217357 w 4272784"/>
              <a:gd name="connsiteY48" fmla="*/ 2319337 h 6858000"/>
              <a:gd name="connsiteX49" fmla="*/ 4197202 w 4272784"/>
              <a:gd name="connsiteY49" fmla="*/ 2359025 h 6858000"/>
              <a:gd name="connsiteX50" fmla="*/ 4177047 w 4272784"/>
              <a:gd name="connsiteY50" fmla="*/ 2395537 h 6858000"/>
              <a:gd name="connsiteX51" fmla="*/ 4156892 w 4272784"/>
              <a:gd name="connsiteY51" fmla="*/ 2433637 h 6858000"/>
              <a:gd name="connsiteX52" fmla="*/ 4138416 w 4272784"/>
              <a:gd name="connsiteY52" fmla="*/ 2471737 h 6858000"/>
              <a:gd name="connsiteX53" fmla="*/ 4119940 w 4272784"/>
              <a:gd name="connsiteY53" fmla="*/ 2513012 h 6858000"/>
              <a:gd name="connsiteX54" fmla="*/ 4104825 w 4272784"/>
              <a:gd name="connsiteY54" fmla="*/ 2560637 h 6858000"/>
              <a:gd name="connsiteX55" fmla="*/ 4094747 w 4272784"/>
              <a:gd name="connsiteY55" fmla="*/ 2613025 h 6858000"/>
              <a:gd name="connsiteX56" fmla="*/ 4084669 w 4272784"/>
              <a:gd name="connsiteY56" fmla="*/ 2671762 h 6858000"/>
              <a:gd name="connsiteX57" fmla="*/ 4082989 w 4272784"/>
              <a:gd name="connsiteY57" fmla="*/ 2741612 h 6858000"/>
              <a:gd name="connsiteX58" fmla="*/ 4084669 w 4272784"/>
              <a:gd name="connsiteY58" fmla="*/ 2809875 h 6858000"/>
              <a:gd name="connsiteX59" fmla="*/ 4094747 w 4272784"/>
              <a:gd name="connsiteY59" fmla="*/ 2868612 h 6858000"/>
              <a:gd name="connsiteX60" fmla="*/ 4104825 w 4272784"/>
              <a:gd name="connsiteY60" fmla="*/ 2922587 h 6858000"/>
              <a:gd name="connsiteX61" fmla="*/ 4119940 w 4272784"/>
              <a:gd name="connsiteY61" fmla="*/ 2967037 h 6858000"/>
              <a:gd name="connsiteX62" fmla="*/ 4138416 w 4272784"/>
              <a:gd name="connsiteY62" fmla="*/ 3009900 h 6858000"/>
              <a:gd name="connsiteX63" fmla="*/ 4156892 w 4272784"/>
              <a:gd name="connsiteY63" fmla="*/ 3046412 h 6858000"/>
              <a:gd name="connsiteX64" fmla="*/ 4177047 w 4272784"/>
              <a:gd name="connsiteY64" fmla="*/ 3084512 h 6858000"/>
              <a:gd name="connsiteX65" fmla="*/ 4197202 w 4272784"/>
              <a:gd name="connsiteY65" fmla="*/ 3121025 h 6858000"/>
              <a:gd name="connsiteX66" fmla="*/ 4217357 w 4272784"/>
              <a:gd name="connsiteY66" fmla="*/ 3160712 h 6858000"/>
              <a:gd name="connsiteX67" fmla="*/ 4234153 w 4272784"/>
              <a:gd name="connsiteY67" fmla="*/ 3201987 h 6858000"/>
              <a:gd name="connsiteX68" fmla="*/ 4249270 w 4272784"/>
              <a:gd name="connsiteY68" fmla="*/ 3248025 h 6858000"/>
              <a:gd name="connsiteX69" fmla="*/ 4261027 w 4272784"/>
              <a:gd name="connsiteY69" fmla="*/ 3300412 h 6858000"/>
              <a:gd name="connsiteX70" fmla="*/ 4269425 w 4272784"/>
              <a:gd name="connsiteY70" fmla="*/ 3360737 h 6858000"/>
              <a:gd name="connsiteX71" fmla="*/ 4272784 w 4272784"/>
              <a:gd name="connsiteY71" fmla="*/ 3427412 h 6858000"/>
              <a:gd name="connsiteX72" fmla="*/ 4269425 w 4272784"/>
              <a:gd name="connsiteY72" fmla="*/ 3497262 h 6858000"/>
              <a:gd name="connsiteX73" fmla="*/ 4261027 w 4272784"/>
              <a:gd name="connsiteY73" fmla="*/ 3557587 h 6858000"/>
              <a:gd name="connsiteX74" fmla="*/ 4249270 w 4272784"/>
              <a:gd name="connsiteY74" fmla="*/ 3609975 h 6858000"/>
              <a:gd name="connsiteX75" fmla="*/ 4234153 w 4272784"/>
              <a:gd name="connsiteY75" fmla="*/ 3656012 h 6858000"/>
              <a:gd name="connsiteX76" fmla="*/ 4217357 w 4272784"/>
              <a:gd name="connsiteY76" fmla="*/ 3697287 h 6858000"/>
              <a:gd name="connsiteX77" fmla="*/ 4197202 w 4272784"/>
              <a:gd name="connsiteY77" fmla="*/ 3736975 h 6858000"/>
              <a:gd name="connsiteX78" fmla="*/ 4156892 w 4272784"/>
              <a:gd name="connsiteY78" fmla="*/ 3811587 h 6858000"/>
              <a:gd name="connsiteX79" fmla="*/ 4138416 w 4272784"/>
              <a:gd name="connsiteY79" fmla="*/ 3848100 h 6858000"/>
              <a:gd name="connsiteX80" fmla="*/ 4119940 w 4272784"/>
              <a:gd name="connsiteY80" fmla="*/ 3890962 h 6858000"/>
              <a:gd name="connsiteX81" fmla="*/ 4104825 w 4272784"/>
              <a:gd name="connsiteY81" fmla="*/ 3935412 h 6858000"/>
              <a:gd name="connsiteX82" fmla="*/ 4094747 w 4272784"/>
              <a:gd name="connsiteY82" fmla="*/ 3987800 h 6858000"/>
              <a:gd name="connsiteX83" fmla="*/ 4084669 w 4272784"/>
              <a:gd name="connsiteY83" fmla="*/ 4048125 h 6858000"/>
              <a:gd name="connsiteX84" fmla="*/ 4082989 w 4272784"/>
              <a:gd name="connsiteY84" fmla="*/ 4116387 h 6858000"/>
              <a:gd name="connsiteX85" fmla="*/ 4084669 w 4272784"/>
              <a:gd name="connsiteY85" fmla="*/ 4186237 h 6858000"/>
              <a:gd name="connsiteX86" fmla="*/ 4094747 w 4272784"/>
              <a:gd name="connsiteY86" fmla="*/ 4244975 h 6858000"/>
              <a:gd name="connsiteX87" fmla="*/ 4104825 w 4272784"/>
              <a:gd name="connsiteY87" fmla="*/ 4297362 h 6858000"/>
              <a:gd name="connsiteX88" fmla="*/ 4119940 w 4272784"/>
              <a:gd name="connsiteY88" fmla="*/ 4343400 h 6858000"/>
              <a:gd name="connsiteX89" fmla="*/ 4138416 w 4272784"/>
              <a:gd name="connsiteY89" fmla="*/ 4386262 h 6858000"/>
              <a:gd name="connsiteX90" fmla="*/ 4156892 w 4272784"/>
              <a:gd name="connsiteY90" fmla="*/ 4424362 h 6858000"/>
              <a:gd name="connsiteX91" fmla="*/ 4197202 w 4272784"/>
              <a:gd name="connsiteY91" fmla="*/ 4498975 h 6858000"/>
              <a:gd name="connsiteX92" fmla="*/ 4217357 w 4272784"/>
              <a:gd name="connsiteY92" fmla="*/ 4537075 h 6858000"/>
              <a:gd name="connsiteX93" fmla="*/ 4234153 w 4272784"/>
              <a:gd name="connsiteY93" fmla="*/ 4579937 h 6858000"/>
              <a:gd name="connsiteX94" fmla="*/ 4249270 w 4272784"/>
              <a:gd name="connsiteY94" fmla="*/ 4625975 h 6858000"/>
              <a:gd name="connsiteX95" fmla="*/ 4261027 w 4272784"/>
              <a:gd name="connsiteY95" fmla="*/ 4678362 h 6858000"/>
              <a:gd name="connsiteX96" fmla="*/ 4269425 w 4272784"/>
              <a:gd name="connsiteY96" fmla="*/ 4738687 h 6858000"/>
              <a:gd name="connsiteX97" fmla="*/ 4272784 w 4272784"/>
              <a:gd name="connsiteY97" fmla="*/ 4806950 h 6858000"/>
              <a:gd name="connsiteX98" fmla="*/ 4269425 w 4272784"/>
              <a:gd name="connsiteY98" fmla="*/ 4875212 h 6858000"/>
              <a:gd name="connsiteX99" fmla="*/ 4261027 w 4272784"/>
              <a:gd name="connsiteY99" fmla="*/ 4935537 h 6858000"/>
              <a:gd name="connsiteX100" fmla="*/ 4249270 w 4272784"/>
              <a:gd name="connsiteY100" fmla="*/ 4987925 h 6858000"/>
              <a:gd name="connsiteX101" fmla="*/ 4234153 w 4272784"/>
              <a:gd name="connsiteY101" fmla="*/ 5033962 h 6858000"/>
              <a:gd name="connsiteX102" fmla="*/ 4217357 w 4272784"/>
              <a:gd name="connsiteY102" fmla="*/ 5075237 h 6858000"/>
              <a:gd name="connsiteX103" fmla="*/ 4197202 w 4272784"/>
              <a:gd name="connsiteY103" fmla="*/ 5114925 h 6858000"/>
              <a:gd name="connsiteX104" fmla="*/ 4177047 w 4272784"/>
              <a:gd name="connsiteY104" fmla="*/ 5149850 h 6858000"/>
              <a:gd name="connsiteX105" fmla="*/ 4156892 w 4272784"/>
              <a:gd name="connsiteY105" fmla="*/ 5186362 h 6858000"/>
              <a:gd name="connsiteX106" fmla="*/ 4138416 w 4272784"/>
              <a:gd name="connsiteY106" fmla="*/ 5226050 h 6858000"/>
              <a:gd name="connsiteX107" fmla="*/ 4119940 w 4272784"/>
              <a:gd name="connsiteY107" fmla="*/ 5268912 h 6858000"/>
              <a:gd name="connsiteX108" fmla="*/ 4104825 w 4272784"/>
              <a:gd name="connsiteY108" fmla="*/ 5313362 h 6858000"/>
              <a:gd name="connsiteX109" fmla="*/ 4094747 w 4272784"/>
              <a:gd name="connsiteY109" fmla="*/ 5365750 h 6858000"/>
              <a:gd name="connsiteX110" fmla="*/ 4084669 w 4272784"/>
              <a:gd name="connsiteY110" fmla="*/ 5426075 h 6858000"/>
              <a:gd name="connsiteX111" fmla="*/ 4082989 w 4272784"/>
              <a:gd name="connsiteY111" fmla="*/ 5494337 h 6858000"/>
              <a:gd name="connsiteX112" fmla="*/ 4084669 w 4272784"/>
              <a:gd name="connsiteY112" fmla="*/ 5562600 h 6858000"/>
              <a:gd name="connsiteX113" fmla="*/ 4094747 w 4272784"/>
              <a:gd name="connsiteY113" fmla="*/ 5622925 h 6858000"/>
              <a:gd name="connsiteX114" fmla="*/ 4104825 w 4272784"/>
              <a:gd name="connsiteY114" fmla="*/ 5675312 h 6858000"/>
              <a:gd name="connsiteX115" fmla="*/ 4119940 w 4272784"/>
              <a:gd name="connsiteY115" fmla="*/ 5721350 h 6858000"/>
              <a:gd name="connsiteX116" fmla="*/ 4138416 w 4272784"/>
              <a:gd name="connsiteY116" fmla="*/ 5762625 h 6858000"/>
              <a:gd name="connsiteX117" fmla="*/ 4156892 w 4272784"/>
              <a:gd name="connsiteY117" fmla="*/ 5802312 h 6858000"/>
              <a:gd name="connsiteX118" fmla="*/ 4177047 w 4272784"/>
              <a:gd name="connsiteY118" fmla="*/ 5840412 h 6858000"/>
              <a:gd name="connsiteX119" fmla="*/ 4197202 w 4272784"/>
              <a:gd name="connsiteY119" fmla="*/ 5876925 h 6858000"/>
              <a:gd name="connsiteX120" fmla="*/ 4217357 w 4272784"/>
              <a:gd name="connsiteY120" fmla="*/ 5915025 h 6858000"/>
              <a:gd name="connsiteX121" fmla="*/ 4234153 w 4272784"/>
              <a:gd name="connsiteY121" fmla="*/ 5956300 h 6858000"/>
              <a:gd name="connsiteX122" fmla="*/ 4249270 w 4272784"/>
              <a:gd name="connsiteY122" fmla="*/ 6003925 h 6858000"/>
              <a:gd name="connsiteX123" fmla="*/ 4261027 w 4272784"/>
              <a:gd name="connsiteY123" fmla="*/ 6056312 h 6858000"/>
              <a:gd name="connsiteX124" fmla="*/ 4269425 w 4272784"/>
              <a:gd name="connsiteY124" fmla="*/ 6113462 h 6858000"/>
              <a:gd name="connsiteX125" fmla="*/ 4272784 w 4272784"/>
              <a:gd name="connsiteY125" fmla="*/ 6183312 h 6858000"/>
              <a:gd name="connsiteX126" fmla="*/ 4269425 w 4272784"/>
              <a:gd name="connsiteY126" fmla="*/ 6251575 h 6858000"/>
              <a:gd name="connsiteX127" fmla="*/ 4261027 w 4272784"/>
              <a:gd name="connsiteY127" fmla="*/ 6311900 h 6858000"/>
              <a:gd name="connsiteX128" fmla="*/ 4249270 w 4272784"/>
              <a:gd name="connsiteY128" fmla="*/ 6361112 h 6858000"/>
              <a:gd name="connsiteX129" fmla="*/ 4234153 w 4272784"/>
              <a:gd name="connsiteY129" fmla="*/ 6407150 h 6858000"/>
              <a:gd name="connsiteX130" fmla="*/ 4217357 w 4272784"/>
              <a:gd name="connsiteY130" fmla="*/ 6448425 h 6858000"/>
              <a:gd name="connsiteX131" fmla="*/ 4198882 w 4272784"/>
              <a:gd name="connsiteY131" fmla="*/ 6488112 h 6858000"/>
              <a:gd name="connsiteX132" fmla="*/ 4180406 w 4272784"/>
              <a:gd name="connsiteY132" fmla="*/ 6523037 h 6858000"/>
              <a:gd name="connsiteX133" fmla="*/ 4160251 w 4272784"/>
              <a:gd name="connsiteY133" fmla="*/ 6561137 h 6858000"/>
              <a:gd name="connsiteX134" fmla="*/ 4140096 w 4272784"/>
              <a:gd name="connsiteY134" fmla="*/ 6597650 h 6858000"/>
              <a:gd name="connsiteX135" fmla="*/ 4123300 w 4272784"/>
              <a:gd name="connsiteY135" fmla="*/ 6640512 h 6858000"/>
              <a:gd name="connsiteX136" fmla="*/ 4106504 w 4272784"/>
              <a:gd name="connsiteY136" fmla="*/ 6683375 h 6858000"/>
              <a:gd name="connsiteX137" fmla="*/ 4096426 w 4272784"/>
              <a:gd name="connsiteY137" fmla="*/ 6735762 h 6858000"/>
              <a:gd name="connsiteX138" fmla="*/ 4088029 w 4272784"/>
              <a:gd name="connsiteY138" fmla="*/ 6791325 h 6858000"/>
              <a:gd name="connsiteX139" fmla="*/ 4082989 w 4272784"/>
              <a:gd name="connsiteY139" fmla="*/ 6858000 h 6858000"/>
              <a:gd name="connsiteX140" fmla="*/ 0 w 4272784"/>
              <a:gd name="connsiteY14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4272784" h="6858000">
                <a:moveTo>
                  <a:pt x="0" y="0"/>
                </a:moveTo>
                <a:lnTo>
                  <a:pt x="4082989" y="0"/>
                </a:lnTo>
                <a:lnTo>
                  <a:pt x="4088029" y="66675"/>
                </a:lnTo>
                <a:lnTo>
                  <a:pt x="4096426" y="122237"/>
                </a:lnTo>
                <a:lnTo>
                  <a:pt x="4106504" y="174625"/>
                </a:lnTo>
                <a:lnTo>
                  <a:pt x="4123300" y="217487"/>
                </a:lnTo>
                <a:lnTo>
                  <a:pt x="4140096" y="260350"/>
                </a:lnTo>
                <a:lnTo>
                  <a:pt x="4160251" y="296862"/>
                </a:lnTo>
                <a:lnTo>
                  <a:pt x="4180406" y="334962"/>
                </a:lnTo>
                <a:lnTo>
                  <a:pt x="4198882" y="369887"/>
                </a:lnTo>
                <a:lnTo>
                  <a:pt x="4217357" y="409575"/>
                </a:lnTo>
                <a:lnTo>
                  <a:pt x="4234153" y="450850"/>
                </a:lnTo>
                <a:lnTo>
                  <a:pt x="4249270" y="496887"/>
                </a:lnTo>
                <a:lnTo>
                  <a:pt x="4261027" y="546100"/>
                </a:lnTo>
                <a:lnTo>
                  <a:pt x="4269425" y="606425"/>
                </a:lnTo>
                <a:lnTo>
                  <a:pt x="4272784" y="673100"/>
                </a:lnTo>
                <a:lnTo>
                  <a:pt x="4269425" y="744537"/>
                </a:lnTo>
                <a:lnTo>
                  <a:pt x="4261027" y="801687"/>
                </a:lnTo>
                <a:lnTo>
                  <a:pt x="4249270" y="854075"/>
                </a:lnTo>
                <a:lnTo>
                  <a:pt x="4234153" y="901700"/>
                </a:lnTo>
                <a:lnTo>
                  <a:pt x="4217357" y="942975"/>
                </a:lnTo>
                <a:lnTo>
                  <a:pt x="4197202" y="981075"/>
                </a:lnTo>
                <a:lnTo>
                  <a:pt x="4177047" y="1017587"/>
                </a:lnTo>
                <a:lnTo>
                  <a:pt x="4156892" y="1055687"/>
                </a:lnTo>
                <a:lnTo>
                  <a:pt x="4138416" y="1095375"/>
                </a:lnTo>
                <a:lnTo>
                  <a:pt x="4119940" y="1136650"/>
                </a:lnTo>
                <a:lnTo>
                  <a:pt x="4104825" y="1182687"/>
                </a:lnTo>
                <a:lnTo>
                  <a:pt x="4094747" y="1235075"/>
                </a:lnTo>
                <a:lnTo>
                  <a:pt x="4084669" y="1295400"/>
                </a:lnTo>
                <a:lnTo>
                  <a:pt x="4082989" y="1363662"/>
                </a:lnTo>
                <a:lnTo>
                  <a:pt x="4084669" y="1431925"/>
                </a:lnTo>
                <a:lnTo>
                  <a:pt x="4094747" y="1492250"/>
                </a:lnTo>
                <a:lnTo>
                  <a:pt x="4104825" y="1544637"/>
                </a:lnTo>
                <a:lnTo>
                  <a:pt x="4119940" y="1589087"/>
                </a:lnTo>
                <a:lnTo>
                  <a:pt x="4138416" y="1631950"/>
                </a:lnTo>
                <a:lnTo>
                  <a:pt x="4156892" y="1671637"/>
                </a:lnTo>
                <a:lnTo>
                  <a:pt x="4177047" y="1708150"/>
                </a:lnTo>
                <a:lnTo>
                  <a:pt x="4197202" y="1743075"/>
                </a:lnTo>
                <a:lnTo>
                  <a:pt x="4217357" y="1782762"/>
                </a:lnTo>
                <a:lnTo>
                  <a:pt x="4234153" y="1824037"/>
                </a:lnTo>
                <a:lnTo>
                  <a:pt x="4249270" y="1870075"/>
                </a:lnTo>
                <a:lnTo>
                  <a:pt x="4261027" y="1922462"/>
                </a:lnTo>
                <a:lnTo>
                  <a:pt x="4269425" y="1982787"/>
                </a:lnTo>
                <a:lnTo>
                  <a:pt x="4272784" y="2051050"/>
                </a:lnTo>
                <a:lnTo>
                  <a:pt x="4269425" y="2119312"/>
                </a:lnTo>
                <a:lnTo>
                  <a:pt x="4261027" y="2179637"/>
                </a:lnTo>
                <a:lnTo>
                  <a:pt x="4249270" y="2232025"/>
                </a:lnTo>
                <a:lnTo>
                  <a:pt x="4234153" y="2278062"/>
                </a:lnTo>
                <a:lnTo>
                  <a:pt x="4217357" y="2319337"/>
                </a:lnTo>
                <a:lnTo>
                  <a:pt x="4197202" y="2359025"/>
                </a:lnTo>
                <a:lnTo>
                  <a:pt x="4177047" y="2395537"/>
                </a:lnTo>
                <a:lnTo>
                  <a:pt x="4156892" y="2433637"/>
                </a:lnTo>
                <a:lnTo>
                  <a:pt x="4138416" y="2471737"/>
                </a:lnTo>
                <a:lnTo>
                  <a:pt x="4119940" y="2513012"/>
                </a:lnTo>
                <a:lnTo>
                  <a:pt x="4104825" y="2560637"/>
                </a:lnTo>
                <a:lnTo>
                  <a:pt x="4094747" y="2613025"/>
                </a:lnTo>
                <a:lnTo>
                  <a:pt x="4084669" y="2671762"/>
                </a:lnTo>
                <a:lnTo>
                  <a:pt x="4082989" y="2741612"/>
                </a:lnTo>
                <a:lnTo>
                  <a:pt x="4084669" y="2809875"/>
                </a:lnTo>
                <a:lnTo>
                  <a:pt x="4094747" y="2868612"/>
                </a:lnTo>
                <a:lnTo>
                  <a:pt x="4104825" y="2922587"/>
                </a:lnTo>
                <a:lnTo>
                  <a:pt x="4119940" y="2967037"/>
                </a:lnTo>
                <a:lnTo>
                  <a:pt x="4138416" y="3009900"/>
                </a:lnTo>
                <a:lnTo>
                  <a:pt x="4156892" y="3046412"/>
                </a:lnTo>
                <a:lnTo>
                  <a:pt x="4177047" y="3084512"/>
                </a:lnTo>
                <a:lnTo>
                  <a:pt x="4197202" y="3121025"/>
                </a:lnTo>
                <a:lnTo>
                  <a:pt x="4217357" y="3160712"/>
                </a:lnTo>
                <a:lnTo>
                  <a:pt x="4234153" y="3201987"/>
                </a:lnTo>
                <a:lnTo>
                  <a:pt x="4249270" y="3248025"/>
                </a:lnTo>
                <a:lnTo>
                  <a:pt x="4261027" y="3300412"/>
                </a:lnTo>
                <a:lnTo>
                  <a:pt x="4269425" y="3360737"/>
                </a:lnTo>
                <a:lnTo>
                  <a:pt x="4272784" y="3427412"/>
                </a:lnTo>
                <a:lnTo>
                  <a:pt x="4269425" y="3497262"/>
                </a:lnTo>
                <a:lnTo>
                  <a:pt x="4261027" y="3557587"/>
                </a:lnTo>
                <a:lnTo>
                  <a:pt x="4249270" y="3609975"/>
                </a:lnTo>
                <a:lnTo>
                  <a:pt x="4234153" y="3656012"/>
                </a:lnTo>
                <a:lnTo>
                  <a:pt x="4217357" y="3697287"/>
                </a:lnTo>
                <a:lnTo>
                  <a:pt x="4197202" y="3736975"/>
                </a:lnTo>
                <a:lnTo>
                  <a:pt x="4156892" y="3811587"/>
                </a:lnTo>
                <a:lnTo>
                  <a:pt x="4138416" y="3848100"/>
                </a:lnTo>
                <a:lnTo>
                  <a:pt x="4119940" y="3890962"/>
                </a:lnTo>
                <a:lnTo>
                  <a:pt x="4104825" y="3935412"/>
                </a:lnTo>
                <a:lnTo>
                  <a:pt x="4094747" y="3987800"/>
                </a:lnTo>
                <a:lnTo>
                  <a:pt x="4084669" y="4048125"/>
                </a:lnTo>
                <a:lnTo>
                  <a:pt x="4082989" y="4116387"/>
                </a:lnTo>
                <a:lnTo>
                  <a:pt x="4084669" y="4186237"/>
                </a:lnTo>
                <a:lnTo>
                  <a:pt x="4094747" y="4244975"/>
                </a:lnTo>
                <a:lnTo>
                  <a:pt x="4104825" y="4297362"/>
                </a:lnTo>
                <a:lnTo>
                  <a:pt x="4119940" y="4343400"/>
                </a:lnTo>
                <a:lnTo>
                  <a:pt x="4138416" y="4386262"/>
                </a:lnTo>
                <a:lnTo>
                  <a:pt x="4156892" y="4424362"/>
                </a:lnTo>
                <a:lnTo>
                  <a:pt x="4197202" y="4498975"/>
                </a:lnTo>
                <a:lnTo>
                  <a:pt x="4217357" y="4537075"/>
                </a:lnTo>
                <a:lnTo>
                  <a:pt x="4234153" y="4579937"/>
                </a:lnTo>
                <a:lnTo>
                  <a:pt x="4249270" y="4625975"/>
                </a:lnTo>
                <a:lnTo>
                  <a:pt x="4261027" y="4678362"/>
                </a:lnTo>
                <a:lnTo>
                  <a:pt x="4269425" y="4738687"/>
                </a:lnTo>
                <a:lnTo>
                  <a:pt x="4272784" y="4806950"/>
                </a:lnTo>
                <a:lnTo>
                  <a:pt x="4269425" y="4875212"/>
                </a:lnTo>
                <a:lnTo>
                  <a:pt x="4261027" y="4935537"/>
                </a:lnTo>
                <a:lnTo>
                  <a:pt x="4249270" y="4987925"/>
                </a:lnTo>
                <a:lnTo>
                  <a:pt x="4234153" y="5033962"/>
                </a:lnTo>
                <a:lnTo>
                  <a:pt x="4217357" y="5075237"/>
                </a:lnTo>
                <a:lnTo>
                  <a:pt x="4197202" y="5114925"/>
                </a:lnTo>
                <a:lnTo>
                  <a:pt x="4177047" y="5149850"/>
                </a:lnTo>
                <a:lnTo>
                  <a:pt x="4156892" y="5186362"/>
                </a:lnTo>
                <a:lnTo>
                  <a:pt x="4138416" y="5226050"/>
                </a:lnTo>
                <a:lnTo>
                  <a:pt x="4119940" y="5268912"/>
                </a:lnTo>
                <a:lnTo>
                  <a:pt x="4104825" y="5313362"/>
                </a:lnTo>
                <a:lnTo>
                  <a:pt x="4094747" y="5365750"/>
                </a:lnTo>
                <a:lnTo>
                  <a:pt x="4084669" y="5426075"/>
                </a:lnTo>
                <a:lnTo>
                  <a:pt x="4082989" y="5494337"/>
                </a:lnTo>
                <a:lnTo>
                  <a:pt x="4084669" y="5562600"/>
                </a:lnTo>
                <a:lnTo>
                  <a:pt x="4094747" y="5622925"/>
                </a:lnTo>
                <a:lnTo>
                  <a:pt x="4104825" y="5675312"/>
                </a:lnTo>
                <a:lnTo>
                  <a:pt x="4119940" y="5721350"/>
                </a:lnTo>
                <a:lnTo>
                  <a:pt x="4138416" y="5762625"/>
                </a:lnTo>
                <a:lnTo>
                  <a:pt x="4156892" y="5802312"/>
                </a:lnTo>
                <a:lnTo>
                  <a:pt x="4177047" y="5840412"/>
                </a:lnTo>
                <a:lnTo>
                  <a:pt x="4197202" y="5876925"/>
                </a:lnTo>
                <a:lnTo>
                  <a:pt x="4217357" y="5915025"/>
                </a:lnTo>
                <a:lnTo>
                  <a:pt x="4234153" y="5956300"/>
                </a:lnTo>
                <a:lnTo>
                  <a:pt x="4249270" y="6003925"/>
                </a:lnTo>
                <a:lnTo>
                  <a:pt x="4261027" y="6056312"/>
                </a:lnTo>
                <a:lnTo>
                  <a:pt x="4269425" y="6113462"/>
                </a:lnTo>
                <a:lnTo>
                  <a:pt x="4272784" y="6183312"/>
                </a:lnTo>
                <a:lnTo>
                  <a:pt x="4269425" y="6251575"/>
                </a:lnTo>
                <a:lnTo>
                  <a:pt x="4261027" y="6311900"/>
                </a:lnTo>
                <a:lnTo>
                  <a:pt x="4249270" y="6361112"/>
                </a:lnTo>
                <a:lnTo>
                  <a:pt x="4234153" y="6407150"/>
                </a:lnTo>
                <a:lnTo>
                  <a:pt x="4217357" y="6448425"/>
                </a:lnTo>
                <a:lnTo>
                  <a:pt x="4198882" y="6488112"/>
                </a:lnTo>
                <a:lnTo>
                  <a:pt x="4180406" y="6523037"/>
                </a:lnTo>
                <a:lnTo>
                  <a:pt x="4160251" y="6561137"/>
                </a:lnTo>
                <a:lnTo>
                  <a:pt x="4140096" y="6597650"/>
                </a:lnTo>
                <a:lnTo>
                  <a:pt x="4123300" y="6640512"/>
                </a:lnTo>
                <a:lnTo>
                  <a:pt x="4106504" y="6683375"/>
                </a:lnTo>
                <a:lnTo>
                  <a:pt x="4096426" y="6735762"/>
                </a:lnTo>
                <a:lnTo>
                  <a:pt x="4088029" y="6791325"/>
                </a:lnTo>
                <a:lnTo>
                  <a:pt x="4082989" y="6858000"/>
                </a:lnTo>
                <a:lnTo>
                  <a:pt x="0" y="6858000"/>
                </a:lnTo>
                <a:close/>
              </a:path>
            </a:pathLst>
          </a:custGeom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909E572F-9CDC-4214-9D42-FF00176495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417162" cy="6858000"/>
          </a:xfrm>
          <a:custGeom>
            <a:avLst/>
            <a:gdLst>
              <a:gd name="connsiteX0" fmla="*/ 4417162 w 4417162"/>
              <a:gd name="connsiteY0" fmla="*/ 0 h 6858000"/>
              <a:gd name="connsiteX1" fmla="*/ 334174 w 4417162"/>
              <a:gd name="connsiteY1" fmla="*/ 0 h 6858000"/>
              <a:gd name="connsiteX2" fmla="*/ 334173 w 4417162"/>
              <a:gd name="connsiteY2" fmla="*/ 0 h 6858000"/>
              <a:gd name="connsiteX3" fmla="*/ 189795 w 4417162"/>
              <a:gd name="connsiteY3" fmla="*/ 0 h 6858000"/>
              <a:gd name="connsiteX4" fmla="*/ 184756 w 4417162"/>
              <a:gd name="connsiteY4" fmla="*/ 66675 h 6858000"/>
              <a:gd name="connsiteX5" fmla="*/ 176358 w 4417162"/>
              <a:gd name="connsiteY5" fmla="*/ 122237 h 6858000"/>
              <a:gd name="connsiteX6" fmla="*/ 166281 w 4417162"/>
              <a:gd name="connsiteY6" fmla="*/ 174625 h 6858000"/>
              <a:gd name="connsiteX7" fmla="*/ 149485 w 4417162"/>
              <a:gd name="connsiteY7" fmla="*/ 217487 h 6858000"/>
              <a:gd name="connsiteX8" fmla="*/ 132689 w 4417162"/>
              <a:gd name="connsiteY8" fmla="*/ 260350 h 6858000"/>
              <a:gd name="connsiteX9" fmla="*/ 112534 w 4417162"/>
              <a:gd name="connsiteY9" fmla="*/ 296862 h 6858000"/>
              <a:gd name="connsiteX10" fmla="*/ 92379 w 4417162"/>
              <a:gd name="connsiteY10" fmla="*/ 334962 h 6858000"/>
              <a:gd name="connsiteX11" fmla="*/ 73903 w 4417162"/>
              <a:gd name="connsiteY11" fmla="*/ 369887 h 6858000"/>
              <a:gd name="connsiteX12" fmla="*/ 55427 w 4417162"/>
              <a:gd name="connsiteY12" fmla="*/ 409575 h 6858000"/>
              <a:gd name="connsiteX13" fmla="*/ 38632 w 4417162"/>
              <a:gd name="connsiteY13" fmla="*/ 450850 h 6858000"/>
              <a:gd name="connsiteX14" fmla="*/ 23515 w 4417162"/>
              <a:gd name="connsiteY14" fmla="*/ 496887 h 6858000"/>
              <a:gd name="connsiteX15" fmla="*/ 11758 w 4417162"/>
              <a:gd name="connsiteY15" fmla="*/ 546100 h 6858000"/>
              <a:gd name="connsiteX16" fmla="*/ 3359 w 4417162"/>
              <a:gd name="connsiteY16" fmla="*/ 606425 h 6858000"/>
              <a:gd name="connsiteX17" fmla="*/ 0 w 4417162"/>
              <a:gd name="connsiteY17" fmla="*/ 673100 h 6858000"/>
              <a:gd name="connsiteX18" fmla="*/ 3359 w 4417162"/>
              <a:gd name="connsiteY18" fmla="*/ 744537 h 6858000"/>
              <a:gd name="connsiteX19" fmla="*/ 11758 w 4417162"/>
              <a:gd name="connsiteY19" fmla="*/ 801687 h 6858000"/>
              <a:gd name="connsiteX20" fmla="*/ 23515 w 4417162"/>
              <a:gd name="connsiteY20" fmla="*/ 854075 h 6858000"/>
              <a:gd name="connsiteX21" fmla="*/ 38632 w 4417162"/>
              <a:gd name="connsiteY21" fmla="*/ 901700 h 6858000"/>
              <a:gd name="connsiteX22" fmla="*/ 55427 w 4417162"/>
              <a:gd name="connsiteY22" fmla="*/ 942975 h 6858000"/>
              <a:gd name="connsiteX23" fmla="*/ 75583 w 4417162"/>
              <a:gd name="connsiteY23" fmla="*/ 981075 h 6858000"/>
              <a:gd name="connsiteX24" fmla="*/ 95738 w 4417162"/>
              <a:gd name="connsiteY24" fmla="*/ 1017587 h 6858000"/>
              <a:gd name="connsiteX25" fmla="*/ 115893 w 4417162"/>
              <a:gd name="connsiteY25" fmla="*/ 1055687 h 6858000"/>
              <a:gd name="connsiteX26" fmla="*/ 134368 w 4417162"/>
              <a:gd name="connsiteY26" fmla="*/ 1095375 h 6858000"/>
              <a:gd name="connsiteX27" fmla="*/ 152844 w 4417162"/>
              <a:gd name="connsiteY27" fmla="*/ 1136650 h 6858000"/>
              <a:gd name="connsiteX28" fmla="*/ 167960 w 4417162"/>
              <a:gd name="connsiteY28" fmla="*/ 1182687 h 6858000"/>
              <a:gd name="connsiteX29" fmla="*/ 178038 w 4417162"/>
              <a:gd name="connsiteY29" fmla="*/ 1235075 h 6858000"/>
              <a:gd name="connsiteX30" fmla="*/ 188115 w 4417162"/>
              <a:gd name="connsiteY30" fmla="*/ 1295400 h 6858000"/>
              <a:gd name="connsiteX31" fmla="*/ 189795 w 4417162"/>
              <a:gd name="connsiteY31" fmla="*/ 1363662 h 6858000"/>
              <a:gd name="connsiteX32" fmla="*/ 188115 w 4417162"/>
              <a:gd name="connsiteY32" fmla="*/ 1431925 h 6858000"/>
              <a:gd name="connsiteX33" fmla="*/ 178038 w 4417162"/>
              <a:gd name="connsiteY33" fmla="*/ 1492250 h 6858000"/>
              <a:gd name="connsiteX34" fmla="*/ 167960 w 4417162"/>
              <a:gd name="connsiteY34" fmla="*/ 1544637 h 6858000"/>
              <a:gd name="connsiteX35" fmla="*/ 152844 w 4417162"/>
              <a:gd name="connsiteY35" fmla="*/ 1589087 h 6858000"/>
              <a:gd name="connsiteX36" fmla="*/ 134368 w 4417162"/>
              <a:gd name="connsiteY36" fmla="*/ 1631950 h 6858000"/>
              <a:gd name="connsiteX37" fmla="*/ 115893 w 4417162"/>
              <a:gd name="connsiteY37" fmla="*/ 1671637 h 6858000"/>
              <a:gd name="connsiteX38" fmla="*/ 95738 w 4417162"/>
              <a:gd name="connsiteY38" fmla="*/ 1708150 h 6858000"/>
              <a:gd name="connsiteX39" fmla="*/ 75583 w 4417162"/>
              <a:gd name="connsiteY39" fmla="*/ 1743075 h 6858000"/>
              <a:gd name="connsiteX40" fmla="*/ 55427 w 4417162"/>
              <a:gd name="connsiteY40" fmla="*/ 1782762 h 6858000"/>
              <a:gd name="connsiteX41" fmla="*/ 38632 w 4417162"/>
              <a:gd name="connsiteY41" fmla="*/ 1824037 h 6858000"/>
              <a:gd name="connsiteX42" fmla="*/ 23515 w 4417162"/>
              <a:gd name="connsiteY42" fmla="*/ 1870075 h 6858000"/>
              <a:gd name="connsiteX43" fmla="*/ 11758 w 4417162"/>
              <a:gd name="connsiteY43" fmla="*/ 1922462 h 6858000"/>
              <a:gd name="connsiteX44" fmla="*/ 3359 w 4417162"/>
              <a:gd name="connsiteY44" fmla="*/ 1982787 h 6858000"/>
              <a:gd name="connsiteX45" fmla="*/ 0 w 4417162"/>
              <a:gd name="connsiteY45" fmla="*/ 2051050 h 6858000"/>
              <a:gd name="connsiteX46" fmla="*/ 3359 w 4417162"/>
              <a:gd name="connsiteY46" fmla="*/ 2119312 h 6858000"/>
              <a:gd name="connsiteX47" fmla="*/ 11758 w 4417162"/>
              <a:gd name="connsiteY47" fmla="*/ 2179637 h 6858000"/>
              <a:gd name="connsiteX48" fmla="*/ 23515 w 4417162"/>
              <a:gd name="connsiteY48" fmla="*/ 2232025 h 6858000"/>
              <a:gd name="connsiteX49" fmla="*/ 38632 w 4417162"/>
              <a:gd name="connsiteY49" fmla="*/ 2278062 h 6858000"/>
              <a:gd name="connsiteX50" fmla="*/ 55427 w 4417162"/>
              <a:gd name="connsiteY50" fmla="*/ 2319337 h 6858000"/>
              <a:gd name="connsiteX51" fmla="*/ 75583 w 4417162"/>
              <a:gd name="connsiteY51" fmla="*/ 2359025 h 6858000"/>
              <a:gd name="connsiteX52" fmla="*/ 95738 w 4417162"/>
              <a:gd name="connsiteY52" fmla="*/ 2395537 h 6858000"/>
              <a:gd name="connsiteX53" fmla="*/ 115893 w 4417162"/>
              <a:gd name="connsiteY53" fmla="*/ 2433637 h 6858000"/>
              <a:gd name="connsiteX54" fmla="*/ 134368 w 4417162"/>
              <a:gd name="connsiteY54" fmla="*/ 2471737 h 6858000"/>
              <a:gd name="connsiteX55" fmla="*/ 152844 w 4417162"/>
              <a:gd name="connsiteY55" fmla="*/ 2513012 h 6858000"/>
              <a:gd name="connsiteX56" fmla="*/ 167960 w 4417162"/>
              <a:gd name="connsiteY56" fmla="*/ 2560637 h 6858000"/>
              <a:gd name="connsiteX57" fmla="*/ 178038 w 4417162"/>
              <a:gd name="connsiteY57" fmla="*/ 2613025 h 6858000"/>
              <a:gd name="connsiteX58" fmla="*/ 188115 w 4417162"/>
              <a:gd name="connsiteY58" fmla="*/ 2671762 h 6858000"/>
              <a:gd name="connsiteX59" fmla="*/ 189795 w 4417162"/>
              <a:gd name="connsiteY59" fmla="*/ 2741612 h 6858000"/>
              <a:gd name="connsiteX60" fmla="*/ 188115 w 4417162"/>
              <a:gd name="connsiteY60" fmla="*/ 2809875 h 6858000"/>
              <a:gd name="connsiteX61" fmla="*/ 178038 w 4417162"/>
              <a:gd name="connsiteY61" fmla="*/ 2868612 h 6858000"/>
              <a:gd name="connsiteX62" fmla="*/ 167960 w 4417162"/>
              <a:gd name="connsiteY62" fmla="*/ 2922587 h 6858000"/>
              <a:gd name="connsiteX63" fmla="*/ 152844 w 4417162"/>
              <a:gd name="connsiteY63" fmla="*/ 2967037 h 6858000"/>
              <a:gd name="connsiteX64" fmla="*/ 134368 w 4417162"/>
              <a:gd name="connsiteY64" fmla="*/ 3009900 h 6858000"/>
              <a:gd name="connsiteX65" fmla="*/ 115893 w 4417162"/>
              <a:gd name="connsiteY65" fmla="*/ 3046412 h 6858000"/>
              <a:gd name="connsiteX66" fmla="*/ 95738 w 4417162"/>
              <a:gd name="connsiteY66" fmla="*/ 3084512 h 6858000"/>
              <a:gd name="connsiteX67" fmla="*/ 75583 w 4417162"/>
              <a:gd name="connsiteY67" fmla="*/ 3121025 h 6858000"/>
              <a:gd name="connsiteX68" fmla="*/ 55427 w 4417162"/>
              <a:gd name="connsiteY68" fmla="*/ 3160712 h 6858000"/>
              <a:gd name="connsiteX69" fmla="*/ 38632 w 4417162"/>
              <a:gd name="connsiteY69" fmla="*/ 3201987 h 6858000"/>
              <a:gd name="connsiteX70" fmla="*/ 23515 w 4417162"/>
              <a:gd name="connsiteY70" fmla="*/ 3248025 h 6858000"/>
              <a:gd name="connsiteX71" fmla="*/ 11758 w 4417162"/>
              <a:gd name="connsiteY71" fmla="*/ 3300412 h 6858000"/>
              <a:gd name="connsiteX72" fmla="*/ 3359 w 4417162"/>
              <a:gd name="connsiteY72" fmla="*/ 3360737 h 6858000"/>
              <a:gd name="connsiteX73" fmla="*/ 0 w 4417162"/>
              <a:gd name="connsiteY73" fmla="*/ 3427412 h 6858000"/>
              <a:gd name="connsiteX74" fmla="*/ 3359 w 4417162"/>
              <a:gd name="connsiteY74" fmla="*/ 3497262 h 6858000"/>
              <a:gd name="connsiteX75" fmla="*/ 11758 w 4417162"/>
              <a:gd name="connsiteY75" fmla="*/ 3557587 h 6858000"/>
              <a:gd name="connsiteX76" fmla="*/ 23515 w 4417162"/>
              <a:gd name="connsiteY76" fmla="*/ 3609975 h 6858000"/>
              <a:gd name="connsiteX77" fmla="*/ 38632 w 4417162"/>
              <a:gd name="connsiteY77" fmla="*/ 3656012 h 6858000"/>
              <a:gd name="connsiteX78" fmla="*/ 55427 w 4417162"/>
              <a:gd name="connsiteY78" fmla="*/ 3697287 h 6858000"/>
              <a:gd name="connsiteX79" fmla="*/ 75583 w 4417162"/>
              <a:gd name="connsiteY79" fmla="*/ 3736975 h 6858000"/>
              <a:gd name="connsiteX80" fmla="*/ 115893 w 4417162"/>
              <a:gd name="connsiteY80" fmla="*/ 3811587 h 6858000"/>
              <a:gd name="connsiteX81" fmla="*/ 134368 w 4417162"/>
              <a:gd name="connsiteY81" fmla="*/ 3848100 h 6858000"/>
              <a:gd name="connsiteX82" fmla="*/ 152844 w 4417162"/>
              <a:gd name="connsiteY82" fmla="*/ 3890962 h 6858000"/>
              <a:gd name="connsiteX83" fmla="*/ 167960 w 4417162"/>
              <a:gd name="connsiteY83" fmla="*/ 3935412 h 6858000"/>
              <a:gd name="connsiteX84" fmla="*/ 178038 w 4417162"/>
              <a:gd name="connsiteY84" fmla="*/ 3987800 h 6858000"/>
              <a:gd name="connsiteX85" fmla="*/ 188115 w 4417162"/>
              <a:gd name="connsiteY85" fmla="*/ 4048125 h 6858000"/>
              <a:gd name="connsiteX86" fmla="*/ 189795 w 4417162"/>
              <a:gd name="connsiteY86" fmla="*/ 4116387 h 6858000"/>
              <a:gd name="connsiteX87" fmla="*/ 188115 w 4417162"/>
              <a:gd name="connsiteY87" fmla="*/ 4186237 h 6858000"/>
              <a:gd name="connsiteX88" fmla="*/ 178038 w 4417162"/>
              <a:gd name="connsiteY88" fmla="*/ 4244975 h 6858000"/>
              <a:gd name="connsiteX89" fmla="*/ 167960 w 4417162"/>
              <a:gd name="connsiteY89" fmla="*/ 4297362 h 6858000"/>
              <a:gd name="connsiteX90" fmla="*/ 152844 w 4417162"/>
              <a:gd name="connsiteY90" fmla="*/ 4343400 h 6858000"/>
              <a:gd name="connsiteX91" fmla="*/ 134368 w 4417162"/>
              <a:gd name="connsiteY91" fmla="*/ 4386262 h 6858000"/>
              <a:gd name="connsiteX92" fmla="*/ 115893 w 4417162"/>
              <a:gd name="connsiteY92" fmla="*/ 4424362 h 6858000"/>
              <a:gd name="connsiteX93" fmla="*/ 75583 w 4417162"/>
              <a:gd name="connsiteY93" fmla="*/ 4498975 h 6858000"/>
              <a:gd name="connsiteX94" fmla="*/ 55427 w 4417162"/>
              <a:gd name="connsiteY94" fmla="*/ 4537075 h 6858000"/>
              <a:gd name="connsiteX95" fmla="*/ 38632 w 4417162"/>
              <a:gd name="connsiteY95" fmla="*/ 4579937 h 6858000"/>
              <a:gd name="connsiteX96" fmla="*/ 23515 w 4417162"/>
              <a:gd name="connsiteY96" fmla="*/ 4625975 h 6858000"/>
              <a:gd name="connsiteX97" fmla="*/ 11758 w 4417162"/>
              <a:gd name="connsiteY97" fmla="*/ 4678362 h 6858000"/>
              <a:gd name="connsiteX98" fmla="*/ 3359 w 4417162"/>
              <a:gd name="connsiteY98" fmla="*/ 4738687 h 6858000"/>
              <a:gd name="connsiteX99" fmla="*/ 0 w 4417162"/>
              <a:gd name="connsiteY99" fmla="*/ 4806950 h 6858000"/>
              <a:gd name="connsiteX100" fmla="*/ 3359 w 4417162"/>
              <a:gd name="connsiteY100" fmla="*/ 4875212 h 6858000"/>
              <a:gd name="connsiteX101" fmla="*/ 11758 w 4417162"/>
              <a:gd name="connsiteY101" fmla="*/ 4935537 h 6858000"/>
              <a:gd name="connsiteX102" fmla="*/ 23515 w 4417162"/>
              <a:gd name="connsiteY102" fmla="*/ 4987925 h 6858000"/>
              <a:gd name="connsiteX103" fmla="*/ 38632 w 4417162"/>
              <a:gd name="connsiteY103" fmla="*/ 5033962 h 6858000"/>
              <a:gd name="connsiteX104" fmla="*/ 55427 w 4417162"/>
              <a:gd name="connsiteY104" fmla="*/ 5075237 h 6858000"/>
              <a:gd name="connsiteX105" fmla="*/ 75583 w 4417162"/>
              <a:gd name="connsiteY105" fmla="*/ 5114925 h 6858000"/>
              <a:gd name="connsiteX106" fmla="*/ 95738 w 4417162"/>
              <a:gd name="connsiteY106" fmla="*/ 5149850 h 6858000"/>
              <a:gd name="connsiteX107" fmla="*/ 115893 w 4417162"/>
              <a:gd name="connsiteY107" fmla="*/ 5186362 h 6858000"/>
              <a:gd name="connsiteX108" fmla="*/ 134368 w 4417162"/>
              <a:gd name="connsiteY108" fmla="*/ 5226050 h 6858000"/>
              <a:gd name="connsiteX109" fmla="*/ 152844 w 4417162"/>
              <a:gd name="connsiteY109" fmla="*/ 5268912 h 6858000"/>
              <a:gd name="connsiteX110" fmla="*/ 167960 w 4417162"/>
              <a:gd name="connsiteY110" fmla="*/ 5313362 h 6858000"/>
              <a:gd name="connsiteX111" fmla="*/ 178038 w 4417162"/>
              <a:gd name="connsiteY111" fmla="*/ 5365750 h 6858000"/>
              <a:gd name="connsiteX112" fmla="*/ 188115 w 4417162"/>
              <a:gd name="connsiteY112" fmla="*/ 5426075 h 6858000"/>
              <a:gd name="connsiteX113" fmla="*/ 189795 w 4417162"/>
              <a:gd name="connsiteY113" fmla="*/ 5494337 h 6858000"/>
              <a:gd name="connsiteX114" fmla="*/ 188115 w 4417162"/>
              <a:gd name="connsiteY114" fmla="*/ 5562600 h 6858000"/>
              <a:gd name="connsiteX115" fmla="*/ 178038 w 4417162"/>
              <a:gd name="connsiteY115" fmla="*/ 5622925 h 6858000"/>
              <a:gd name="connsiteX116" fmla="*/ 167960 w 4417162"/>
              <a:gd name="connsiteY116" fmla="*/ 5675312 h 6858000"/>
              <a:gd name="connsiteX117" fmla="*/ 152844 w 4417162"/>
              <a:gd name="connsiteY117" fmla="*/ 5721350 h 6858000"/>
              <a:gd name="connsiteX118" fmla="*/ 134368 w 4417162"/>
              <a:gd name="connsiteY118" fmla="*/ 5762625 h 6858000"/>
              <a:gd name="connsiteX119" fmla="*/ 115893 w 4417162"/>
              <a:gd name="connsiteY119" fmla="*/ 5802312 h 6858000"/>
              <a:gd name="connsiteX120" fmla="*/ 95738 w 4417162"/>
              <a:gd name="connsiteY120" fmla="*/ 5840412 h 6858000"/>
              <a:gd name="connsiteX121" fmla="*/ 75583 w 4417162"/>
              <a:gd name="connsiteY121" fmla="*/ 5876925 h 6858000"/>
              <a:gd name="connsiteX122" fmla="*/ 55427 w 4417162"/>
              <a:gd name="connsiteY122" fmla="*/ 5915025 h 6858000"/>
              <a:gd name="connsiteX123" fmla="*/ 38632 w 4417162"/>
              <a:gd name="connsiteY123" fmla="*/ 5956300 h 6858000"/>
              <a:gd name="connsiteX124" fmla="*/ 23515 w 4417162"/>
              <a:gd name="connsiteY124" fmla="*/ 6003925 h 6858000"/>
              <a:gd name="connsiteX125" fmla="*/ 11758 w 4417162"/>
              <a:gd name="connsiteY125" fmla="*/ 6056312 h 6858000"/>
              <a:gd name="connsiteX126" fmla="*/ 3359 w 4417162"/>
              <a:gd name="connsiteY126" fmla="*/ 6113462 h 6858000"/>
              <a:gd name="connsiteX127" fmla="*/ 0 w 4417162"/>
              <a:gd name="connsiteY127" fmla="*/ 6183312 h 6858000"/>
              <a:gd name="connsiteX128" fmla="*/ 3359 w 4417162"/>
              <a:gd name="connsiteY128" fmla="*/ 6251575 h 6858000"/>
              <a:gd name="connsiteX129" fmla="*/ 11758 w 4417162"/>
              <a:gd name="connsiteY129" fmla="*/ 6311900 h 6858000"/>
              <a:gd name="connsiteX130" fmla="*/ 23515 w 4417162"/>
              <a:gd name="connsiteY130" fmla="*/ 6361112 h 6858000"/>
              <a:gd name="connsiteX131" fmla="*/ 38632 w 4417162"/>
              <a:gd name="connsiteY131" fmla="*/ 6407150 h 6858000"/>
              <a:gd name="connsiteX132" fmla="*/ 55427 w 4417162"/>
              <a:gd name="connsiteY132" fmla="*/ 6448425 h 6858000"/>
              <a:gd name="connsiteX133" fmla="*/ 73903 w 4417162"/>
              <a:gd name="connsiteY133" fmla="*/ 6488112 h 6858000"/>
              <a:gd name="connsiteX134" fmla="*/ 92379 w 4417162"/>
              <a:gd name="connsiteY134" fmla="*/ 6523037 h 6858000"/>
              <a:gd name="connsiteX135" fmla="*/ 112534 w 4417162"/>
              <a:gd name="connsiteY135" fmla="*/ 6561137 h 6858000"/>
              <a:gd name="connsiteX136" fmla="*/ 132689 w 4417162"/>
              <a:gd name="connsiteY136" fmla="*/ 6597650 h 6858000"/>
              <a:gd name="connsiteX137" fmla="*/ 149485 w 4417162"/>
              <a:gd name="connsiteY137" fmla="*/ 6640512 h 6858000"/>
              <a:gd name="connsiteX138" fmla="*/ 166281 w 4417162"/>
              <a:gd name="connsiteY138" fmla="*/ 6683375 h 6858000"/>
              <a:gd name="connsiteX139" fmla="*/ 176358 w 4417162"/>
              <a:gd name="connsiteY139" fmla="*/ 6735762 h 6858000"/>
              <a:gd name="connsiteX140" fmla="*/ 184756 w 4417162"/>
              <a:gd name="connsiteY140" fmla="*/ 6791325 h 6858000"/>
              <a:gd name="connsiteX141" fmla="*/ 189795 w 4417162"/>
              <a:gd name="connsiteY141" fmla="*/ 6858000 h 6858000"/>
              <a:gd name="connsiteX142" fmla="*/ 334173 w 4417162"/>
              <a:gd name="connsiteY142" fmla="*/ 6858000 h 6858000"/>
              <a:gd name="connsiteX143" fmla="*/ 334174 w 4417162"/>
              <a:gd name="connsiteY143" fmla="*/ 6858000 h 6858000"/>
              <a:gd name="connsiteX144" fmla="*/ 4417162 w 4417162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417162" h="6858000">
                <a:moveTo>
                  <a:pt x="4417162" y="0"/>
                </a:moveTo>
                <a:lnTo>
                  <a:pt x="334174" y="0"/>
                </a:lnTo>
                <a:lnTo>
                  <a:pt x="334173" y="0"/>
                </a:lnTo>
                <a:lnTo>
                  <a:pt x="189795" y="0"/>
                </a:lnTo>
                <a:lnTo>
                  <a:pt x="184756" y="66675"/>
                </a:lnTo>
                <a:lnTo>
                  <a:pt x="176358" y="122237"/>
                </a:lnTo>
                <a:lnTo>
                  <a:pt x="166281" y="174625"/>
                </a:lnTo>
                <a:lnTo>
                  <a:pt x="149485" y="217487"/>
                </a:lnTo>
                <a:lnTo>
                  <a:pt x="132689" y="260350"/>
                </a:lnTo>
                <a:lnTo>
                  <a:pt x="112534" y="296862"/>
                </a:lnTo>
                <a:lnTo>
                  <a:pt x="92379" y="334962"/>
                </a:lnTo>
                <a:lnTo>
                  <a:pt x="73903" y="369887"/>
                </a:lnTo>
                <a:lnTo>
                  <a:pt x="55427" y="409575"/>
                </a:lnTo>
                <a:lnTo>
                  <a:pt x="38632" y="450850"/>
                </a:lnTo>
                <a:lnTo>
                  <a:pt x="23515" y="496887"/>
                </a:lnTo>
                <a:lnTo>
                  <a:pt x="11758" y="546100"/>
                </a:lnTo>
                <a:lnTo>
                  <a:pt x="3359" y="606425"/>
                </a:lnTo>
                <a:lnTo>
                  <a:pt x="0" y="673100"/>
                </a:lnTo>
                <a:lnTo>
                  <a:pt x="3359" y="744537"/>
                </a:lnTo>
                <a:lnTo>
                  <a:pt x="11758" y="801687"/>
                </a:lnTo>
                <a:lnTo>
                  <a:pt x="23515" y="854075"/>
                </a:lnTo>
                <a:lnTo>
                  <a:pt x="38632" y="901700"/>
                </a:lnTo>
                <a:lnTo>
                  <a:pt x="55427" y="942975"/>
                </a:lnTo>
                <a:lnTo>
                  <a:pt x="75583" y="981075"/>
                </a:lnTo>
                <a:lnTo>
                  <a:pt x="95738" y="1017587"/>
                </a:lnTo>
                <a:lnTo>
                  <a:pt x="115893" y="1055687"/>
                </a:lnTo>
                <a:lnTo>
                  <a:pt x="134368" y="1095375"/>
                </a:lnTo>
                <a:lnTo>
                  <a:pt x="152844" y="1136650"/>
                </a:lnTo>
                <a:lnTo>
                  <a:pt x="167960" y="1182687"/>
                </a:lnTo>
                <a:lnTo>
                  <a:pt x="178038" y="1235075"/>
                </a:lnTo>
                <a:lnTo>
                  <a:pt x="188115" y="1295400"/>
                </a:lnTo>
                <a:lnTo>
                  <a:pt x="189795" y="1363662"/>
                </a:lnTo>
                <a:lnTo>
                  <a:pt x="188115" y="1431925"/>
                </a:lnTo>
                <a:lnTo>
                  <a:pt x="178038" y="1492250"/>
                </a:lnTo>
                <a:lnTo>
                  <a:pt x="167960" y="1544637"/>
                </a:lnTo>
                <a:lnTo>
                  <a:pt x="152844" y="1589087"/>
                </a:lnTo>
                <a:lnTo>
                  <a:pt x="134368" y="1631950"/>
                </a:lnTo>
                <a:lnTo>
                  <a:pt x="115893" y="1671637"/>
                </a:lnTo>
                <a:lnTo>
                  <a:pt x="95738" y="1708150"/>
                </a:lnTo>
                <a:lnTo>
                  <a:pt x="75583" y="1743075"/>
                </a:lnTo>
                <a:lnTo>
                  <a:pt x="55427" y="1782762"/>
                </a:lnTo>
                <a:lnTo>
                  <a:pt x="38632" y="1824037"/>
                </a:lnTo>
                <a:lnTo>
                  <a:pt x="23515" y="1870075"/>
                </a:lnTo>
                <a:lnTo>
                  <a:pt x="11758" y="1922462"/>
                </a:lnTo>
                <a:lnTo>
                  <a:pt x="3359" y="1982787"/>
                </a:lnTo>
                <a:lnTo>
                  <a:pt x="0" y="2051050"/>
                </a:lnTo>
                <a:lnTo>
                  <a:pt x="3359" y="2119312"/>
                </a:lnTo>
                <a:lnTo>
                  <a:pt x="11758" y="2179637"/>
                </a:lnTo>
                <a:lnTo>
                  <a:pt x="23515" y="2232025"/>
                </a:lnTo>
                <a:lnTo>
                  <a:pt x="38632" y="2278062"/>
                </a:lnTo>
                <a:lnTo>
                  <a:pt x="55427" y="2319337"/>
                </a:lnTo>
                <a:lnTo>
                  <a:pt x="75583" y="2359025"/>
                </a:lnTo>
                <a:lnTo>
                  <a:pt x="95738" y="2395537"/>
                </a:lnTo>
                <a:lnTo>
                  <a:pt x="115893" y="2433637"/>
                </a:lnTo>
                <a:lnTo>
                  <a:pt x="134368" y="2471737"/>
                </a:lnTo>
                <a:lnTo>
                  <a:pt x="152844" y="2513012"/>
                </a:lnTo>
                <a:lnTo>
                  <a:pt x="167960" y="2560637"/>
                </a:lnTo>
                <a:lnTo>
                  <a:pt x="178038" y="2613025"/>
                </a:lnTo>
                <a:lnTo>
                  <a:pt x="188115" y="2671762"/>
                </a:lnTo>
                <a:lnTo>
                  <a:pt x="189795" y="2741612"/>
                </a:lnTo>
                <a:lnTo>
                  <a:pt x="188115" y="2809875"/>
                </a:lnTo>
                <a:lnTo>
                  <a:pt x="178038" y="2868612"/>
                </a:lnTo>
                <a:lnTo>
                  <a:pt x="167960" y="2922587"/>
                </a:lnTo>
                <a:lnTo>
                  <a:pt x="152844" y="2967037"/>
                </a:lnTo>
                <a:lnTo>
                  <a:pt x="134368" y="3009900"/>
                </a:lnTo>
                <a:lnTo>
                  <a:pt x="115893" y="3046412"/>
                </a:lnTo>
                <a:lnTo>
                  <a:pt x="95738" y="3084512"/>
                </a:lnTo>
                <a:lnTo>
                  <a:pt x="75583" y="3121025"/>
                </a:lnTo>
                <a:lnTo>
                  <a:pt x="55427" y="3160712"/>
                </a:lnTo>
                <a:lnTo>
                  <a:pt x="38632" y="3201987"/>
                </a:lnTo>
                <a:lnTo>
                  <a:pt x="23515" y="3248025"/>
                </a:lnTo>
                <a:lnTo>
                  <a:pt x="11758" y="3300412"/>
                </a:lnTo>
                <a:lnTo>
                  <a:pt x="3359" y="3360737"/>
                </a:lnTo>
                <a:lnTo>
                  <a:pt x="0" y="3427412"/>
                </a:lnTo>
                <a:lnTo>
                  <a:pt x="3359" y="3497262"/>
                </a:lnTo>
                <a:lnTo>
                  <a:pt x="11758" y="3557587"/>
                </a:lnTo>
                <a:lnTo>
                  <a:pt x="23515" y="3609975"/>
                </a:lnTo>
                <a:lnTo>
                  <a:pt x="38632" y="3656012"/>
                </a:lnTo>
                <a:lnTo>
                  <a:pt x="55427" y="3697287"/>
                </a:lnTo>
                <a:lnTo>
                  <a:pt x="75583" y="3736975"/>
                </a:lnTo>
                <a:lnTo>
                  <a:pt x="115893" y="3811587"/>
                </a:lnTo>
                <a:lnTo>
                  <a:pt x="134368" y="3848100"/>
                </a:lnTo>
                <a:lnTo>
                  <a:pt x="152844" y="3890962"/>
                </a:lnTo>
                <a:lnTo>
                  <a:pt x="167960" y="3935412"/>
                </a:lnTo>
                <a:lnTo>
                  <a:pt x="178038" y="3987800"/>
                </a:lnTo>
                <a:lnTo>
                  <a:pt x="188115" y="4048125"/>
                </a:lnTo>
                <a:lnTo>
                  <a:pt x="189795" y="4116387"/>
                </a:lnTo>
                <a:lnTo>
                  <a:pt x="188115" y="4186237"/>
                </a:lnTo>
                <a:lnTo>
                  <a:pt x="178038" y="4244975"/>
                </a:lnTo>
                <a:lnTo>
                  <a:pt x="167960" y="4297362"/>
                </a:lnTo>
                <a:lnTo>
                  <a:pt x="152844" y="4343400"/>
                </a:lnTo>
                <a:lnTo>
                  <a:pt x="134368" y="4386262"/>
                </a:lnTo>
                <a:lnTo>
                  <a:pt x="115893" y="4424362"/>
                </a:lnTo>
                <a:lnTo>
                  <a:pt x="75583" y="4498975"/>
                </a:lnTo>
                <a:lnTo>
                  <a:pt x="55427" y="4537075"/>
                </a:lnTo>
                <a:lnTo>
                  <a:pt x="38632" y="4579937"/>
                </a:lnTo>
                <a:lnTo>
                  <a:pt x="23515" y="4625975"/>
                </a:lnTo>
                <a:lnTo>
                  <a:pt x="11758" y="4678362"/>
                </a:lnTo>
                <a:lnTo>
                  <a:pt x="3359" y="4738687"/>
                </a:lnTo>
                <a:lnTo>
                  <a:pt x="0" y="4806950"/>
                </a:lnTo>
                <a:lnTo>
                  <a:pt x="3359" y="4875212"/>
                </a:lnTo>
                <a:lnTo>
                  <a:pt x="11758" y="4935537"/>
                </a:lnTo>
                <a:lnTo>
                  <a:pt x="23515" y="4987925"/>
                </a:lnTo>
                <a:lnTo>
                  <a:pt x="38632" y="5033962"/>
                </a:lnTo>
                <a:lnTo>
                  <a:pt x="55427" y="5075237"/>
                </a:lnTo>
                <a:lnTo>
                  <a:pt x="75583" y="5114925"/>
                </a:lnTo>
                <a:lnTo>
                  <a:pt x="95738" y="5149850"/>
                </a:lnTo>
                <a:lnTo>
                  <a:pt x="115893" y="5186362"/>
                </a:lnTo>
                <a:lnTo>
                  <a:pt x="134368" y="5226050"/>
                </a:lnTo>
                <a:lnTo>
                  <a:pt x="152844" y="5268912"/>
                </a:lnTo>
                <a:lnTo>
                  <a:pt x="167960" y="5313362"/>
                </a:lnTo>
                <a:lnTo>
                  <a:pt x="178038" y="5365750"/>
                </a:lnTo>
                <a:lnTo>
                  <a:pt x="188115" y="5426075"/>
                </a:lnTo>
                <a:lnTo>
                  <a:pt x="189795" y="5494337"/>
                </a:lnTo>
                <a:lnTo>
                  <a:pt x="188115" y="5562600"/>
                </a:lnTo>
                <a:lnTo>
                  <a:pt x="178038" y="5622925"/>
                </a:lnTo>
                <a:lnTo>
                  <a:pt x="167960" y="5675312"/>
                </a:lnTo>
                <a:lnTo>
                  <a:pt x="152844" y="5721350"/>
                </a:lnTo>
                <a:lnTo>
                  <a:pt x="134368" y="5762625"/>
                </a:lnTo>
                <a:lnTo>
                  <a:pt x="115893" y="5802312"/>
                </a:lnTo>
                <a:lnTo>
                  <a:pt x="95738" y="5840412"/>
                </a:lnTo>
                <a:lnTo>
                  <a:pt x="75583" y="5876925"/>
                </a:lnTo>
                <a:lnTo>
                  <a:pt x="55427" y="5915025"/>
                </a:lnTo>
                <a:lnTo>
                  <a:pt x="38632" y="5956300"/>
                </a:lnTo>
                <a:lnTo>
                  <a:pt x="23515" y="6003925"/>
                </a:lnTo>
                <a:lnTo>
                  <a:pt x="11758" y="6056312"/>
                </a:lnTo>
                <a:lnTo>
                  <a:pt x="3359" y="6113462"/>
                </a:lnTo>
                <a:lnTo>
                  <a:pt x="0" y="6183312"/>
                </a:lnTo>
                <a:lnTo>
                  <a:pt x="3359" y="6251575"/>
                </a:lnTo>
                <a:lnTo>
                  <a:pt x="11758" y="6311900"/>
                </a:lnTo>
                <a:lnTo>
                  <a:pt x="23515" y="6361112"/>
                </a:lnTo>
                <a:lnTo>
                  <a:pt x="38632" y="6407150"/>
                </a:lnTo>
                <a:lnTo>
                  <a:pt x="55427" y="6448425"/>
                </a:lnTo>
                <a:lnTo>
                  <a:pt x="73903" y="6488112"/>
                </a:lnTo>
                <a:lnTo>
                  <a:pt x="92379" y="6523037"/>
                </a:lnTo>
                <a:lnTo>
                  <a:pt x="112534" y="6561137"/>
                </a:lnTo>
                <a:lnTo>
                  <a:pt x="132689" y="6597650"/>
                </a:lnTo>
                <a:lnTo>
                  <a:pt x="149485" y="6640512"/>
                </a:lnTo>
                <a:lnTo>
                  <a:pt x="166281" y="6683375"/>
                </a:lnTo>
                <a:lnTo>
                  <a:pt x="176358" y="6735762"/>
                </a:lnTo>
                <a:lnTo>
                  <a:pt x="184756" y="6791325"/>
                </a:lnTo>
                <a:lnTo>
                  <a:pt x="189795" y="6858000"/>
                </a:lnTo>
                <a:lnTo>
                  <a:pt x="334173" y="6858000"/>
                </a:lnTo>
                <a:lnTo>
                  <a:pt x="334174" y="6858000"/>
                </a:lnTo>
                <a:lnTo>
                  <a:pt x="4417162" y="6858000"/>
                </a:lnTo>
                <a:close/>
              </a:path>
            </a:pathLst>
          </a:custGeom>
          <a:solidFill>
            <a:schemeClr val="accent1">
              <a:lumMod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E19BF1C0-EE32-4EEE-9539-CE8473AA2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3406"/>
            <a:ext cx="3234018" cy="382672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5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Object Detection</a:t>
            </a:r>
          </a:p>
        </p:txBody>
      </p:sp>
      <p:pic>
        <p:nvPicPr>
          <p:cNvPr id="15" name="Content Placeholder 14" descr="Timeline&#10;&#10;Description automatically generated with low confidence">
            <a:extLst>
              <a:ext uri="{FF2B5EF4-FFF2-40B4-BE49-F238E27FC236}">
                <a16:creationId xmlns:a16="http://schemas.microsoft.com/office/drawing/2014/main" id="{DDB904B6-40FB-DDED-4F33-B6B1799633E3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2"/>
          <a:stretch>
            <a:fillRect/>
          </a:stretch>
        </p:blipFill>
        <p:spPr>
          <a:xfrm>
            <a:off x="5606980" y="581844"/>
            <a:ext cx="5283058" cy="5774506"/>
          </a:xfrm>
          <a:prstGeom prst="rect">
            <a:avLst/>
          </a:prstGeom>
        </p:spPr>
      </p:pic>
      <p:sp>
        <p:nvSpPr>
          <p:cNvPr id="31" name="Slide Number Placeholder 30">
            <a:extLst>
              <a:ext uri="{FF2B5EF4-FFF2-40B4-BE49-F238E27FC236}">
                <a16:creationId xmlns:a16="http://schemas.microsoft.com/office/drawing/2014/main" id="{AD175D2A-0058-45E0-AAF6-7260876F00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z="1200">
                <a:solidFill>
                  <a:srgbClr val="000000">
                    <a:alpha val="60000"/>
                  </a:srgbClr>
                </a:solidFill>
                <a:latin typeface="+mn-lt"/>
                <a:cs typeface="+mn-cs"/>
              </a:rPr>
              <a:pPr>
                <a:spcAft>
                  <a:spcPts val="600"/>
                </a:spcAft>
              </a:pPr>
              <a:t>27</a:t>
            </a:fld>
            <a:endParaRPr lang="en-US" sz="1200">
              <a:solidFill>
                <a:srgbClr val="000000">
                  <a:alpha val="60000"/>
                </a:srgbClr>
              </a:solidFill>
              <a:latin typeface="+mn-lt"/>
              <a:cs typeface="+mn-cs"/>
            </a:endParaRPr>
          </a:p>
        </p:txBody>
      </p:sp>
      <p:pic>
        <p:nvPicPr>
          <p:cNvPr id="9" name="Google Shape;82;p1">
            <a:extLst>
              <a:ext uri="{FF2B5EF4-FFF2-40B4-BE49-F238E27FC236}">
                <a16:creationId xmlns:a16="http://schemas.microsoft.com/office/drawing/2014/main" id="{1FFE155F-1079-18EC-9A25-94A3010CCB0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0309" y="95795"/>
            <a:ext cx="902526" cy="5249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5057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1825AC39-5F85-4CAA-8A81-A1287086B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5DA4D23-37FC-4B90-8188-F0377C5FF4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417162" cy="6858000"/>
          </a:xfrm>
          <a:custGeom>
            <a:avLst/>
            <a:gdLst>
              <a:gd name="connsiteX0" fmla="*/ 0 w 4417162"/>
              <a:gd name="connsiteY0" fmla="*/ 0 h 6858000"/>
              <a:gd name="connsiteX1" fmla="*/ 144378 w 4417162"/>
              <a:gd name="connsiteY1" fmla="*/ 0 h 6858000"/>
              <a:gd name="connsiteX2" fmla="*/ 2310062 w 4417162"/>
              <a:gd name="connsiteY2" fmla="*/ 0 h 6858000"/>
              <a:gd name="connsiteX3" fmla="*/ 4227367 w 4417162"/>
              <a:gd name="connsiteY3" fmla="*/ 0 h 6858000"/>
              <a:gd name="connsiteX4" fmla="*/ 4232407 w 4417162"/>
              <a:gd name="connsiteY4" fmla="*/ 66675 h 6858000"/>
              <a:gd name="connsiteX5" fmla="*/ 4240804 w 4417162"/>
              <a:gd name="connsiteY5" fmla="*/ 122237 h 6858000"/>
              <a:gd name="connsiteX6" fmla="*/ 4250882 w 4417162"/>
              <a:gd name="connsiteY6" fmla="*/ 174625 h 6858000"/>
              <a:gd name="connsiteX7" fmla="*/ 4267678 w 4417162"/>
              <a:gd name="connsiteY7" fmla="*/ 217487 h 6858000"/>
              <a:gd name="connsiteX8" fmla="*/ 4284474 w 4417162"/>
              <a:gd name="connsiteY8" fmla="*/ 260350 h 6858000"/>
              <a:gd name="connsiteX9" fmla="*/ 4304629 w 4417162"/>
              <a:gd name="connsiteY9" fmla="*/ 296862 h 6858000"/>
              <a:gd name="connsiteX10" fmla="*/ 4324784 w 4417162"/>
              <a:gd name="connsiteY10" fmla="*/ 334962 h 6858000"/>
              <a:gd name="connsiteX11" fmla="*/ 4343260 w 4417162"/>
              <a:gd name="connsiteY11" fmla="*/ 369887 h 6858000"/>
              <a:gd name="connsiteX12" fmla="*/ 4361735 w 4417162"/>
              <a:gd name="connsiteY12" fmla="*/ 409575 h 6858000"/>
              <a:gd name="connsiteX13" fmla="*/ 4378531 w 4417162"/>
              <a:gd name="connsiteY13" fmla="*/ 450850 h 6858000"/>
              <a:gd name="connsiteX14" fmla="*/ 4393648 w 4417162"/>
              <a:gd name="connsiteY14" fmla="*/ 496887 h 6858000"/>
              <a:gd name="connsiteX15" fmla="*/ 4405405 w 4417162"/>
              <a:gd name="connsiteY15" fmla="*/ 546100 h 6858000"/>
              <a:gd name="connsiteX16" fmla="*/ 4413803 w 4417162"/>
              <a:gd name="connsiteY16" fmla="*/ 606425 h 6858000"/>
              <a:gd name="connsiteX17" fmla="*/ 4417162 w 4417162"/>
              <a:gd name="connsiteY17" fmla="*/ 673100 h 6858000"/>
              <a:gd name="connsiteX18" fmla="*/ 4413803 w 4417162"/>
              <a:gd name="connsiteY18" fmla="*/ 744537 h 6858000"/>
              <a:gd name="connsiteX19" fmla="*/ 4405405 w 4417162"/>
              <a:gd name="connsiteY19" fmla="*/ 801687 h 6858000"/>
              <a:gd name="connsiteX20" fmla="*/ 4393648 w 4417162"/>
              <a:gd name="connsiteY20" fmla="*/ 854075 h 6858000"/>
              <a:gd name="connsiteX21" fmla="*/ 4378531 w 4417162"/>
              <a:gd name="connsiteY21" fmla="*/ 901700 h 6858000"/>
              <a:gd name="connsiteX22" fmla="*/ 4361735 w 4417162"/>
              <a:gd name="connsiteY22" fmla="*/ 942975 h 6858000"/>
              <a:gd name="connsiteX23" fmla="*/ 4341580 w 4417162"/>
              <a:gd name="connsiteY23" fmla="*/ 981075 h 6858000"/>
              <a:gd name="connsiteX24" fmla="*/ 4321425 w 4417162"/>
              <a:gd name="connsiteY24" fmla="*/ 1017587 h 6858000"/>
              <a:gd name="connsiteX25" fmla="*/ 4301270 w 4417162"/>
              <a:gd name="connsiteY25" fmla="*/ 1055687 h 6858000"/>
              <a:gd name="connsiteX26" fmla="*/ 4282794 w 4417162"/>
              <a:gd name="connsiteY26" fmla="*/ 1095375 h 6858000"/>
              <a:gd name="connsiteX27" fmla="*/ 4264318 w 4417162"/>
              <a:gd name="connsiteY27" fmla="*/ 1136650 h 6858000"/>
              <a:gd name="connsiteX28" fmla="*/ 4249203 w 4417162"/>
              <a:gd name="connsiteY28" fmla="*/ 1182687 h 6858000"/>
              <a:gd name="connsiteX29" fmla="*/ 4239125 w 4417162"/>
              <a:gd name="connsiteY29" fmla="*/ 1235075 h 6858000"/>
              <a:gd name="connsiteX30" fmla="*/ 4229047 w 4417162"/>
              <a:gd name="connsiteY30" fmla="*/ 1295400 h 6858000"/>
              <a:gd name="connsiteX31" fmla="*/ 4227367 w 4417162"/>
              <a:gd name="connsiteY31" fmla="*/ 1363662 h 6858000"/>
              <a:gd name="connsiteX32" fmla="*/ 4229047 w 4417162"/>
              <a:gd name="connsiteY32" fmla="*/ 1431925 h 6858000"/>
              <a:gd name="connsiteX33" fmla="*/ 4239125 w 4417162"/>
              <a:gd name="connsiteY33" fmla="*/ 1492250 h 6858000"/>
              <a:gd name="connsiteX34" fmla="*/ 4249203 w 4417162"/>
              <a:gd name="connsiteY34" fmla="*/ 1544637 h 6858000"/>
              <a:gd name="connsiteX35" fmla="*/ 4264318 w 4417162"/>
              <a:gd name="connsiteY35" fmla="*/ 1589087 h 6858000"/>
              <a:gd name="connsiteX36" fmla="*/ 4282794 w 4417162"/>
              <a:gd name="connsiteY36" fmla="*/ 1631950 h 6858000"/>
              <a:gd name="connsiteX37" fmla="*/ 4301270 w 4417162"/>
              <a:gd name="connsiteY37" fmla="*/ 1671637 h 6858000"/>
              <a:gd name="connsiteX38" fmla="*/ 4321425 w 4417162"/>
              <a:gd name="connsiteY38" fmla="*/ 1708150 h 6858000"/>
              <a:gd name="connsiteX39" fmla="*/ 4341580 w 4417162"/>
              <a:gd name="connsiteY39" fmla="*/ 1743075 h 6858000"/>
              <a:gd name="connsiteX40" fmla="*/ 4361735 w 4417162"/>
              <a:gd name="connsiteY40" fmla="*/ 1782762 h 6858000"/>
              <a:gd name="connsiteX41" fmla="*/ 4378531 w 4417162"/>
              <a:gd name="connsiteY41" fmla="*/ 1824037 h 6858000"/>
              <a:gd name="connsiteX42" fmla="*/ 4393648 w 4417162"/>
              <a:gd name="connsiteY42" fmla="*/ 1870075 h 6858000"/>
              <a:gd name="connsiteX43" fmla="*/ 4405405 w 4417162"/>
              <a:gd name="connsiteY43" fmla="*/ 1922462 h 6858000"/>
              <a:gd name="connsiteX44" fmla="*/ 4413803 w 4417162"/>
              <a:gd name="connsiteY44" fmla="*/ 1982787 h 6858000"/>
              <a:gd name="connsiteX45" fmla="*/ 4417162 w 4417162"/>
              <a:gd name="connsiteY45" fmla="*/ 2051050 h 6858000"/>
              <a:gd name="connsiteX46" fmla="*/ 4413803 w 4417162"/>
              <a:gd name="connsiteY46" fmla="*/ 2119312 h 6858000"/>
              <a:gd name="connsiteX47" fmla="*/ 4405405 w 4417162"/>
              <a:gd name="connsiteY47" fmla="*/ 2179637 h 6858000"/>
              <a:gd name="connsiteX48" fmla="*/ 4393648 w 4417162"/>
              <a:gd name="connsiteY48" fmla="*/ 2232025 h 6858000"/>
              <a:gd name="connsiteX49" fmla="*/ 4378531 w 4417162"/>
              <a:gd name="connsiteY49" fmla="*/ 2278062 h 6858000"/>
              <a:gd name="connsiteX50" fmla="*/ 4361735 w 4417162"/>
              <a:gd name="connsiteY50" fmla="*/ 2319337 h 6858000"/>
              <a:gd name="connsiteX51" fmla="*/ 4341580 w 4417162"/>
              <a:gd name="connsiteY51" fmla="*/ 2359025 h 6858000"/>
              <a:gd name="connsiteX52" fmla="*/ 4321425 w 4417162"/>
              <a:gd name="connsiteY52" fmla="*/ 2395537 h 6858000"/>
              <a:gd name="connsiteX53" fmla="*/ 4301270 w 4417162"/>
              <a:gd name="connsiteY53" fmla="*/ 2433637 h 6858000"/>
              <a:gd name="connsiteX54" fmla="*/ 4282794 w 4417162"/>
              <a:gd name="connsiteY54" fmla="*/ 2471737 h 6858000"/>
              <a:gd name="connsiteX55" fmla="*/ 4264318 w 4417162"/>
              <a:gd name="connsiteY55" fmla="*/ 2513012 h 6858000"/>
              <a:gd name="connsiteX56" fmla="*/ 4249203 w 4417162"/>
              <a:gd name="connsiteY56" fmla="*/ 2560637 h 6858000"/>
              <a:gd name="connsiteX57" fmla="*/ 4239125 w 4417162"/>
              <a:gd name="connsiteY57" fmla="*/ 2613025 h 6858000"/>
              <a:gd name="connsiteX58" fmla="*/ 4229047 w 4417162"/>
              <a:gd name="connsiteY58" fmla="*/ 2671762 h 6858000"/>
              <a:gd name="connsiteX59" fmla="*/ 4227367 w 4417162"/>
              <a:gd name="connsiteY59" fmla="*/ 2741612 h 6858000"/>
              <a:gd name="connsiteX60" fmla="*/ 4229047 w 4417162"/>
              <a:gd name="connsiteY60" fmla="*/ 2809875 h 6858000"/>
              <a:gd name="connsiteX61" fmla="*/ 4239125 w 4417162"/>
              <a:gd name="connsiteY61" fmla="*/ 2868612 h 6858000"/>
              <a:gd name="connsiteX62" fmla="*/ 4249203 w 4417162"/>
              <a:gd name="connsiteY62" fmla="*/ 2922587 h 6858000"/>
              <a:gd name="connsiteX63" fmla="*/ 4264318 w 4417162"/>
              <a:gd name="connsiteY63" fmla="*/ 2967037 h 6858000"/>
              <a:gd name="connsiteX64" fmla="*/ 4282794 w 4417162"/>
              <a:gd name="connsiteY64" fmla="*/ 3009900 h 6858000"/>
              <a:gd name="connsiteX65" fmla="*/ 4301270 w 4417162"/>
              <a:gd name="connsiteY65" fmla="*/ 3046412 h 6858000"/>
              <a:gd name="connsiteX66" fmla="*/ 4321425 w 4417162"/>
              <a:gd name="connsiteY66" fmla="*/ 3084512 h 6858000"/>
              <a:gd name="connsiteX67" fmla="*/ 4341580 w 4417162"/>
              <a:gd name="connsiteY67" fmla="*/ 3121025 h 6858000"/>
              <a:gd name="connsiteX68" fmla="*/ 4361735 w 4417162"/>
              <a:gd name="connsiteY68" fmla="*/ 3160712 h 6858000"/>
              <a:gd name="connsiteX69" fmla="*/ 4378531 w 4417162"/>
              <a:gd name="connsiteY69" fmla="*/ 3201987 h 6858000"/>
              <a:gd name="connsiteX70" fmla="*/ 4393648 w 4417162"/>
              <a:gd name="connsiteY70" fmla="*/ 3248025 h 6858000"/>
              <a:gd name="connsiteX71" fmla="*/ 4405405 w 4417162"/>
              <a:gd name="connsiteY71" fmla="*/ 3300412 h 6858000"/>
              <a:gd name="connsiteX72" fmla="*/ 4413803 w 4417162"/>
              <a:gd name="connsiteY72" fmla="*/ 3360737 h 6858000"/>
              <a:gd name="connsiteX73" fmla="*/ 4417162 w 4417162"/>
              <a:gd name="connsiteY73" fmla="*/ 3427412 h 6858000"/>
              <a:gd name="connsiteX74" fmla="*/ 4413803 w 4417162"/>
              <a:gd name="connsiteY74" fmla="*/ 3497262 h 6858000"/>
              <a:gd name="connsiteX75" fmla="*/ 4405405 w 4417162"/>
              <a:gd name="connsiteY75" fmla="*/ 3557587 h 6858000"/>
              <a:gd name="connsiteX76" fmla="*/ 4393648 w 4417162"/>
              <a:gd name="connsiteY76" fmla="*/ 3609975 h 6858000"/>
              <a:gd name="connsiteX77" fmla="*/ 4378531 w 4417162"/>
              <a:gd name="connsiteY77" fmla="*/ 3656012 h 6858000"/>
              <a:gd name="connsiteX78" fmla="*/ 4361735 w 4417162"/>
              <a:gd name="connsiteY78" fmla="*/ 3697287 h 6858000"/>
              <a:gd name="connsiteX79" fmla="*/ 4341580 w 4417162"/>
              <a:gd name="connsiteY79" fmla="*/ 3736975 h 6858000"/>
              <a:gd name="connsiteX80" fmla="*/ 4301270 w 4417162"/>
              <a:gd name="connsiteY80" fmla="*/ 3811587 h 6858000"/>
              <a:gd name="connsiteX81" fmla="*/ 4282794 w 4417162"/>
              <a:gd name="connsiteY81" fmla="*/ 3848100 h 6858000"/>
              <a:gd name="connsiteX82" fmla="*/ 4264318 w 4417162"/>
              <a:gd name="connsiteY82" fmla="*/ 3890962 h 6858000"/>
              <a:gd name="connsiteX83" fmla="*/ 4249203 w 4417162"/>
              <a:gd name="connsiteY83" fmla="*/ 3935412 h 6858000"/>
              <a:gd name="connsiteX84" fmla="*/ 4239125 w 4417162"/>
              <a:gd name="connsiteY84" fmla="*/ 3987800 h 6858000"/>
              <a:gd name="connsiteX85" fmla="*/ 4229047 w 4417162"/>
              <a:gd name="connsiteY85" fmla="*/ 4048125 h 6858000"/>
              <a:gd name="connsiteX86" fmla="*/ 4227367 w 4417162"/>
              <a:gd name="connsiteY86" fmla="*/ 4116387 h 6858000"/>
              <a:gd name="connsiteX87" fmla="*/ 4229047 w 4417162"/>
              <a:gd name="connsiteY87" fmla="*/ 4186237 h 6858000"/>
              <a:gd name="connsiteX88" fmla="*/ 4239125 w 4417162"/>
              <a:gd name="connsiteY88" fmla="*/ 4244975 h 6858000"/>
              <a:gd name="connsiteX89" fmla="*/ 4249203 w 4417162"/>
              <a:gd name="connsiteY89" fmla="*/ 4297362 h 6858000"/>
              <a:gd name="connsiteX90" fmla="*/ 4264318 w 4417162"/>
              <a:gd name="connsiteY90" fmla="*/ 4343400 h 6858000"/>
              <a:gd name="connsiteX91" fmla="*/ 4282794 w 4417162"/>
              <a:gd name="connsiteY91" fmla="*/ 4386262 h 6858000"/>
              <a:gd name="connsiteX92" fmla="*/ 4301270 w 4417162"/>
              <a:gd name="connsiteY92" fmla="*/ 4424362 h 6858000"/>
              <a:gd name="connsiteX93" fmla="*/ 4341580 w 4417162"/>
              <a:gd name="connsiteY93" fmla="*/ 4498975 h 6858000"/>
              <a:gd name="connsiteX94" fmla="*/ 4361735 w 4417162"/>
              <a:gd name="connsiteY94" fmla="*/ 4537075 h 6858000"/>
              <a:gd name="connsiteX95" fmla="*/ 4378531 w 4417162"/>
              <a:gd name="connsiteY95" fmla="*/ 4579937 h 6858000"/>
              <a:gd name="connsiteX96" fmla="*/ 4393648 w 4417162"/>
              <a:gd name="connsiteY96" fmla="*/ 4625975 h 6858000"/>
              <a:gd name="connsiteX97" fmla="*/ 4405405 w 4417162"/>
              <a:gd name="connsiteY97" fmla="*/ 4678362 h 6858000"/>
              <a:gd name="connsiteX98" fmla="*/ 4413803 w 4417162"/>
              <a:gd name="connsiteY98" fmla="*/ 4738687 h 6858000"/>
              <a:gd name="connsiteX99" fmla="*/ 4417162 w 4417162"/>
              <a:gd name="connsiteY99" fmla="*/ 4806950 h 6858000"/>
              <a:gd name="connsiteX100" fmla="*/ 4413803 w 4417162"/>
              <a:gd name="connsiteY100" fmla="*/ 4875212 h 6858000"/>
              <a:gd name="connsiteX101" fmla="*/ 4405405 w 4417162"/>
              <a:gd name="connsiteY101" fmla="*/ 4935537 h 6858000"/>
              <a:gd name="connsiteX102" fmla="*/ 4393648 w 4417162"/>
              <a:gd name="connsiteY102" fmla="*/ 4987925 h 6858000"/>
              <a:gd name="connsiteX103" fmla="*/ 4378531 w 4417162"/>
              <a:gd name="connsiteY103" fmla="*/ 5033962 h 6858000"/>
              <a:gd name="connsiteX104" fmla="*/ 4361735 w 4417162"/>
              <a:gd name="connsiteY104" fmla="*/ 5075237 h 6858000"/>
              <a:gd name="connsiteX105" fmla="*/ 4341580 w 4417162"/>
              <a:gd name="connsiteY105" fmla="*/ 5114925 h 6858000"/>
              <a:gd name="connsiteX106" fmla="*/ 4321425 w 4417162"/>
              <a:gd name="connsiteY106" fmla="*/ 5149850 h 6858000"/>
              <a:gd name="connsiteX107" fmla="*/ 4301270 w 4417162"/>
              <a:gd name="connsiteY107" fmla="*/ 5186362 h 6858000"/>
              <a:gd name="connsiteX108" fmla="*/ 4282794 w 4417162"/>
              <a:gd name="connsiteY108" fmla="*/ 5226050 h 6858000"/>
              <a:gd name="connsiteX109" fmla="*/ 4264318 w 4417162"/>
              <a:gd name="connsiteY109" fmla="*/ 5268912 h 6858000"/>
              <a:gd name="connsiteX110" fmla="*/ 4249203 w 4417162"/>
              <a:gd name="connsiteY110" fmla="*/ 5313362 h 6858000"/>
              <a:gd name="connsiteX111" fmla="*/ 4239125 w 4417162"/>
              <a:gd name="connsiteY111" fmla="*/ 5365750 h 6858000"/>
              <a:gd name="connsiteX112" fmla="*/ 4229047 w 4417162"/>
              <a:gd name="connsiteY112" fmla="*/ 5426075 h 6858000"/>
              <a:gd name="connsiteX113" fmla="*/ 4227367 w 4417162"/>
              <a:gd name="connsiteY113" fmla="*/ 5494337 h 6858000"/>
              <a:gd name="connsiteX114" fmla="*/ 4229047 w 4417162"/>
              <a:gd name="connsiteY114" fmla="*/ 5562600 h 6858000"/>
              <a:gd name="connsiteX115" fmla="*/ 4239125 w 4417162"/>
              <a:gd name="connsiteY115" fmla="*/ 5622925 h 6858000"/>
              <a:gd name="connsiteX116" fmla="*/ 4249203 w 4417162"/>
              <a:gd name="connsiteY116" fmla="*/ 5675312 h 6858000"/>
              <a:gd name="connsiteX117" fmla="*/ 4264318 w 4417162"/>
              <a:gd name="connsiteY117" fmla="*/ 5721350 h 6858000"/>
              <a:gd name="connsiteX118" fmla="*/ 4282794 w 4417162"/>
              <a:gd name="connsiteY118" fmla="*/ 5762625 h 6858000"/>
              <a:gd name="connsiteX119" fmla="*/ 4301270 w 4417162"/>
              <a:gd name="connsiteY119" fmla="*/ 5802312 h 6858000"/>
              <a:gd name="connsiteX120" fmla="*/ 4321425 w 4417162"/>
              <a:gd name="connsiteY120" fmla="*/ 5840412 h 6858000"/>
              <a:gd name="connsiteX121" fmla="*/ 4341580 w 4417162"/>
              <a:gd name="connsiteY121" fmla="*/ 5876925 h 6858000"/>
              <a:gd name="connsiteX122" fmla="*/ 4361735 w 4417162"/>
              <a:gd name="connsiteY122" fmla="*/ 5915025 h 6858000"/>
              <a:gd name="connsiteX123" fmla="*/ 4378531 w 4417162"/>
              <a:gd name="connsiteY123" fmla="*/ 5956300 h 6858000"/>
              <a:gd name="connsiteX124" fmla="*/ 4393648 w 4417162"/>
              <a:gd name="connsiteY124" fmla="*/ 6003925 h 6858000"/>
              <a:gd name="connsiteX125" fmla="*/ 4405405 w 4417162"/>
              <a:gd name="connsiteY125" fmla="*/ 6056312 h 6858000"/>
              <a:gd name="connsiteX126" fmla="*/ 4413803 w 4417162"/>
              <a:gd name="connsiteY126" fmla="*/ 6113462 h 6858000"/>
              <a:gd name="connsiteX127" fmla="*/ 4417162 w 4417162"/>
              <a:gd name="connsiteY127" fmla="*/ 6183312 h 6858000"/>
              <a:gd name="connsiteX128" fmla="*/ 4413803 w 4417162"/>
              <a:gd name="connsiteY128" fmla="*/ 6251575 h 6858000"/>
              <a:gd name="connsiteX129" fmla="*/ 4405405 w 4417162"/>
              <a:gd name="connsiteY129" fmla="*/ 6311900 h 6858000"/>
              <a:gd name="connsiteX130" fmla="*/ 4393648 w 4417162"/>
              <a:gd name="connsiteY130" fmla="*/ 6361112 h 6858000"/>
              <a:gd name="connsiteX131" fmla="*/ 4378531 w 4417162"/>
              <a:gd name="connsiteY131" fmla="*/ 6407150 h 6858000"/>
              <a:gd name="connsiteX132" fmla="*/ 4361735 w 4417162"/>
              <a:gd name="connsiteY132" fmla="*/ 6448425 h 6858000"/>
              <a:gd name="connsiteX133" fmla="*/ 4343260 w 4417162"/>
              <a:gd name="connsiteY133" fmla="*/ 6488112 h 6858000"/>
              <a:gd name="connsiteX134" fmla="*/ 4324784 w 4417162"/>
              <a:gd name="connsiteY134" fmla="*/ 6523037 h 6858000"/>
              <a:gd name="connsiteX135" fmla="*/ 4304629 w 4417162"/>
              <a:gd name="connsiteY135" fmla="*/ 6561137 h 6858000"/>
              <a:gd name="connsiteX136" fmla="*/ 4284474 w 4417162"/>
              <a:gd name="connsiteY136" fmla="*/ 6597650 h 6858000"/>
              <a:gd name="connsiteX137" fmla="*/ 4267678 w 4417162"/>
              <a:gd name="connsiteY137" fmla="*/ 6640512 h 6858000"/>
              <a:gd name="connsiteX138" fmla="*/ 4250882 w 4417162"/>
              <a:gd name="connsiteY138" fmla="*/ 6683375 h 6858000"/>
              <a:gd name="connsiteX139" fmla="*/ 4240804 w 4417162"/>
              <a:gd name="connsiteY139" fmla="*/ 6735762 h 6858000"/>
              <a:gd name="connsiteX140" fmla="*/ 4232407 w 4417162"/>
              <a:gd name="connsiteY140" fmla="*/ 6791325 h 6858000"/>
              <a:gd name="connsiteX141" fmla="*/ 4227367 w 4417162"/>
              <a:gd name="connsiteY141" fmla="*/ 6858000 h 6858000"/>
              <a:gd name="connsiteX142" fmla="*/ 2310062 w 4417162"/>
              <a:gd name="connsiteY142" fmla="*/ 6858000 h 6858000"/>
              <a:gd name="connsiteX143" fmla="*/ 144378 w 4417162"/>
              <a:gd name="connsiteY143" fmla="*/ 6858000 h 6858000"/>
              <a:gd name="connsiteX144" fmla="*/ 0 w 4417162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417162" h="6858000">
                <a:moveTo>
                  <a:pt x="0" y="0"/>
                </a:moveTo>
                <a:lnTo>
                  <a:pt x="144378" y="0"/>
                </a:lnTo>
                <a:lnTo>
                  <a:pt x="2310062" y="0"/>
                </a:lnTo>
                <a:lnTo>
                  <a:pt x="4227367" y="0"/>
                </a:lnTo>
                <a:lnTo>
                  <a:pt x="4232407" y="66675"/>
                </a:lnTo>
                <a:lnTo>
                  <a:pt x="4240804" y="122237"/>
                </a:lnTo>
                <a:lnTo>
                  <a:pt x="4250882" y="174625"/>
                </a:lnTo>
                <a:lnTo>
                  <a:pt x="4267678" y="217487"/>
                </a:lnTo>
                <a:lnTo>
                  <a:pt x="4284474" y="260350"/>
                </a:lnTo>
                <a:lnTo>
                  <a:pt x="4304629" y="296862"/>
                </a:lnTo>
                <a:lnTo>
                  <a:pt x="4324784" y="334962"/>
                </a:lnTo>
                <a:lnTo>
                  <a:pt x="4343260" y="369887"/>
                </a:lnTo>
                <a:lnTo>
                  <a:pt x="4361735" y="409575"/>
                </a:lnTo>
                <a:lnTo>
                  <a:pt x="4378531" y="450850"/>
                </a:lnTo>
                <a:lnTo>
                  <a:pt x="4393648" y="496887"/>
                </a:lnTo>
                <a:lnTo>
                  <a:pt x="4405405" y="546100"/>
                </a:lnTo>
                <a:lnTo>
                  <a:pt x="4413803" y="606425"/>
                </a:lnTo>
                <a:lnTo>
                  <a:pt x="4417162" y="673100"/>
                </a:lnTo>
                <a:lnTo>
                  <a:pt x="4413803" y="744537"/>
                </a:lnTo>
                <a:lnTo>
                  <a:pt x="4405405" y="801687"/>
                </a:lnTo>
                <a:lnTo>
                  <a:pt x="4393648" y="854075"/>
                </a:lnTo>
                <a:lnTo>
                  <a:pt x="4378531" y="901700"/>
                </a:lnTo>
                <a:lnTo>
                  <a:pt x="4361735" y="942975"/>
                </a:lnTo>
                <a:lnTo>
                  <a:pt x="4341580" y="981075"/>
                </a:lnTo>
                <a:lnTo>
                  <a:pt x="4321425" y="1017587"/>
                </a:lnTo>
                <a:lnTo>
                  <a:pt x="4301270" y="1055687"/>
                </a:lnTo>
                <a:lnTo>
                  <a:pt x="4282794" y="1095375"/>
                </a:lnTo>
                <a:lnTo>
                  <a:pt x="4264318" y="1136650"/>
                </a:lnTo>
                <a:lnTo>
                  <a:pt x="4249203" y="1182687"/>
                </a:lnTo>
                <a:lnTo>
                  <a:pt x="4239125" y="1235075"/>
                </a:lnTo>
                <a:lnTo>
                  <a:pt x="4229047" y="1295400"/>
                </a:lnTo>
                <a:lnTo>
                  <a:pt x="4227367" y="1363662"/>
                </a:lnTo>
                <a:lnTo>
                  <a:pt x="4229047" y="1431925"/>
                </a:lnTo>
                <a:lnTo>
                  <a:pt x="4239125" y="1492250"/>
                </a:lnTo>
                <a:lnTo>
                  <a:pt x="4249203" y="1544637"/>
                </a:lnTo>
                <a:lnTo>
                  <a:pt x="4264318" y="1589087"/>
                </a:lnTo>
                <a:lnTo>
                  <a:pt x="4282794" y="1631950"/>
                </a:lnTo>
                <a:lnTo>
                  <a:pt x="4301270" y="1671637"/>
                </a:lnTo>
                <a:lnTo>
                  <a:pt x="4321425" y="1708150"/>
                </a:lnTo>
                <a:lnTo>
                  <a:pt x="4341580" y="1743075"/>
                </a:lnTo>
                <a:lnTo>
                  <a:pt x="4361735" y="1782762"/>
                </a:lnTo>
                <a:lnTo>
                  <a:pt x="4378531" y="1824037"/>
                </a:lnTo>
                <a:lnTo>
                  <a:pt x="4393648" y="1870075"/>
                </a:lnTo>
                <a:lnTo>
                  <a:pt x="4405405" y="1922462"/>
                </a:lnTo>
                <a:lnTo>
                  <a:pt x="4413803" y="1982787"/>
                </a:lnTo>
                <a:lnTo>
                  <a:pt x="4417162" y="2051050"/>
                </a:lnTo>
                <a:lnTo>
                  <a:pt x="4413803" y="2119312"/>
                </a:lnTo>
                <a:lnTo>
                  <a:pt x="4405405" y="2179637"/>
                </a:lnTo>
                <a:lnTo>
                  <a:pt x="4393648" y="2232025"/>
                </a:lnTo>
                <a:lnTo>
                  <a:pt x="4378531" y="2278062"/>
                </a:lnTo>
                <a:lnTo>
                  <a:pt x="4361735" y="2319337"/>
                </a:lnTo>
                <a:lnTo>
                  <a:pt x="4341580" y="2359025"/>
                </a:lnTo>
                <a:lnTo>
                  <a:pt x="4321425" y="2395537"/>
                </a:lnTo>
                <a:lnTo>
                  <a:pt x="4301270" y="2433637"/>
                </a:lnTo>
                <a:lnTo>
                  <a:pt x="4282794" y="2471737"/>
                </a:lnTo>
                <a:lnTo>
                  <a:pt x="4264318" y="2513012"/>
                </a:lnTo>
                <a:lnTo>
                  <a:pt x="4249203" y="2560637"/>
                </a:lnTo>
                <a:lnTo>
                  <a:pt x="4239125" y="2613025"/>
                </a:lnTo>
                <a:lnTo>
                  <a:pt x="4229047" y="2671762"/>
                </a:lnTo>
                <a:lnTo>
                  <a:pt x="4227367" y="2741612"/>
                </a:lnTo>
                <a:lnTo>
                  <a:pt x="4229047" y="2809875"/>
                </a:lnTo>
                <a:lnTo>
                  <a:pt x="4239125" y="2868612"/>
                </a:lnTo>
                <a:lnTo>
                  <a:pt x="4249203" y="2922587"/>
                </a:lnTo>
                <a:lnTo>
                  <a:pt x="4264318" y="2967037"/>
                </a:lnTo>
                <a:lnTo>
                  <a:pt x="4282794" y="3009900"/>
                </a:lnTo>
                <a:lnTo>
                  <a:pt x="4301270" y="3046412"/>
                </a:lnTo>
                <a:lnTo>
                  <a:pt x="4321425" y="3084512"/>
                </a:lnTo>
                <a:lnTo>
                  <a:pt x="4341580" y="3121025"/>
                </a:lnTo>
                <a:lnTo>
                  <a:pt x="4361735" y="3160712"/>
                </a:lnTo>
                <a:lnTo>
                  <a:pt x="4378531" y="3201987"/>
                </a:lnTo>
                <a:lnTo>
                  <a:pt x="4393648" y="3248025"/>
                </a:lnTo>
                <a:lnTo>
                  <a:pt x="4405405" y="3300412"/>
                </a:lnTo>
                <a:lnTo>
                  <a:pt x="4413803" y="3360737"/>
                </a:lnTo>
                <a:lnTo>
                  <a:pt x="4417162" y="3427412"/>
                </a:lnTo>
                <a:lnTo>
                  <a:pt x="4413803" y="3497262"/>
                </a:lnTo>
                <a:lnTo>
                  <a:pt x="4405405" y="3557587"/>
                </a:lnTo>
                <a:lnTo>
                  <a:pt x="4393648" y="3609975"/>
                </a:lnTo>
                <a:lnTo>
                  <a:pt x="4378531" y="3656012"/>
                </a:lnTo>
                <a:lnTo>
                  <a:pt x="4361735" y="3697287"/>
                </a:lnTo>
                <a:lnTo>
                  <a:pt x="4341580" y="3736975"/>
                </a:lnTo>
                <a:lnTo>
                  <a:pt x="4301270" y="3811587"/>
                </a:lnTo>
                <a:lnTo>
                  <a:pt x="4282794" y="3848100"/>
                </a:lnTo>
                <a:lnTo>
                  <a:pt x="4264318" y="3890962"/>
                </a:lnTo>
                <a:lnTo>
                  <a:pt x="4249203" y="3935412"/>
                </a:lnTo>
                <a:lnTo>
                  <a:pt x="4239125" y="3987800"/>
                </a:lnTo>
                <a:lnTo>
                  <a:pt x="4229047" y="4048125"/>
                </a:lnTo>
                <a:lnTo>
                  <a:pt x="4227367" y="4116387"/>
                </a:lnTo>
                <a:lnTo>
                  <a:pt x="4229047" y="4186237"/>
                </a:lnTo>
                <a:lnTo>
                  <a:pt x="4239125" y="4244975"/>
                </a:lnTo>
                <a:lnTo>
                  <a:pt x="4249203" y="4297362"/>
                </a:lnTo>
                <a:lnTo>
                  <a:pt x="4264318" y="4343400"/>
                </a:lnTo>
                <a:lnTo>
                  <a:pt x="4282794" y="4386262"/>
                </a:lnTo>
                <a:lnTo>
                  <a:pt x="4301270" y="4424362"/>
                </a:lnTo>
                <a:lnTo>
                  <a:pt x="4341580" y="4498975"/>
                </a:lnTo>
                <a:lnTo>
                  <a:pt x="4361735" y="4537075"/>
                </a:lnTo>
                <a:lnTo>
                  <a:pt x="4378531" y="4579937"/>
                </a:lnTo>
                <a:lnTo>
                  <a:pt x="4393648" y="4625975"/>
                </a:lnTo>
                <a:lnTo>
                  <a:pt x="4405405" y="4678362"/>
                </a:lnTo>
                <a:lnTo>
                  <a:pt x="4413803" y="4738687"/>
                </a:lnTo>
                <a:lnTo>
                  <a:pt x="4417162" y="4806950"/>
                </a:lnTo>
                <a:lnTo>
                  <a:pt x="4413803" y="4875212"/>
                </a:lnTo>
                <a:lnTo>
                  <a:pt x="4405405" y="4935537"/>
                </a:lnTo>
                <a:lnTo>
                  <a:pt x="4393648" y="4987925"/>
                </a:lnTo>
                <a:lnTo>
                  <a:pt x="4378531" y="5033962"/>
                </a:lnTo>
                <a:lnTo>
                  <a:pt x="4361735" y="5075237"/>
                </a:lnTo>
                <a:lnTo>
                  <a:pt x="4341580" y="5114925"/>
                </a:lnTo>
                <a:lnTo>
                  <a:pt x="4321425" y="5149850"/>
                </a:lnTo>
                <a:lnTo>
                  <a:pt x="4301270" y="5186362"/>
                </a:lnTo>
                <a:lnTo>
                  <a:pt x="4282794" y="5226050"/>
                </a:lnTo>
                <a:lnTo>
                  <a:pt x="4264318" y="5268912"/>
                </a:lnTo>
                <a:lnTo>
                  <a:pt x="4249203" y="5313362"/>
                </a:lnTo>
                <a:lnTo>
                  <a:pt x="4239125" y="5365750"/>
                </a:lnTo>
                <a:lnTo>
                  <a:pt x="4229047" y="5426075"/>
                </a:lnTo>
                <a:lnTo>
                  <a:pt x="4227367" y="5494337"/>
                </a:lnTo>
                <a:lnTo>
                  <a:pt x="4229047" y="5562600"/>
                </a:lnTo>
                <a:lnTo>
                  <a:pt x="4239125" y="5622925"/>
                </a:lnTo>
                <a:lnTo>
                  <a:pt x="4249203" y="5675312"/>
                </a:lnTo>
                <a:lnTo>
                  <a:pt x="4264318" y="5721350"/>
                </a:lnTo>
                <a:lnTo>
                  <a:pt x="4282794" y="5762625"/>
                </a:lnTo>
                <a:lnTo>
                  <a:pt x="4301270" y="5802312"/>
                </a:lnTo>
                <a:lnTo>
                  <a:pt x="4321425" y="5840412"/>
                </a:lnTo>
                <a:lnTo>
                  <a:pt x="4341580" y="5876925"/>
                </a:lnTo>
                <a:lnTo>
                  <a:pt x="4361735" y="5915025"/>
                </a:lnTo>
                <a:lnTo>
                  <a:pt x="4378531" y="5956300"/>
                </a:lnTo>
                <a:lnTo>
                  <a:pt x="4393648" y="6003925"/>
                </a:lnTo>
                <a:lnTo>
                  <a:pt x="4405405" y="6056312"/>
                </a:lnTo>
                <a:lnTo>
                  <a:pt x="4413803" y="6113462"/>
                </a:lnTo>
                <a:lnTo>
                  <a:pt x="4417162" y="6183312"/>
                </a:lnTo>
                <a:lnTo>
                  <a:pt x="4413803" y="6251575"/>
                </a:lnTo>
                <a:lnTo>
                  <a:pt x="4405405" y="6311900"/>
                </a:lnTo>
                <a:lnTo>
                  <a:pt x="4393648" y="6361112"/>
                </a:lnTo>
                <a:lnTo>
                  <a:pt x="4378531" y="6407150"/>
                </a:lnTo>
                <a:lnTo>
                  <a:pt x="4361735" y="6448425"/>
                </a:lnTo>
                <a:lnTo>
                  <a:pt x="4343260" y="6488112"/>
                </a:lnTo>
                <a:lnTo>
                  <a:pt x="4324784" y="6523037"/>
                </a:lnTo>
                <a:lnTo>
                  <a:pt x="4304629" y="6561137"/>
                </a:lnTo>
                <a:lnTo>
                  <a:pt x="4284474" y="6597650"/>
                </a:lnTo>
                <a:lnTo>
                  <a:pt x="4267678" y="6640512"/>
                </a:lnTo>
                <a:lnTo>
                  <a:pt x="4250882" y="6683375"/>
                </a:lnTo>
                <a:lnTo>
                  <a:pt x="4240804" y="6735762"/>
                </a:lnTo>
                <a:lnTo>
                  <a:pt x="4232407" y="6791325"/>
                </a:lnTo>
                <a:lnTo>
                  <a:pt x="4227367" y="6858000"/>
                </a:lnTo>
                <a:lnTo>
                  <a:pt x="2310062" y="6858000"/>
                </a:lnTo>
                <a:lnTo>
                  <a:pt x="14437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</p:sp>
      <p:sp useBgFill="1">
        <p:nvSpPr>
          <p:cNvPr id="40" name="Freeform: Shape 39">
            <a:extLst>
              <a:ext uri="{FF2B5EF4-FFF2-40B4-BE49-F238E27FC236}">
                <a16:creationId xmlns:a16="http://schemas.microsoft.com/office/drawing/2014/main" id="{A7A4B465-FBCC-4CD4-89A1-82992A7B4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272784" cy="6858000"/>
          </a:xfrm>
          <a:custGeom>
            <a:avLst/>
            <a:gdLst>
              <a:gd name="connsiteX0" fmla="*/ 0 w 4272784"/>
              <a:gd name="connsiteY0" fmla="*/ 0 h 6858000"/>
              <a:gd name="connsiteX1" fmla="*/ 4082989 w 4272784"/>
              <a:gd name="connsiteY1" fmla="*/ 0 h 6858000"/>
              <a:gd name="connsiteX2" fmla="*/ 4088029 w 4272784"/>
              <a:gd name="connsiteY2" fmla="*/ 66675 h 6858000"/>
              <a:gd name="connsiteX3" fmla="*/ 4096426 w 4272784"/>
              <a:gd name="connsiteY3" fmla="*/ 122237 h 6858000"/>
              <a:gd name="connsiteX4" fmla="*/ 4106504 w 4272784"/>
              <a:gd name="connsiteY4" fmla="*/ 174625 h 6858000"/>
              <a:gd name="connsiteX5" fmla="*/ 4123300 w 4272784"/>
              <a:gd name="connsiteY5" fmla="*/ 217487 h 6858000"/>
              <a:gd name="connsiteX6" fmla="*/ 4140096 w 4272784"/>
              <a:gd name="connsiteY6" fmla="*/ 260350 h 6858000"/>
              <a:gd name="connsiteX7" fmla="*/ 4160251 w 4272784"/>
              <a:gd name="connsiteY7" fmla="*/ 296862 h 6858000"/>
              <a:gd name="connsiteX8" fmla="*/ 4180406 w 4272784"/>
              <a:gd name="connsiteY8" fmla="*/ 334962 h 6858000"/>
              <a:gd name="connsiteX9" fmla="*/ 4198882 w 4272784"/>
              <a:gd name="connsiteY9" fmla="*/ 369887 h 6858000"/>
              <a:gd name="connsiteX10" fmla="*/ 4217357 w 4272784"/>
              <a:gd name="connsiteY10" fmla="*/ 409575 h 6858000"/>
              <a:gd name="connsiteX11" fmla="*/ 4234153 w 4272784"/>
              <a:gd name="connsiteY11" fmla="*/ 450850 h 6858000"/>
              <a:gd name="connsiteX12" fmla="*/ 4249270 w 4272784"/>
              <a:gd name="connsiteY12" fmla="*/ 496887 h 6858000"/>
              <a:gd name="connsiteX13" fmla="*/ 4261027 w 4272784"/>
              <a:gd name="connsiteY13" fmla="*/ 546100 h 6858000"/>
              <a:gd name="connsiteX14" fmla="*/ 4269425 w 4272784"/>
              <a:gd name="connsiteY14" fmla="*/ 606425 h 6858000"/>
              <a:gd name="connsiteX15" fmla="*/ 4272784 w 4272784"/>
              <a:gd name="connsiteY15" fmla="*/ 673100 h 6858000"/>
              <a:gd name="connsiteX16" fmla="*/ 4269425 w 4272784"/>
              <a:gd name="connsiteY16" fmla="*/ 744537 h 6858000"/>
              <a:gd name="connsiteX17" fmla="*/ 4261027 w 4272784"/>
              <a:gd name="connsiteY17" fmla="*/ 801687 h 6858000"/>
              <a:gd name="connsiteX18" fmla="*/ 4249270 w 4272784"/>
              <a:gd name="connsiteY18" fmla="*/ 854075 h 6858000"/>
              <a:gd name="connsiteX19" fmla="*/ 4234153 w 4272784"/>
              <a:gd name="connsiteY19" fmla="*/ 901700 h 6858000"/>
              <a:gd name="connsiteX20" fmla="*/ 4217357 w 4272784"/>
              <a:gd name="connsiteY20" fmla="*/ 942975 h 6858000"/>
              <a:gd name="connsiteX21" fmla="*/ 4197202 w 4272784"/>
              <a:gd name="connsiteY21" fmla="*/ 981075 h 6858000"/>
              <a:gd name="connsiteX22" fmla="*/ 4177047 w 4272784"/>
              <a:gd name="connsiteY22" fmla="*/ 1017587 h 6858000"/>
              <a:gd name="connsiteX23" fmla="*/ 4156892 w 4272784"/>
              <a:gd name="connsiteY23" fmla="*/ 1055687 h 6858000"/>
              <a:gd name="connsiteX24" fmla="*/ 4138416 w 4272784"/>
              <a:gd name="connsiteY24" fmla="*/ 1095375 h 6858000"/>
              <a:gd name="connsiteX25" fmla="*/ 4119940 w 4272784"/>
              <a:gd name="connsiteY25" fmla="*/ 1136650 h 6858000"/>
              <a:gd name="connsiteX26" fmla="*/ 4104825 w 4272784"/>
              <a:gd name="connsiteY26" fmla="*/ 1182687 h 6858000"/>
              <a:gd name="connsiteX27" fmla="*/ 4094747 w 4272784"/>
              <a:gd name="connsiteY27" fmla="*/ 1235075 h 6858000"/>
              <a:gd name="connsiteX28" fmla="*/ 4084669 w 4272784"/>
              <a:gd name="connsiteY28" fmla="*/ 1295400 h 6858000"/>
              <a:gd name="connsiteX29" fmla="*/ 4082989 w 4272784"/>
              <a:gd name="connsiteY29" fmla="*/ 1363662 h 6858000"/>
              <a:gd name="connsiteX30" fmla="*/ 4084669 w 4272784"/>
              <a:gd name="connsiteY30" fmla="*/ 1431925 h 6858000"/>
              <a:gd name="connsiteX31" fmla="*/ 4094747 w 4272784"/>
              <a:gd name="connsiteY31" fmla="*/ 1492250 h 6858000"/>
              <a:gd name="connsiteX32" fmla="*/ 4104825 w 4272784"/>
              <a:gd name="connsiteY32" fmla="*/ 1544637 h 6858000"/>
              <a:gd name="connsiteX33" fmla="*/ 4119940 w 4272784"/>
              <a:gd name="connsiteY33" fmla="*/ 1589087 h 6858000"/>
              <a:gd name="connsiteX34" fmla="*/ 4138416 w 4272784"/>
              <a:gd name="connsiteY34" fmla="*/ 1631950 h 6858000"/>
              <a:gd name="connsiteX35" fmla="*/ 4156892 w 4272784"/>
              <a:gd name="connsiteY35" fmla="*/ 1671637 h 6858000"/>
              <a:gd name="connsiteX36" fmla="*/ 4177047 w 4272784"/>
              <a:gd name="connsiteY36" fmla="*/ 1708150 h 6858000"/>
              <a:gd name="connsiteX37" fmla="*/ 4197202 w 4272784"/>
              <a:gd name="connsiteY37" fmla="*/ 1743075 h 6858000"/>
              <a:gd name="connsiteX38" fmla="*/ 4217357 w 4272784"/>
              <a:gd name="connsiteY38" fmla="*/ 1782762 h 6858000"/>
              <a:gd name="connsiteX39" fmla="*/ 4234153 w 4272784"/>
              <a:gd name="connsiteY39" fmla="*/ 1824037 h 6858000"/>
              <a:gd name="connsiteX40" fmla="*/ 4249270 w 4272784"/>
              <a:gd name="connsiteY40" fmla="*/ 1870075 h 6858000"/>
              <a:gd name="connsiteX41" fmla="*/ 4261027 w 4272784"/>
              <a:gd name="connsiteY41" fmla="*/ 1922462 h 6858000"/>
              <a:gd name="connsiteX42" fmla="*/ 4269425 w 4272784"/>
              <a:gd name="connsiteY42" fmla="*/ 1982787 h 6858000"/>
              <a:gd name="connsiteX43" fmla="*/ 4272784 w 4272784"/>
              <a:gd name="connsiteY43" fmla="*/ 2051050 h 6858000"/>
              <a:gd name="connsiteX44" fmla="*/ 4269425 w 4272784"/>
              <a:gd name="connsiteY44" fmla="*/ 2119312 h 6858000"/>
              <a:gd name="connsiteX45" fmla="*/ 4261027 w 4272784"/>
              <a:gd name="connsiteY45" fmla="*/ 2179637 h 6858000"/>
              <a:gd name="connsiteX46" fmla="*/ 4249270 w 4272784"/>
              <a:gd name="connsiteY46" fmla="*/ 2232025 h 6858000"/>
              <a:gd name="connsiteX47" fmla="*/ 4234153 w 4272784"/>
              <a:gd name="connsiteY47" fmla="*/ 2278062 h 6858000"/>
              <a:gd name="connsiteX48" fmla="*/ 4217357 w 4272784"/>
              <a:gd name="connsiteY48" fmla="*/ 2319337 h 6858000"/>
              <a:gd name="connsiteX49" fmla="*/ 4197202 w 4272784"/>
              <a:gd name="connsiteY49" fmla="*/ 2359025 h 6858000"/>
              <a:gd name="connsiteX50" fmla="*/ 4177047 w 4272784"/>
              <a:gd name="connsiteY50" fmla="*/ 2395537 h 6858000"/>
              <a:gd name="connsiteX51" fmla="*/ 4156892 w 4272784"/>
              <a:gd name="connsiteY51" fmla="*/ 2433637 h 6858000"/>
              <a:gd name="connsiteX52" fmla="*/ 4138416 w 4272784"/>
              <a:gd name="connsiteY52" fmla="*/ 2471737 h 6858000"/>
              <a:gd name="connsiteX53" fmla="*/ 4119940 w 4272784"/>
              <a:gd name="connsiteY53" fmla="*/ 2513012 h 6858000"/>
              <a:gd name="connsiteX54" fmla="*/ 4104825 w 4272784"/>
              <a:gd name="connsiteY54" fmla="*/ 2560637 h 6858000"/>
              <a:gd name="connsiteX55" fmla="*/ 4094747 w 4272784"/>
              <a:gd name="connsiteY55" fmla="*/ 2613025 h 6858000"/>
              <a:gd name="connsiteX56" fmla="*/ 4084669 w 4272784"/>
              <a:gd name="connsiteY56" fmla="*/ 2671762 h 6858000"/>
              <a:gd name="connsiteX57" fmla="*/ 4082989 w 4272784"/>
              <a:gd name="connsiteY57" fmla="*/ 2741612 h 6858000"/>
              <a:gd name="connsiteX58" fmla="*/ 4084669 w 4272784"/>
              <a:gd name="connsiteY58" fmla="*/ 2809875 h 6858000"/>
              <a:gd name="connsiteX59" fmla="*/ 4094747 w 4272784"/>
              <a:gd name="connsiteY59" fmla="*/ 2868612 h 6858000"/>
              <a:gd name="connsiteX60" fmla="*/ 4104825 w 4272784"/>
              <a:gd name="connsiteY60" fmla="*/ 2922587 h 6858000"/>
              <a:gd name="connsiteX61" fmla="*/ 4119940 w 4272784"/>
              <a:gd name="connsiteY61" fmla="*/ 2967037 h 6858000"/>
              <a:gd name="connsiteX62" fmla="*/ 4138416 w 4272784"/>
              <a:gd name="connsiteY62" fmla="*/ 3009900 h 6858000"/>
              <a:gd name="connsiteX63" fmla="*/ 4156892 w 4272784"/>
              <a:gd name="connsiteY63" fmla="*/ 3046412 h 6858000"/>
              <a:gd name="connsiteX64" fmla="*/ 4177047 w 4272784"/>
              <a:gd name="connsiteY64" fmla="*/ 3084512 h 6858000"/>
              <a:gd name="connsiteX65" fmla="*/ 4197202 w 4272784"/>
              <a:gd name="connsiteY65" fmla="*/ 3121025 h 6858000"/>
              <a:gd name="connsiteX66" fmla="*/ 4217357 w 4272784"/>
              <a:gd name="connsiteY66" fmla="*/ 3160712 h 6858000"/>
              <a:gd name="connsiteX67" fmla="*/ 4234153 w 4272784"/>
              <a:gd name="connsiteY67" fmla="*/ 3201987 h 6858000"/>
              <a:gd name="connsiteX68" fmla="*/ 4249270 w 4272784"/>
              <a:gd name="connsiteY68" fmla="*/ 3248025 h 6858000"/>
              <a:gd name="connsiteX69" fmla="*/ 4261027 w 4272784"/>
              <a:gd name="connsiteY69" fmla="*/ 3300412 h 6858000"/>
              <a:gd name="connsiteX70" fmla="*/ 4269425 w 4272784"/>
              <a:gd name="connsiteY70" fmla="*/ 3360737 h 6858000"/>
              <a:gd name="connsiteX71" fmla="*/ 4272784 w 4272784"/>
              <a:gd name="connsiteY71" fmla="*/ 3427412 h 6858000"/>
              <a:gd name="connsiteX72" fmla="*/ 4269425 w 4272784"/>
              <a:gd name="connsiteY72" fmla="*/ 3497262 h 6858000"/>
              <a:gd name="connsiteX73" fmla="*/ 4261027 w 4272784"/>
              <a:gd name="connsiteY73" fmla="*/ 3557587 h 6858000"/>
              <a:gd name="connsiteX74" fmla="*/ 4249270 w 4272784"/>
              <a:gd name="connsiteY74" fmla="*/ 3609975 h 6858000"/>
              <a:gd name="connsiteX75" fmla="*/ 4234153 w 4272784"/>
              <a:gd name="connsiteY75" fmla="*/ 3656012 h 6858000"/>
              <a:gd name="connsiteX76" fmla="*/ 4217357 w 4272784"/>
              <a:gd name="connsiteY76" fmla="*/ 3697287 h 6858000"/>
              <a:gd name="connsiteX77" fmla="*/ 4197202 w 4272784"/>
              <a:gd name="connsiteY77" fmla="*/ 3736975 h 6858000"/>
              <a:gd name="connsiteX78" fmla="*/ 4156892 w 4272784"/>
              <a:gd name="connsiteY78" fmla="*/ 3811587 h 6858000"/>
              <a:gd name="connsiteX79" fmla="*/ 4138416 w 4272784"/>
              <a:gd name="connsiteY79" fmla="*/ 3848100 h 6858000"/>
              <a:gd name="connsiteX80" fmla="*/ 4119940 w 4272784"/>
              <a:gd name="connsiteY80" fmla="*/ 3890962 h 6858000"/>
              <a:gd name="connsiteX81" fmla="*/ 4104825 w 4272784"/>
              <a:gd name="connsiteY81" fmla="*/ 3935412 h 6858000"/>
              <a:gd name="connsiteX82" fmla="*/ 4094747 w 4272784"/>
              <a:gd name="connsiteY82" fmla="*/ 3987800 h 6858000"/>
              <a:gd name="connsiteX83" fmla="*/ 4084669 w 4272784"/>
              <a:gd name="connsiteY83" fmla="*/ 4048125 h 6858000"/>
              <a:gd name="connsiteX84" fmla="*/ 4082989 w 4272784"/>
              <a:gd name="connsiteY84" fmla="*/ 4116387 h 6858000"/>
              <a:gd name="connsiteX85" fmla="*/ 4084669 w 4272784"/>
              <a:gd name="connsiteY85" fmla="*/ 4186237 h 6858000"/>
              <a:gd name="connsiteX86" fmla="*/ 4094747 w 4272784"/>
              <a:gd name="connsiteY86" fmla="*/ 4244975 h 6858000"/>
              <a:gd name="connsiteX87" fmla="*/ 4104825 w 4272784"/>
              <a:gd name="connsiteY87" fmla="*/ 4297362 h 6858000"/>
              <a:gd name="connsiteX88" fmla="*/ 4119940 w 4272784"/>
              <a:gd name="connsiteY88" fmla="*/ 4343400 h 6858000"/>
              <a:gd name="connsiteX89" fmla="*/ 4138416 w 4272784"/>
              <a:gd name="connsiteY89" fmla="*/ 4386262 h 6858000"/>
              <a:gd name="connsiteX90" fmla="*/ 4156892 w 4272784"/>
              <a:gd name="connsiteY90" fmla="*/ 4424362 h 6858000"/>
              <a:gd name="connsiteX91" fmla="*/ 4197202 w 4272784"/>
              <a:gd name="connsiteY91" fmla="*/ 4498975 h 6858000"/>
              <a:gd name="connsiteX92" fmla="*/ 4217357 w 4272784"/>
              <a:gd name="connsiteY92" fmla="*/ 4537075 h 6858000"/>
              <a:gd name="connsiteX93" fmla="*/ 4234153 w 4272784"/>
              <a:gd name="connsiteY93" fmla="*/ 4579937 h 6858000"/>
              <a:gd name="connsiteX94" fmla="*/ 4249270 w 4272784"/>
              <a:gd name="connsiteY94" fmla="*/ 4625975 h 6858000"/>
              <a:gd name="connsiteX95" fmla="*/ 4261027 w 4272784"/>
              <a:gd name="connsiteY95" fmla="*/ 4678362 h 6858000"/>
              <a:gd name="connsiteX96" fmla="*/ 4269425 w 4272784"/>
              <a:gd name="connsiteY96" fmla="*/ 4738687 h 6858000"/>
              <a:gd name="connsiteX97" fmla="*/ 4272784 w 4272784"/>
              <a:gd name="connsiteY97" fmla="*/ 4806950 h 6858000"/>
              <a:gd name="connsiteX98" fmla="*/ 4269425 w 4272784"/>
              <a:gd name="connsiteY98" fmla="*/ 4875212 h 6858000"/>
              <a:gd name="connsiteX99" fmla="*/ 4261027 w 4272784"/>
              <a:gd name="connsiteY99" fmla="*/ 4935537 h 6858000"/>
              <a:gd name="connsiteX100" fmla="*/ 4249270 w 4272784"/>
              <a:gd name="connsiteY100" fmla="*/ 4987925 h 6858000"/>
              <a:gd name="connsiteX101" fmla="*/ 4234153 w 4272784"/>
              <a:gd name="connsiteY101" fmla="*/ 5033962 h 6858000"/>
              <a:gd name="connsiteX102" fmla="*/ 4217357 w 4272784"/>
              <a:gd name="connsiteY102" fmla="*/ 5075237 h 6858000"/>
              <a:gd name="connsiteX103" fmla="*/ 4197202 w 4272784"/>
              <a:gd name="connsiteY103" fmla="*/ 5114925 h 6858000"/>
              <a:gd name="connsiteX104" fmla="*/ 4177047 w 4272784"/>
              <a:gd name="connsiteY104" fmla="*/ 5149850 h 6858000"/>
              <a:gd name="connsiteX105" fmla="*/ 4156892 w 4272784"/>
              <a:gd name="connsiteY105" fmla="*/ 5186362 h 6858000"/>
              <a:gd name="connsiteX106" fmla="*/ 4138416 w 4272784"/>
              <a:gd name="connsiteY106" fmla="*/ 5226050 h 6858000"/>
              <a:gd name="connsiteX107" fmla="*/ 4119940 w 4272784"/>
              <a:gd name="connsiteY107" fmla="*/ 5268912 h 6858000"/>
              <a:gd name="connsiteX108" fmla="*/ 4104825 w 4272784"/>
              <a:gd name="connsiteY108" fmla="*/ 5313362 h 6858000"/>
              <a:gd name="connsiteX109" fmla="*/ 4094747 w 4272784"/>
              <a:gd name="connsiteY109" fmla="*/ 5365750 h 6858000"/>
              <a:gd name="connsiteX110" fmla="*/ 4084669 w 4272784"/>
              <a:gd name="connsiteY110" fmla="*/ 5426075 h 6858000"/>
              <a:gd name="connsiteX111" fmla="*/ 4082989 w 4272784"/>
              <a:gd name="connsiteY111" fmla="*/ 5494337 h 6858000"/>
              <a:gd name="connsiteX112" fmla="*/ 4084669 w 4272784"/>
              <a:gd name="connsiteY112" fmla="*/ 5562600 h 6858000"/>
              <a:gd name="connsiteX113" fmla="*/ 4094747 w 4272784"/>
              <a:gd name="connsiteY113" fmla="*/ 5622925 h 6858000"/>
              <a:gd name="connsiteX114" fmla="*/ 4104825 w 4272784"/>
              <a:gd name="connsiteY114" fmla="*/ 5675312 h 6858000"/>
              <a:gd name="connsiteX115" fmla="*/ 4119940 w 4272784"/>
              <a:gd name="connsiteY115" fmla="*/ 5721350 h 6858000"/>
              <a:gd name="connsiteX116" fmla="*/ 4138416 w 4272784"/>
              <a:gd name="connsiteY116" fmla="*/ 5762625 h 6858000"/>
              <a:gd name="connsiteX117" fmla="*/ 4156892 w 4272784"/>
              <a:gd name="connsiteY117" fmla="*/ 5802312 h 6858000"/>
              <a:gd name="connsiteX118" fmla="*/ 4177047 w 4272784"/>
              <a:gd name="connsiteY118" fmla="*/ 5840412 h 6858000"/>
              <a:gd name="connsiteX119" fmla="*/ 4197202 w 4272784"/>
              <a:gd name="connsiteY119" fmla="*/ 5876925 h 6858000"/>
              <a:gd name="connsiteX120" fmla="*/ 4217357 w 4272784"/>
              <a:gd name="connsiteY120" fmla="*/ 5915025 h 6858000"/>
              <a:gd name="connsiteX121" fmla="*/ 4234153 w 4272784"/>
              <a:gd name="connsiteY121" fmla="*/ 5956300 h 6858000"/>
              <a:gd name="connsiteX122" fmla="*/ 4249270 w 4272784"/>
              <a:gd name="connsiteY122" fmla="*/ 6003925 h 6858000"/>
              <a:gd name="connsiteX123" fmla="*/ 4261027 w 4272784"/>
              <a:gd name="connsiteY123" fmla="*/ 6056312 h 6858000"/>
              <a:gd name="connsiteX124" fmla="*/ 4269425 w 4272784"/>
              <a:gd name="connsiteY124" fmla="*/ 6113462 h 6858000"/>
              <a:gd name="connsiteX125" fmla="*/ 4272784 w 4272784"/>
              <a:gd name="connsiteY125" fmla="*/ 6183312 h 6858000"/>
              <a:gd name="connsiteX126" fmla="*/ 4269425 w 4272784"/>
              <a:gd name="connsiteY126" fmla="*/ 6251575 h 6858000"/>
              <a:gd name="connsiteX127" fmla="*/ 4261027 w 4272784"/>
              <a:gd name="connsiteY127" fmla="*/ 6311900 h 6858000"/>
              <a:gd name="connsiteX128" fmla="*/ 4249270 w 4272784"/>
              <a:gd name="connsiteY128" fmla="*/ 6361112 h 6858000"/>
              <a:gd name="connsiteX129" fmla="*/ 4234153 w 4272784"/>
              <a:gd name="connsiteY129" fmla="*/ 6407150 h 6858000"/>
              <a:gd name="connsiteX130" fmla="*/ 4217357 w 4272784"/>
              <a:gd name="connsiteY130" fmla="*/ 6448425 h 6858000"/>
              <a:gd name="connsiteX131" fmla="*/ 4198882 w 4272784"/>
              <a:gd name="connsiteY131" fmla="*/ 6488112 h 6858000"/>
              <a:gd name="connsiteX132" fmla="*/ 4180406 w 4272784"/>
              <a:gd name="connsiteY132" fmla="*/ 6523037 h 6858000"/>
              <a:gd name="connsiteX133" fmla="*/ 4160251 w 4272784"/>
              <a:gd name="connsiteY133" fmla="*/ 6561137 h 6858000"/>
              <a:gd name="connsiteX134" fmla="*/ 4140096 w 4272784"/>
              <a:gd name="connsiteY134" fmla="*/ 6597650 h 6858000"/>
              <a:gd name="connsiteX135" fmla="*/ 4123300 w 4272784"/>
              <a:gd name="connsiteY135" fmla="*/ 6640512 h 6858000"/>
              <a:gd name="connsiteX136" fmla="*/ 4106504 w 4272784"/>
              <a:gd name="connsiteY136" fmla="*/ 6683375 h 6858000"/>
              <a:gd name="connsiteX137" fmla="*/ 4096426 w 4272784"/>
              <a:gd name="connsiteY137" fmla="*/ 6735762 h 6858000"/>
              <a:gd name="connsiteX138" fmla="*/ 4088029 w 4272784"/>
              <a:gd name="connsiteY138" fmla="*/ 6791325 h 6858000"/>
              <a:gd name="connsiteX139" fmla="*/ 4082989 w 4272784"/>
              <a:gd name="connsiteY139" fmla="*/ 6858000 h 6858000"/>
              <a:gd name="connsiteX140" fmla="*/ 0 w 4272784"/>
              <a:gd name="connsiteY14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4272784" h="6858000">
                <a:moveTo>
                  <a:pt x="0" y="0"/>
                </a:moveTo>
                <a:lnTo>
                  <a:pt x="4082989" y="0"/>
                </a:lnTo>
                <a:lnTo>
                  <a:pt x="4088029" y="66675"/>
                </a:lnTo>
                <a:lnTo>
                  <a:pt x="4096426" y="122237"/>
                </a:lnTo>
                <a:lnTo>
                  <a:pt x="4106504" y="174625"/>
                </a:lnTo>
                <a:lnTo>
                  <a:pt x="4123300" y="217487"/>
                </a:lnTo>
                <a:lnTo>
                  <a:pt x="4140096" y="260350"/>
                </a:lnTo>
                <a:lnTo>
                  <a:pt x="4160251" y="296862"/>
                </a:lnTo>
                <a:lnTo>
                  <a:pt x="4180406" y="334962"/>
                </a:lnTo>
                <a:lnTo>
                  <a:pt x="4198882" y="369887"/>
                </a:lnTo>
                <a:lnTo>
                  <a:pt x="4217357" y="409575"/>
                </a:lnTo>
                <a:lnTo>
                  <a:pt x="4234153" y="450850"/>
                </a:lnTo>
                <a:lnTo>
                  <a:pt x="4249270" y="496887"/>
                </a:lnTo>
                <a:lnTo>
                  <a:pt x="4261027" y="546100"/>
                </a:lnTo>
                <a:lnTo>
                  <a:pt x="4269425" y="606425"/>
                </a:lnTo>
                <a:lnTo>
                  <a:pt x="4272784" y="673100"/>
                </a:lnTo>
                <a:lnTo>
                  <a:pt x="4269425" y="744537"/>
                </a:lnTo>
                <a:lnTo>
                  <a:pt x="4261027" y="801687"/>
                </a:lnTo>
                <a:lnTo>
                  <a:pt x="4249270" y="854075"/>
                </a:lnTo>
                <a:lnTo>
                  <a:pt x="4234153" y="901700"/>
                </a:lnTo>
                <a:lnTo>
                  <a:pt x="4217357" y="942975"/>
                </a:lnTo>
                <a:lnTo>
                  <a:pt x="4197202" y="981075"/>
                </a:lnTo>
                <a:lnTo>
                  <a:pt x="4177047" y="1017587"/>
                </a:lnTo>
                <a:lnTo>
                  <a:pt x="4156892" y="1055687"/>
                </a:lnTo>
                <a:lnTo>
                  <a:pt x="4138416" y="1095375"/>
                </a:lnTo>
                <a:lnTo>
                  <a:pt x="4119940" y="1136650"/>
                </a:lnTo>
                <a:lnTo>
                  <a:pt x="4104825" y="1182687"/>
                </a:lnTo>
                <a:lnTo>
                  <a:pt x="4094747" y="1235075"/>
                </a:lnTo>
                <a:lnTo>
                  <a:pt x="4084669" y="1295400"/>
                </a:lnTo>
                <a:lnTo>
                  <a:pt x="4082989" y="1363662"/>
                </a:lnTo>
                <a:lnTo>
                  <a:pt x="4084669" y="1431925"/>
                </a:lnTo>
                <a:lnTo>
                  <a:pt x="4094747" y="1492250"/>
                </a:lnTo>
                <a:lnTo>
                  <a:pt x="4104825" y="1544637"/>
                </a:lnTo>
                <a:lnTo>
                  <a:pt x="4119940" y="1589087"/>
                </a:lnTo>
                <a:lnTo>
                  <a:pt x="4138416" y="1631950"/>
                </a:lnTo>
                <a:lnTo>
                  <a:pt x="4156892" y="1671637"/>
                </a:lnTo>
                <a:lnTo>
                  <a:pt x="4177047" y="1708150"/>
                </a:lnTo>
                <a:lnTo>
                  <a:pt x="4197202" y="1743075"/>
                </a:lnTo>
                <a:lnTo>
                  <a:pt x="4217357" y="1782762"/>
                </a:lnTo>
                <a:lnTo>
                  <a:pt x="4234153" y="1824037"/>
                </a:lnTo>
                <a:lnTo>
                  <a:pt x="4249270" y="1870075"/>
                </a:lnTo>
                <a:lnTo>
                  <a:pt x="4261027" y="1922462"/>
                </a:lnTo>
                <a:lnTo>
                  <a:pt x="4269425" y="1982787"/>
                </a:lnTo>
                <a:lnTo>
                  <a:pt x="4272784" y="2051050"/>
                </a:lnTo>
                <a:lnTo>
                  <a:pt x="4269425" y="2119312"/>
                </a:lnTo>
                <a:lnTo>
                  <a:pt x="4261027" y="2179637"/>
                </a:lnTo>
                <a:lnTo>
                  <a:pt x="4249270" y="2232025"/>
                </a:lnTo>
                <a:lnTo>
                  <a:pt x="4234153" y="2278062"/>
                </a:lnTo>
                <a:lnTo>
                  <a:pt x="4217357" y="2319337"/>
                </a:lnTo>
                <a:lnTo>
                  <a:pt x="4197202" y="2359025"/>
                </a:lnTo>
                <a:lnTo>
                  <a:pt x="4177047" y="2395537"/>
                </a:lnTo>
                <a:lnTo>
                  <a:pt x="4156892" y="2433637"/>
                </a:lnTo>
                <a:lnTo>
                  <a:pt x="4138416" y="2471737"/>
                </a:lnTo>
                <a:lnTo>
                  <a:pt x="4119940" y="2513012"/>
                </a:lnTo>
                <a:lnTo>
                  <a:pt x="4104825" y="2560637"/>
                </a:lnTo>
                <a:lnTo>
                  <a:pt x="4094747" y="2613025"/>
                </a:lnTo>
                <a:lnTo>
                  <a:pt x="4084669" y="2671762"/>
                </a:lnTo>
                <a:lnTo>
                  <a:pt x="4082989" y="2741612"/>
                </a:lnTo>
                <a:lnTo>
                  <a:pt x="4084669" y="2809875"/>
                </a:lnTo>
                <a:lnTo>
                  <a:pt x="4094747" y="2868612"/>
                </a:lnTo>
                <a:lnTo>
                  <a:pt x="4104825" y="2922587"/>
                </a:lnTo>
                <a:lnTo>
                  <a:pt x="4119940" y="2967037"/>
                </a:lnTo>
                <a:lnTo>
                  <a:pt x="4138416" y="3009900"/>
                </a:lnTo>
                <a:lnTo>
                  <a:pt x="4156892" y="3046412"/>
                </a:lnTo>
                <a:lnTo>
                  <a:pt x="4177047" y="3084512"/>
                </a:lnTo>
                <a:lnTo>
                  <a:pt x="4197202" y="3121025"/>
                </a:lnTo>
                <a:lnTo>
                  <a:pt x="4217357" y="3160712"/>
                </a:lnTo>
                <a:lnTo>
                  <a:pt x="4234153" y="3201987"/>
                </a:lnTo>
                <a:lnTo>
                  <a:pt x="4249270" y="3248025"/>
                </a:lnTo>
                <a:lnTo>
                  <a:pt x="4261027" y="3300412"/>
                </a:lnTo>
                <a:lnTo>
                  <a:pt x="4269425" y="3360737"/>
                </a:lnTo>
                <a:lnTo>
                  <a:pt x="4272784" y="3427412"/>
                </a:lnTo>
                <a:lnTo>
                  <a:pt x="4269425" y="3497262"/>
                </a:lnTo>
                <a:lnTo>
                  <a:pt x="4261027" y="3557587"/>
                </a:lnTo>
                <a:lnTo>
                  <a:pt x="4249270" y="3609975"/>
                </a:lnTo>
                <a:lnTo>
                  <a:pt x="4234153" y="3656012"/>
                </a:lnTo>
                <a:lnTo>
                  <a:pt x="4217357" y="3697287"/>
                </a:lnTo>
                <a:lnTo>
                  <a:pt x="4197202" y="3736975"/>
                </a:lnTo>
                <a:lnTo>
                  <a:pt x="4156892" y="3811587"/>
                </a:lnTo>
                <a:lnTo>
                  <a:pt x="4138416" y="3848100"/>
                </a:lnTo>
                <a:lnTo>
                  <a:pt x="4119940" y="3890962"/>
                </a:lnTo>
                <a:lnTo>
                  <a:pt x="4104825" y="3935412"/>
                </a:lnTo>
                <a:lnTo>
                  <a:pt x="4094747" y="3987800"/>
                </a:lnTo>
                <a:lnTo>
                  <a:pt x="4084669" y="4048125"/>
                </a:lnTo>
                <a:lnTo>
                  <a:pt x="4082989" y="4116387"/>
                </a:lnTo>
                <a:lnTo>
                  <a:pt x="4084669" y="4186237"/>
                </a:lnTo>
                <a:lnTo>
                  <a:pt x="4094747" y="4244975"/>
                </a:lnTo>
                <a:lnTo>
                  <a:pt x="4104825" y="4297362"/>
                </a:lnTo>
                <a:lnTo>
                  <a:pt x="4119940" y="4343400"/>
                </a:lnTo>
                <a:lnTo>
                  <a:pt x="4138416" y="4386262"/>
                </a:lnTo>
                <a:lnTo>
                  <a:pt x="4156892" y="4424362"/>
                </a:lnTo>
                <a:lnTo>
                  <a:pt x="4197202" y="4498975"/>
                </a:lnTo>
                <a:lnTo>
                  <a:pt x="4217357" y="4537075"/>
                </a:lnTo>
                <a:lnTo>
                  <a:pt x="4234153" y="4579937"/>
                </a:lnTo>
                <a:lnTo>
                  <a:pt x="4249270" y="4625975"/>
                </a:lnTo>
                <a:lnTo>
                  <a:pt x="4261027" y="4678362"/>
                </a:lnTo>
                <a:lnTo>
                  <a:pt x="4269425" y="4738687"/>
                </a:lnTo>
                <a:lnTo>
                  <a:pt x="4272784" y="4806950"/>
                </a:lnTo>
                <a:lnTo>
                  <a:pt x="4269425" y="4875212"/>
                </a:lnTo>
                <a:lnTo>
                  <a:pt x="4261027" y="4935537"/>
                </a:lnTo>
                <a:lnTo>
                  <a:pt x="4249270" y="4987925"/>
                </a:lnTo>
                <a:lnTo>
                  <a:pt x="4234153" y="5033962"/>
                </a:lnTo>
                <a:lnTo>
                  <a:pt x="4217357" y="5075237"/>
                </a:lnTo>
                <a:lnTo>
                  <a:pt x="4197202" y="5114925"/>
                </a:lnTo>
                <a:lnTo>
                  <a:pt x="4177047" y="5149850"/>
                </a:lnTo>
                <a:lnTo>
                  <a:pt x="4156892" y="5186362"/>
                </a:lnTo>
                <a:lnTo>
                  <a:pt x="4138416" y="5226050"/>
                </a:lnTo>
                <a:lnTo>
                  <a:pt x="4119940" y="5268912"/>
                </a:lnTo>
                <a:lnTo>
                  <a:pt x="4104825" y="5313362"/>
                </a:lnTo>
                <a:lnTo>
                  <a:pt x="4094747" y="5365750"/>
                </a:lnTo>
                <a:lnTo>
                  <a:pt x="4084669" y="5426075"/>
                </a:lnTo>
                <a:lnTo>
                  <a:pt x="4082989" y="5494337"/>
                </a:lnTo>
                <a:lnTo>
                  <a:pt x="4084669" y="5562600"/>
                </a:lnTo>
                <a:lnTo>
                  <a:pt x="4094747" y="5622925"/>
                </a:lnTo>
                <a:lnTo>
                  <a:pt x="4104825" y="5675312"/>
                </a:lnTo>
                <a:lnTo>
                  <a:pt x="4119940" y="5721350"/>
                </a:lnTo>
                <a:lnTo>
                  <a:pt x="4138416" y="5762625"/>
                </a:lnTo>
                <a:lnTo>
                  <a:pt x="4156892" y="5802312"/>
                </a:lnTo>
                <a:lnTo>
                  <a:pt x="4177047" y="5840412"/>
                </a:lnTo>
                <a:lnTo>
                  <a:pt x="4197202" y="5876925"/>
                </a:lnTo>
                <a:lnTo>
                  <a:pt x="4217357" y="5915025"/>
                </a:lnTo>
                <a:lnTo>
                  <a:pt x="4234153" y="5956300"/>
                </a:lnTo>
                <a:lnTo>
                  <a:pt x="4249270" y="6003925"/>
                </a:lnTo>
                <a:lnTo>
                  <a:pt x="4261027" y="6056312"/>
                </a:lnTo>
                <a:lnTo>
                  <a:pt x="4269425" y="6113462"/>
                </a:lnTo>
                <a:lnTo>
                  <a:pt x="4272784" y="6183312"/>
                </a:lnTo>
                <a:lnTo>
                  <a:pt x="4269425" y="6251575"/>
                </a:lnTo>
                <a:lnTo>
                  <a:pt x="4261027" y="6311900"/>
                </a:lnTo>
                <a:lnTo>
                  <a:pt x="4249270" y="6361112"/>
                </a:lnTo>
                <a:lnTo>
                  <a:pt x="4234153" y="6407150"/>
                </a:lnTo>
                <a:lnTo>
                  <a:pt x="4217357" y="6448425"/>
                </a:lnTo>
                <a:lnTo>
                  <a:pt x="4198882" y="6488112"/>
                </a:lnTo>
                <a:lnTo>
                  <a:pt x="4180406" y="6523037"/>
                </a:lnTo>
                <a:lnTo>
                  <a:pt x="4160251" y="6561137"/>
                </a:lnTo>
                <a:lnTo>
                  <a:pt x="4140096" y="6597650"/>
                </a:lnTo>
                <a:lnTo>
                  <a:pt x="4123300" y="6640512"/>
                </a:lnTo>
                <a:lnTo>
                  <a:pt x="4106504" y="6683375"/>
                </a:lnTo>
                <a:lnTo>
                  <a:pt x="4096426" y="6735762"/>
                </a:lnTo>
                <a:lnTo>
                  <a:pt x="4088029" y="6791325"/>
                </a:lnTo>
                <a:lnTo>
                  <a:pt x="4082989" y="6858000"/>
                </a:lnTo>
                <a:lnTo>
                  <a:pt x="0" y="6858000"/>
                </a:lnTo>
                <a:close/>
              </a:path>
            </a:pathLst>
          </a:custGeom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909E572F-9CDC-4214-9D42-FF00176495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417162" cy="6858000"/>
          </a:xfrm>
          <a:custGeom>
            <a:avLst/>
            <a:gdLst>
              <a:gd name="connsiteX0" fmla="*/ 4417162 w 4417162"/>
              <a:gd name="connsiteY0" fmla="*/ 0 h 6858000"/>
              <a:gd name="connsiteX1" fmla="*/ 334174 w 4417162"/>
              <a:gd name="connsiteY1" fmla="*/ 0 h 6858000"/>
              <a:gd name="connsiteX2" fmla="*/ 334173 w 4417162"/>
              <a:gd name="connsiteY2" fmla="*/ 0 h 6858000"/>
              <a:gd name="connsiteX3" fmla="*/ 189795 w 4417162"/>
              <a:gd name="connsiteY3" fmla="*/ 0 h 6858000"/>
              <a:gd name="connsiteX4" fmla="*/ 184756 w 4417162"/>
              <a:gd name="connsiteY4" fmla="*/ 66675 h 6858000"/>
              <a:gd name="connsiteX5" fmla="*/ 176358 w 4417162"/>
              <a:gd name="connsiteY5" fmla="*/ 122237 h 6858000"/>
              <a:gd name="connsiteX6" fmla="*/ 166281 w 4417162"/>
              <a:gd name="connsiteY6" fmla="*/ 174625 h 6858000"/>
              <a:gd name="connsiteX7" fmla="*/ 149485 w 4417162"/>
              <a:gd name="connsiteY7" fmla="*/ 217487 h 6858000"/>
              <a:gd name="connsiteX8" fmla="*/ 132689 w 4417162"/>
              <a:gd name="connsiteY8" fmla="*/ 260350 h 6858000"/>
              <a:gd name="connsiteX9" fmla="*/ 112534 w 4417162"/>
              <a:gd name="connsiteY9" fmla="*/ 296862 h 6858000"/>
              <a:gd name="connsiteX10" fmla="*/ 92379 w 4417162"/>
              <a:gd name="connsiteY10" fmla="*/ 334962 h 6858000"/>
              <a:gd name="connsiteX11" fmla="*/ 73903 w 4417162"/>
              <a:gd name="connsiteY11" fmla="*/ 369887 h 6858000"/>
              <a:gd name="connsiteX12" fmla="*/ 55427 w 4417162"/>
              <a:gd name="connsiteY12" fmla="*/ 409575 h 6858000"/>
              <a:gd name="connsiteX13" fmla="*/ 38632 w 4417162"/>
              <a:gd name="connsiteY13" fmla="*/ 450850 h 6858000"/>
              <a:gd name="connsiteX14" fmla="*/ 23515 w 4417162"/>
              <a:gd name="connsiteY14" fmla="*/ 496887 h 6858000"/>
              <a:gd name="connsiteX15" fmla="*/ 11758 w 4417162"/>
              <a:gd name="connsiteY15" fmla="*/ 546100 h 6858000"/>
              <a:gd name="connsiteX16" fmla="*/ 3359 w 4417162"/>
              <a:gd name="connsiteY16" fmla="*/ 606425 h 6858000"/>
              <a:gd name="connsiteX17" fmla="*/ 0 w 4417162"/>
              <a:gd name="connsiteY17" fmla="*/ 673100 h 6858000"/>
              <a:gd name="connsiteX18" fmla="*/ 3359 w 4417162"/>
              <a:gd name="connsiteY18" fmla="*/ 744537 h 6858000"/>
              <a:gd name="connsiteX19" fmla="*/ 11758 w 4417162"/>
              <a:gd name="connsiteY19" fmla="*/ 801687 h 6858000"/>
              <a:gd name="connsiteX20" fmla="*/ 23515 w 4417162"/>
              <a:gd name="connsiteY20" fmla="*/ 854075 h 6858000"/>
              <a:gd name="connsiteX21" fmla="*/ 38632 w 4417162"/>
              <a:gd name="connsiteY21" fmla="*/ 901700 h 6858000"/>
              <a:gd name="connsiteX22" fmla="*/ 55427 w 4417162"/>
              <a:gd name="connsiteY22" fmla="*/ 942975 h 6858000"/>
              <a:gd name="connsiteX23" fmla="*/ 75583 w 4417162"/>
              <a:gd name="connsiteY23" fmla="*/ 981075 h 6858000"/>
              <a:gd name="connsiteX24" fmla="*/ 95738 w 4417162"/>
              <a:gd name="connsiteY24" fmla="*/ 1017587 h 6858000"/>
              <a:gd name="connsiteX25" fmla="*/ 115893 w 4417162"/>
              <a:gd name="connsiteY25" fmla="*/ 1055687 h 6858000"/>
              <a:gd name="connsiteX26" fmla="*/ 134368 w 4417162"/>
              <a:gd name="connsiteY26" fmla="*/ 1095375 h 6858000"/>
              <a:gd name="connsiteX27" fmla="*/ 152844 w 4417162"/>
              <a:gd name="connsiteY27" fmla="*/ 1136650 h 6858000"/>
              <a:gd name="connsiteX28" fmla="*/ 167960 w 4417162"/>
              <a:gd name="connsiteY28" fmla="*/ 1182687 h 6858000"/>
              <a:gd name="connsiteX29" fmla="*/ 178038 w 4417162"/>
              <a:gd name="connsiteY29" fmla="*/ 1235075 h 6858000"/>
              <a:gd name="connsiteX30" fmla="*/ 188115 w 4417162"/>
              <a:gd name="connsiteY30" fmla="*/ 1295400 h 6858000"/>
              <a:gd name="connsiteX31" fmla="*/ 189795 w 4417162"/>
              <a:gd name="connsiteY31" fmla="*/ 1363662 h 6858000"/>
              <a:gd name="connsiteX32" fmla="*/ 188115 w 4417162"/>
              <a:gd name="connsiteY32" fmla="*/ 1431925 h 6858000"/>
              <a:gd name="connsiteX33" fmla="*/ 178038 w 4417162"/>
              <a:gd name="connsiteY33" fmla="*/ 1492250 h 6858000"/>
              <a:gd name="connsiteX34" fmla="*/ 167960 w 4417162"/>
              <a:gd name="connsiteY34" fmla="*/ 1544637 h 6858000"/>
              <a:gd name="connsiteX35" fmla="*/ 152844 w 4417162"/>
              <a:gd name="connsiteY35" fmla="*/ 1589087 h 6858000"/>
              <a:gd name="connsiteX36" fmla="*/ 134368 w 4417162"/>
              <a:gd name="connsiteY36" fmla="*/ 1631950 h 6858000"/>
              <a:gd name="connsiteX37" fmla="*/ 115893 w 4417162"/>
              <a:gd name="connsiteY37" fmla="*/ 1671637 h 6858000"/>
              <a:gd name="connsiteX38" fmla="*/ 95738 w 4417162"/>
              <a:gd name="connsiteY38" fmla="*/ 1708150 h 6858000"/>
              <a:gd name="connsiteX39" fmla="*/ 75583 w 4417162"/>
              <a:gd name="connsiteY39" fmla="*/ 1743075 h 6858000"/>
              <a:gd name="connsiteX40" fmla="*/ 55427 w 4417162"/>
              <a:gd name="connsiteY40" fmla="*/ 1782762 h 6858000"/>
              <a:gd name="connsiteX41" fmla="*/ 38632 w 4417162"/>
              <a:gd name="connsiteY41" fmla="*/ 1824037 h 6858000"/>
              <a:gd name="connsiteX42" fmla="*/ 23515 w 4417162"/>
              <a:gd name="connsiteY42" fmla="*/ 1870075 h 6858000"/>
              <a:gd name="connsiteX43" fmla="*/ 11758 w 4417162"/>
              <a:gd name="connsiteY43" fmla="*/ 1922462 h 6858000"/>
              <a:gd name="connsiteX44" fmla="*/ 3359 w 4417162"/>
              <a:gd name="connsiteY44" fmla="*/ 1982787 h 6858000"/>
              <a:gd name="connsiteX45" fmla="*/ 0 w 4417162"/>
              <a:gd name="connsiteY45" fmla="*/ 2051050 h 6858000"/>
              <a:gd name="connsiteX46" fmla="*/ 3359 w 4417162"/>
              <a:gd name="connsiteY46" fmla="*/ 2119312 h 6858000"/>
              <a:gd name="connsiteX47" fmla="*/ 11758 w 4417162"/>
              <a:gd name="connsiteY47" fmla="*/ 2179637 h 6858000"/>
              <a:gd name="connsiteX48" fmla="*/ 23515 w 4417162"/>
              <a:gd name="connsiteY48" fmla="*/ 2232025 h 6858000"/>
              <a:gd name="connsiteX49" fmla="*/ 38632 w 4417162"/>
              <a:gd name="connsiteY49" fmla="*/ 2278062 h 6858000"/>
              <a:gd name="connsiteX50" fmla="*/ 55427 w 4417162"/>
              <a:gd name="connsiteY50" fmla="*/ 2319337 h 6858000"/>
              <a:gd name="connsiteX51" fmla="*/ 75583 w 4417162"/>
              <a:gd name="connsiteY51" fmla="*/ 2359025 h 6858000"/>
              <a:gd name="connsiteX52" fmla="*/ 95738 w 4417162"/>
              <a:gd name="connsiteY52" fmla="*/ 2395537 h 6858000"/>
              <a:gd name="connsiteX53" fmla="*/ 115893 w 4417162"/>
              <a:gd name="connsiteY53" fmla="*/ 2433637 h 6858000"/>
              <a:gd name="connsiteX54" fmla="*/ 134368 w 4417162"/>
              <a:gd name="connsiteY54" fmla="*/ 2471737 h 6858000"/>
              <a:gd name="connsiteX55" fmla="*/ 152844 w 4417162"/>
              <a:gd name="connsiteY55" fmla="*/ 2513012 h 6858000"/>
              <a:gd name="connsiteX56" fmla="*/ 167960 w 4417162"/>
              <a:gd name="connsiteY56" fmla="*/ 2560637 h 6858000"/>
              <a:gd name="connsiteX57" fmla="*/ 178038 w 4417162"/>
              <a:gd name="connsiteY57" fmla="*/ 2613025 h 6858000"/>
              <a:gd name="connsiteX58" fmla="*/ 188115 w 4417162"/>
              <a:gd name="connsiteY58" fmla="*/ 2671762 h 6858000"/>
              <a:gd name="connsiteX59" fmla="*/ 189795 w 4417162"/>
              <a:gd name="connsiteY59" fmla="*/ 2741612 h 6858000"/>
              <a:gd name="connsiteX60" fmla="*/ 188115 w 4417162"/>
              <a:gd name="connsiteY60" fmla="*/ 2809875 h 6858000"/>
              <a:gd name="connsiteX61" fmla="*/ 178038 w 4417162"/>
              <a:gd name="connsiteY61" fmla="*/ 2868612 h 6858000"/>
              <a:gd name="connsiteX62" fmla="*/ 167960 w 4417162"/>
              <a:gd name="connsiteY62" fmla="*/ 2922587 h 6858000"/>
              <a:gd name="connsiteX63" fmla="*/ 152844 w 4417162"/>
              <a:gd name="connsiteY63" fmla="*/ 2967037 h 6858000"/>
              <a:gd name="connsiteX64" fmla="*/ 134368 w 4417162"/>
              <a:gd name="connsiteY64" fmla="*/ 3009900 h 6858000"/>
              <a:gd name="connsiteX65" fmla="*/ 115893 w 4417162"/>
              <a:gd name="connsiteY65" fmla="*/ 3046412 h 6858000"/>
              <a:gd name="connsiteX66" fmla="*/ 95738 w 4417162"/>
              <a:gd name="connsiteY66" fmla="*/ 3084512 h 6858000"/>
              <a:gd name="connsiteX67" fmla="*/ 75583 w 4417162"/>
              <a:gd name="connsiteY67" fmla="*/ 3121025 h 6858000"/>
              <a:gd name="connsiteX68" fmla="*/ 55427 w 4417162"/>
              <a:gd name="connsiteY68" fmla="*/ 3160712 h 6858000"/>
              <a:gd name="connsiteX69" fmla="*/ 38632 w 4417162"/>
              <a:gd name="connsiteY69" fmla="*/ 3201987 h 6858000"/>
              <a:gd name="connsiteX70" fmla="*/ 23515 w 4417162"/>
              <a:gd name="connsiteY70" fmla="*/ 3248025 h 6858000"/>
              <a:gd name="connsiteX71" fmla="*/ 11758 w 4417162"/>
              <a:gd name="connsiteY71" fmla="*/ 3300412 h 6858000"/>
              <a:gd name="connsiteX72" fmla="*/ 3359 w 4417162"/>
              <a:gd name="connsiteY72" fmla="*/ 3360737 h 6858000"/>
              <a:gd name="connsiteX73" fmla="*/ 0 w 4417162"/>
              <a:gd name="connsiteY73" fmla="*/ 3427412 h 6858000"/>
              <a:gd name="connsiteX74" fmla="*/ 3359 w 4417162"/>
              <a:gd name="connsiteY74" fmla="*/ 3497262 h 6858000"/>
              <a:gd name="connsiteX75" fmla="*/ 11758 w 4417162"/>
              <a:gd name="connsiteY75" fmla="*/ 3557587 h 6858000"/>
              <a:gd name="connsiteX76" fmla="*/ 23515 w 4417162"/>
              <a:gd name="connsiteY76" fmla="*/ 3609975 h 6858000"/>
              <a:gd name="connsiteX77" fmla="*/ 38632 w 4417162"/>
              <a:gd name="connsiteY77" fmla="*/ 3656012 h 6858000"/>
              <a:gd name="connsiteX78" fmla="*/ 55427 w 4417162"/>
              <a:gd name="connsiteY78" fmla="*/ 3697287 h 6858000"/>
              <a:gd name="connsiteX79" fmla="*/ 75583 w 4417162"/>
              <a:gd name="connsiteY79" fmla="*/ 3736975 h 6858000"/>
              <a:gd name="connsiteX80" fmla="*/ 115893 w 4417162"/>
              <a:gd name="connsiteY80" fmla="*/ 3811587 h 6858000"/>
              <a:gd name="connsiteX81" fmla="*/ 134368 w 4417162"/>
              <a:gd name="connsiteY81" fmla="*/ 3848100 h 6858000"/>
              <a:gd name="connsiteX82" fmla="*/ 152844 w 4417162"/>
              <a:gd name="connsiteY82" fmla="*/ 3890962 h 6858000"/>
              <a:gd name="connsiteX83" fmla="*/ 167960 w 4417162"/>
              <a:gd name="connsiteY83" fmla="*/ 3935412 h 6858000"/>
              <a:gd name="connsiteX84" fmla="*/ 178038 w 4417162"/>
              <a:gd name="connsiteY84" fmla="*/ 3987800 h 6858000"/>
              <a:gd name="connsiteX85" fmla="*/ 188115 w 4417162"/>
              <a:gd name="connsiteY85" fmla="*/ 4048125 h 6858000"/>
              <a:gd name="connsiteX86" fmla="*/ 189795 w 4417162"/>
              <a:gd name="connsiteY86" fmla="*/ 4116387 h 6858000"/>
              <a:gd name="connsiteX87" fmla="*/ 188115 w 4417162"/>
              <a:gd name="connsiteY87" fmla="*/ 4186237 h 6858000"/>
              <a:gd name="connsiteX88" fmla="*/ 178038 w 4417162"/>
              <a:gd name="connsiteY88" fmla="*/ 4244975 h 6858000"/>
              <a:gd name="connsiteX89" fmla="*/ 167960 w 4417162"/>
              <a:gd name="connsiteY89" fmla="*/ 4297362 h 6858000"/>
              <a:gd name="connsiteX90" fmla="*/ 152844 w 4417162"/>
              <a:gd name="connsiteY90" fmla="*/ 4343400 h 6858000"/>
              <a:gd name="connsiteX91" fmla="*/ 134368 w 4417162"/>
              <a:gd name="connsiteY91" fmla="*/ 4386262 h 6858000"/>
              <a:gd name="connsiteX92" fmla="*/ 115893 w 4417162"/>
              <a:gd name="connsiteY92" fmla="*/ 4424362 h 6858000"/>
              <a:gd name="connsiteX93" fmla="*/ 75583 w 4417162"/>
              <a:gd name="connsiteY93" fmla="*/ 4498975 h 6858000"/>
              <a:gd name="connsiteX94" fmla="*/ 55427 w 4417162"/>
              <a:gd name="connsiteY94" fmla="*/ 4537075 h 6858000"/>
              <a:gd name="connsiteX95" fmla="*/ 38632 w 4417162"/>
              <a:gd name="connsiteY95" fmla="*/ 4579937 h 6858000"/>
              <a:gd name="connsiteX96" fmla="*/ 23515 w 4417162"/>
              <a:gd name="connsiteY96" fmla="*/ 4625975 h 6858000"/>
              <a:gd name="connsiteX97" fmla="*/ 11758 w 4417162"/>
              <a:gd name="connsiteY97" fmla="*/ 4678362 h 6858000"/>
              <a:gd name="connsiteX98" fmla="*/ 3359 w 4417162"/>
              <a:gd name="connsiteY98" fmla="*/ 4738687 h 6858000"/>
              <a:gd name="connsiteX99" fmla="*/ 0 w 4417162"/>
              <a:gd name="connsiteY99" fmla="*/ 4806950 h 6858000"/>
              <a:gd name="connsiteX100" fmla="*/ 3359 w 4417162"/>
              <a:gd name="connsiteY100" fmla="*/ 4875212 h 6858000"/>
              <a:gd name="connsiteX101" fmla="*/ 11758 w 4417162"/>
              <a:gd name="connsiteY101" fmla="*/ 4935537 h 6858000"/>
              <a:gd name="connsiteX102" fmla="*/ 23515 w 4417162"/>
              <a:gd name="connsiteY102" fmla="*/ 4987925 h 6858000"/>
              <a:gd name="connsiteX103" fmla="*/ 38632 w 4417162"/>
              <a:gd name="connsiteY103" fmla="*/ 5033962 h 6858000"/>
              <a:gd name="connsiteX104" fmla="*/ 55427 w 4417162"/>
              <a:gd name="connsiteY104" fmla="*/ 5075237 h 6858000"/>
              <a:gd name="connsiteX105" fmla="*/ 75583 w 4417162"/>
              <a:gd name="connsiteY105" fmla="*/ 5114925 h 6858000"/>
              <a:gd name="connsiteX106" fmla="*/ 95738 w 4417162"/>
              <a:gd name="connsiteY106" fmla="*/ 5149850 h 6858000"/>
              <a:gd name="connsiteX107" fmla="*/ 115893 w 4417162"/>
              <a:gd name="connsiteY107" fmla="*/ 5186362 h 6858000"/>
              <a:gd name="connsiteX108" fmla="*/ 134368 w 4417162"/>
              <a:gd name="connsiteY108" fmla="*/ 5226050 h 6858000"/>
              <a:gd name="connsiteX109" fmla="*/ 152844 w 4417162"/>
              <a:gd name="connsiteY109" fmla="*/ 5268912 h 6858000"/>
              <a:gd name="connsiteX110" fmla="*/ 167960 w 4417162"/>
              <a:gd name="connsiteY110" fmla="*/ 5313362 h 6858000"/>
              <a:gd name="connsiteX111" fmla="*/ 178038 w 4417162"/>
              <a:gd name="connsiteY111" fmla="*/ 5365750 h 6858000"/>
              <a:gd name="connsiteX112" fmla="*/ 188115 w 4417162"/>
              <a:gd name="connsiteY112" fmla="*/ 5426075 h 6858000"/>
              <a:gd name="connsiteX113" fmla="*/ 189795 w 4417162"/>
              <a:gd name="connsiteY113" fmla="*/ 5494337 h 6858000"/>
              <a:gd name="connsiteX114" fmla="*/ 188115 w 4417162"/>
              <a:gd name="connsiteY114" fmla="*/ 5562600 h 6858000"/>
              <a:gd name="connsiteX115" fmla="*/ 178038 w 4417162"/>
              <a:gd name="connsiteY115" fmla="*/ 5622925 h 6858000"/>
              <a:gd name="connsiteX116" fmla="*/ 167960 w 4417162"/>
              <a:gd name="connsiteY116" fmla="*/ 5675312 h 6858000"/>
              <a:gd name="connsiteX117" fmla="*/ 152844 w 4417162"/>
              <a:gd name="connsiteY117" fmla="*/ 5721350 h 6858000"/>
              <a:gd name="connsiteX118" fmla="*/ 134368 w 4417162"/>
              <a:gd name="connsiteY118" fmla="*/ 5762625 h 6858000"/>
              <a:gd name="connsiteX119" fmla="*/ 115893 w 4417162"/>
              <a:gd name="connsiteY119" fmla="*/ 5802312 h 6858000"/>
              <a:gd name="connsiteX120" fmla="*/ 95738 w 4417162"/>
              <a:gd name="connsiteY120" fmla="*/ 5840412 h 6858000"/>
              <a:gd name="connsiteX121" fmla="*/ 75583 w 4417162"/>
              <a:gd name="connsiteY121" fmla="*/ 5876925 h 6858000"/>
              <a:gd name="connsiteX122" fmla="*/ 55427 w 4417162"/>
              <a:gd name="connsiteY122" fmla="*/ 5915025 h 6858000"/>
              <a:gd name="connsiteX123" fmla="*/ 38632 w 4417162"/>
              <a:gd name="connsiteY123" fmla="*/ 5956300 h 6858000"/>
              <a:gd name="connsiteX124" fmla="*/ 23515 w 4417162"/>
              <a:gd name="connsiteY124" fmla="*/ 6003925 h 6858000"/>
              <a:gd name="connsiteX125" fmla="*/ 11758 w 4417162"/>
              <a:gd name="connsiteY125" fmla="*/ 6056312 h 6858000"/>
              <a:gd name="connsiteX126" fmla="*/ 3359 w 4417162"/>
              <a:gd name="connsiteY126" fmla="*/ 6113462 h 6858000"/>
              <a:gd name="connsiteX127" fmla="*/ 0 w 4417162"/>
              <a:gd name="connsiteY127" fmla="*/ 6183312 h 6858000"/>
              <a:gd name="connsiteX128" fmla="*/ 3359 w 4417162"/>
              <a:gd name="connsiteY128" fmla="*/ 6251575 h 6858000"/>
              <a:gd name="connsiteX129" fmla="*/ 11758 w 4417162"/>
              <a:gd name="connsiteY129" fmla="*/ 6311900 h 6858000"/>
              <a:gd name="connsiteX130" fmla="*/ 23515 w 4417162"/>
              <a:gd name="connsiteY130" fmla="*/ 6361112 h 6858000"/>
              <a:gd name="connsiteX131" fmla="*/ 38632 w 4417162"/>
              <a:gd name="connsiteY131" fmla="*/ 6407150 h 6858000"/>
              <a:gd name="connsiteX132" fmla="*/ 55427 w 4417162"/>
              <a:gd name="connsiteY132" fmla="*/ 6448425 h 6858000"/>
              <a:gd name="connsiteX133" fmla="*/ 73903 w 4417162"/>
              <a:gd name="connsiteY133" fmla="*/ 6488112 h 6858000"/>
              <a:gd name="connsiteX134" fmla="*/ 92379 w 4417162"/>
              <a:gd name="connsiteY134" fmla="*/ 6523037 h 6858000"/>
              <a:gd name="connsiteX135" fmla="*/ 112534 w 4417162"/>
              <a:gd name="connsiteY135" fmla="*/ 6561137 h 6858000"/>
              <a:gd name="connsiteX136" fmla="*/ 132689 w 4417162"/>
              <a:gd name="connsiteY136" fmla="*/ 6597650 h 6858000"/>
              <a:gd name="connsiteX137" fmla="*/ 149485 w 4417162"/>
              <a:gd name="connsiteY137" fmla="*/ 6640512 h 6858000"/>
              <a:gd name="connsiteX138" fmla="*/ 166281 w 4417162"/>
              <a:gd name="connsiteY138" fmla="*/ 6683375 h 6858000"/>
              <a:gd name="connsiteX139" fmla="*/ 176358 w 4417162"/>
              <a:gd name="connsiteY139" fmla="*/ 6735762 h 6858000"/>
              <a:gd name="connsiteX140" fmla="*/ 184756 w 4417162"/>
              <a:gd name="connsiteY140" fmla="*/ 6791325 h 6858000"/>
              <a:gd name="connsiteX141" fmla="*/ 189795 w 4417162"/>
              <a:gd name="connsiteY141" fmla="*/ 6858000 h 6858000"/>
              <a:gd name="connsiteX142" fmla="*/ 334173 w 4417162"/>
              <a:gd name="connsiteY142" fmla="*/ 6858000 h 6858000"/>
              <a:gd name="connsiteX143" fmla="*/ 334174 w 4417162"/>
              <a:gd name="connsiteY143" fmla="*/ 6858000 h 6858000"/>
              <a:gd name="connsiteX144" fmla="*/ 4417162 w 4417162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417162" h="6858000">
                <a:moveTo>
                  <a:pt x="4417162" y="0"/>
                </a:moveTo>
                <a:lnTo>
                  <a:pt x="334174" y="0"/>
                </a:lnTo>
                <a:lnTo>
                  <a:pt x="334173" y="0"/>
                </a:lnTo>
                <a:lnTo>
                  <a:pt x="189795" y="0"/>
                </a:lnTo>
                <a:lnTo>
                  <a:pt x="184756" y="66675"/>
                </a:lnTo>
                <a:lnTo>
                  <a:pt x="176358" y="122237"/>
                </a:lnTo>
                <a:lnTo>
                  <a:pt x="166281" y="174625"/>
                </a:lnTo>
                <a:lnTo>
                  <a:pt x="149485" y="217487"/>
                </a:lnTo>
                <a:lnTo>
                  <a:pt x="132689" y="260350"/>
                </a:lnTo>
                <a:lnTo>
                  <a:pt x="112534" y="296862"/>
                </a:lnTo>
                <a:lnTo>
                  <a:pt x="92379" y="334962"/>
                </a:lnTo>
                <a:lnTo>
                  <a:pt x="73903" y="369887"/>
                </a:lnTo>
                <a:lnTo>
                  <a:pt x="55427" y="409575"/>
                </a:lnTo>
                <a:lnTo>
                  <a:pt x="38632" y="450850"/>
                </a:lnTo>
                <a:lnTo>
                  <a:pt x="23515" y="496887"/>
                </a:lnTo>
                <a:lnTo>
                  <a:pt x="11758" y="546100"/>
                </a:lnTo>
                <a:lnTo>
                  <a:pt x="3359" y="606425"/>
                </a:lnTo>
                <a:lnTo>
                  <a:pt x="0" y="673100"/>
                </a:lnTo>
                <a:lnTo>
                  <a:pt x="3359" y="744537"/>
                </a:lnTo>
                <a:lnTo>
                  <a:pt x="11758" y="801687"/>
                </a:lnTo>
                <a:lnTo>
                  <a:pt x="23515" y="854075"/>
                </a:lnTo>
                <a:lnTo>
                  <a:pt x="38632" y="901700"/>
                </a:lnTo>
                <a:lnTo>
                  <a:pt x="55427" y="942975"/>
                </a:lnTo>
                <a:lnTo>
                  <a:pt x="75583" y="981075"/>
                </a:lnTo>
                <a:lnTo>
                  <a:pt x="95738" y="1017587"/>
                </a:lnTo>
                <a:lnTo>
                  <a:pt x="115893" y="1055687"/>
                </a:lnTo>
                <a:lnTo>
                  <a:pt x="134368" y="1095375"/>
                </a:lnTo>
                <a:lnTo>
                  <a:pt x="152844" y="1136650"/>
                </a:lnTo>
                <a:lnTo>
                  <a:pt x="167960" y="1182687"/>
                </a:lnTo>
                <a:lnTo>
                  <a:pt x="178038" y="1235075"/>
                </a:lnTo>
                <a:lnTo>
                  <a:pt x="188115" y="1295400"/>
                </a:lnTo>
                <a:lnTo>
                  <a:pt x="189795" y="1363662"/>
                </a:lnTo>
                <a:lnTo>
                  <a:pt x="188115" y="1431925"/>
                </a:lnTo>
                <a:lnTo>
                  <a:pt x="178038" y="1492250"/>
                </a:lnTo>
                <a:lnTo>
                  <a:pt x="167960" y="1544637"/>
                </a:lnTo>
                <a:lnTo>
                  <a:pt x="152844" y="1589087"/>
                </a:lnTo>
                <a:lnTo>
                  <a:pt x="134368" y="1631950"/>
                </a:lnTo>
                <a:lnTo>
                  <a:pt x="115893" y="1671637"/>
                </a:lnTo>
                <a:lnTo>
                  <a:pt x="95738" y="1708150"/>
                </a:lnTo>
                <a:lnTo>
                  <a:pt x="75583" y="1743075"/>
                </a:lnTo>
                <a:lnTo>
                  <a:pt x="55427" y="1782762"/>
                </a:lnTo>
                <a:lnTo>
                  <a:pt x="38632" y="1824037"/>
                </a:lnTo>
                <a:lnTo>
                  <a:pt x="23515" y="1870075"/>
                </a:lnTo>
                <a:lnTo>
                  <a:pt x="11758" y="1922462"/>
                </a:lnTo>
                <a:lnTo>
                  <a:pt x="3359" y="1982787"/>
                </a:lnTo>
                <a:lnTo>
                  <a:pt x="0" y="2051050"/>
                </a:lnTo>
                <a:lnTo>
                  <a:pt x="3359" y="2119312"/>
                </a:lnTo>
                <a:lnTo>
                  <a:pt x="11758" y="2179637"/>
                </a:lnTo>
                <a:lnTo>
                  <a:pt x="23515" y="2232025"/>
                </a:lnTo>
                <a:lnTo>
                  <a:pt x="38632" y="2278062"/>
                </a:lnTo>
                <a:lnTo>
                  <a:pt x="55427" y="2319337"/>
                </a:lnTo>
                <a:lnTo>
                  <a:pt x="75583" y="2359025"/>
                </a:lnTo>
                <a:lnTo>
                  <a:pt x="95738" y="2395537"/>
                </a:lnTo>
                <a:lnTo>
                  <a:pt x="115893" y="2433637"/>
                </a:lnTo>
                <a:lnTo>
                  <a:pt x="134368" y="2471737"/>
                </a:lnTo>
                <a:lnTo>
                  <a:pt x="152844" y="2513012"/>
                </a:lnTo>
                <a:lnTo>
                  <a:pt x="167960" y="2560637"/>
                </a:lnTo>
                <a:lnTo>
                  <a:pt x="178038" y="2613025"/>
                </a:lnTo>
                <a:lnTo>
                  <a:pt x="188115" y="2671762"/>
                </a:lnTo>
                <a:lnTo>
                  <a:pt x="189795" y="2741612"/>
                </a:lnTo>
                <a:lnTo>
                  <a:pt x="188115" y="2809875"/>
                </a:lnTo>
                <a:lnTo>
                  <a:pt x="178038" y="2868612"/>
                </a:lnTo>
                <a:lnTo>
                  <a:pt x="167960" y="2922587"/>
                </a:lnTo>
                <a:lnTo>
                  <a:pt x="152844" y="2967037"/>
                </a:lnTo>
                <a:lnTo>
                  <a:pt x="134368" y="3009900"/>
                </a:lnTo>
                <a:lnTo>
                  <a:pt x="115893" y="3046412"/>
                </a:lnTo>
                <a:lnTo>
                  <a:pt x="95738" y="3084512"/>
                </a:lnTo>
                <a:lnTo>
                  <a:pt x="75583" y="3121025"/>
                </a:lnTo>
                <a:lnTo>
                  <a:pt x="55427" y="3160712"/>
                </a:lnTo>
                <a:lnTo>
                  <a:pt x="38632" y="3201987"/>
                </a:lnTo>
                <a:lnTo>
                  <a:pt x="23515" y="3248025"/>
                </a:lnTo>
                <a:lnTo>
                  <a:pt x="11758" y="3300412"/>
                </a:lnTo>
                <a:lnTo>
                  <a:pt x="3359" y="3360737"/>
                </a:lnTo>
                <a:lnTo>
                  <a:pt x="0" y="3427412"/>
                </a:lnTo>
                <a:lnTo>
                  <a:pt x="3359" y="3497262"/>
                </a:lnTo>
                <a:lnTo>
                  <a:pt x="11758" y="3557587"/>
                </a:lnTo>
                <a:lnTo>
                  <a:pt x="23515" y="3609975"/>
                </a:lnTo>
                <a:lnTo>
                  <a:pt x="38632" y="3656012"/>
                </a:lnTo>
                <a:lnTo>
                  <a:pt x="55427" y="3697287"/>
                </a:lnTo>
                <a:lnTo>
                  <a:pt x="75583" y="3736975"/>
                </a:lnTo>
                <a:lnTo>
                  <a:pt x="115893" y="3811587"/>
                </a:lnTo>
                <a:lnTo>
                  <a:pt x="134368" y="3848100"/>
                </a:lnTo>
                <a:lnTo>
                  <a:pt x="152844" y="3890962"/>
                </a:lnTo>
                <a:lnTo>
                  <a:pt x="167960" y="3935412"/>
                </a:lnTo>
                <a:lnTo>
                  <a:pt x="178038" y="3987800"/>
                </a:lnTo>
                <a:lnTo>
                  <a:pt x="188115" y="4048125"/>
                </a:lnTo>
                <a:lnTo>
                  <a:pt x="189795" y="4116387"/>
                </a:lnTo>
                <a:lnTo>
                  <a:pt x="188115" y="4186237"/>
                </a:lnTo>
                <a:lnTo>
                  <a:pt x="178038" y="4244975"/>
                </a:lnTo>
                <a:lnTo>
                  <a:pt x="167960" y="4297362"/>
                </a:lnTo>
                <a:lnTo>
                  <a:pt x="152844" y="4343400"/>
                </a:lnTo>
                <a:lnTo>
                  <a:pt x="134368" y="4386262"/>
                </a:lnTo>
                <a:lnTo>
                  <a:pt x="115893" y="4424362"/>
                </a:lnTo>
                <a:lnTo>
                  <a:pt x="75583" y="4498975"/>
                </a:lnTo>
                <a:lnTo>
                  <a:pt x="55427" y="4537075"/>
                </a:lnTo>
                <a:lnTo>
                  <a:pt x="38632" y="4579937"/>
                </a:lnTo>
                <a:lnTo>
                  <a:pt x="23515" y="4625975"/>
                </a:lnTo>
                <a:lnTo>
                  <a:pt x="11758" y="4678362"/>
                </a:lnTo>
                <a:lnTo>
                  <a:pt x="3359" y="4738687"/>
                </a:lnTo>
                <a:lnTo>
                  <a:pt x="0" y="4806950"/>
                </a:lnTo>
                <a:lnTo>
                  <a:pt x="3359" y="4875212"/>
                </a:lnTo>
                <a:lnTo>
                  <a:pt x="11758" y="4935537"/>
                </a:lnTo>
                <a:lnTo>
                  <a:pt x="23515" y="4987925"/>
                </a:lnTo>
                <a:lnTo>
                  <a:pt x="38632" y="5033962"/>
                </a:lnTo>
                <a:lnTo>
                  <a:pt x="55427" y="5075237"/>
                </a:lnTo>
                <a:lnTo>
                  <a:pt x="75583" y="5114925"/>
                </a:lnTo>
                <a:lnTo>
                  <a:pt x="95738" y="5149850"/>
                </a:lnTo>
                <a:lnTo>
                  <a:pt x="115893" y="5186362"/>
                </a:lnTo>
                <a:lnTo>
                  <a:pt x="134368" y="5226050"/>
                </a:lnTo>
                <a:lnTo>
                  <a:pt x="152844" y="5268912"/>
                </a:lnTo>
                <a:lnTo>
                  <a:pt x="167960" y="5313362"/>
                </a:lnTo>
                <a:lnTo>
                  <a:pt x="178038" y="5365750"/>
                </a:lnTo>
                <a:lnTo>
                  <a:pt x="188115" y="5426075"/>
                </a:lnTo>
                <a:lnTo>
                  <a:pt x="189795" y="5494337"/>
                </a:lnTo>
                <a:lnTo>
                  <a:pt x="188115" y="5562600"/>
                </a:lnTo>
                <a:lnTo>
                  <a:pt x="178038" y="5622925"/>
                </a:lnTo>
                <a:lnTo>
                  <a:pt x="167960" y="5675312"/>
                </a:lnTo>
                <a:lnTo>
                  <a:pt x="152844" y="5721350"/>
                </a:lnTo>
                <a:lnTo>
                  <a:pt x="134368" y="5762625"/>
                </a:lnTo>
                <a:lnTo>
                  <a:pt x="115893" y="5802312"/>
                </a:lnTo>
                <a:lnTo>
                  <a:pt x="95738" y="5840412"/>
                </a:lnTo>
                <a:lnTo>
                  <a:pt x="75583" y="5876925"/>
                </a:lnTo>
                <a:lnTo>
                  <a:pt x="55427" y="5915025"/>
                </a:lnTo>
                <a:lnTo>
                  <a:pt x="38632" y="5956300"/>
                </a:lnTo>
                <a:lnTo>
                  <a:pt x="23515" y="6003925"/>
                </a:lnTo>
                <a:lnTo>
                  <a:pt x="11758" y="6056312"/>
                </a:lnTo>
                <a:lnTo>
                  <a:pt x="3359" y="6113462"/>
                </a:lnTo>
                <a:lnTo>
                  <a:pt x="0" y="6183312"/>
                </a:lnTo>
                <a:lnTo>
                  <a:pt x="3359" y="6251575"/>
                </a:lnTo>
                <a:lnTo>
                  <a:pt x="11758" y="6311900"/>
                </a:lnTo>
                <a:lnTo>
                  <a:pt x="23515" y="6361112"/>
                </a:lnTo>
                <a:lnTo>
                  <a:pt x="38632" y="6407150"/>
                </a:lnTo>
                <a:lnTo>
                  <a:pt x="55427" y="6448425"/>
                </a:lnTo>
                <a:lnTo>
                  <a:pt x="73903" y="6488112"/>
                </a:lnTo>
                <a:lnTo>
                  <a:pt x="92379" y="6523037"/>
                </a:lnTo>
                <a:lnTo>
                  <a:pt x="112534" y="6561137"/>
                </a:lnTo>
                <a:lnTo>
                  <a:pt x="132689" y="6597650"/>
                </a:lnTo>
                <a:lnTo>
                  <a:pt x="149485" y="6640512"/>
                </a:lnTo>
                <a:lnTo>
                  <a:pt x="166281" y="6683375"/>
                </a:lnTo>
                <a:lnTo>
                  <a:pt x="176358" y="6735762"/>
                </a:lnTo>
                <a:lnTo>
                  <a:pt x="184756" y="6791325"/>
                </a:lnTo>
                <a:lnTo>
                  <a:pt x="189795" y="6858000"/>
                </a:lnTo>
                <a:lnTo>
                  <a:pt x="334173" y="6858000"/>
                </a:lnTo>
                <a:lnTo>
                  <a:pt x="334174" y="6858000"/>
                </a:lnTo>
                <a:lnTo>
                  <a:pt x="4417162" y="6858000"/>
                </a:lnTo>
                <a:close/>
              </a:path>
            </a:pathLst>
          </a:custGeom>
          <a:solidFill>
            <a:schemeClr val="accent1">
              <a:lumMod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E19BF1C0-EE32-4EEE-9539-CE8473AA2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383" y="295039"/>
            <a:ext cx="3234018" cy="382672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90</a:t>
            </a:r>
            <a:r>
              <a:rPr lang="en-IN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°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Turn </a:t>
            </a:r>
          </a:p>
        </p:txBody>
      </p:sp>
      <p:sp>
        <p:nvSpPr>
          <p:cNvPr id="31" name="Slide Number Placeholder 30">
            <a:extLst>
              <a:ext uri="{FF2B5EF4-FFF2-40B4-BE49-F238E27FC236}">
                <a16:creationId xmlns:a16="http://schemas.microsoft.com/office/drawing/2014/main" id="{AD175D2A-0058-45E0-AAF6-7260876F00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z="1200">
                <a:solidFill>
                  <a:srgbClr val="000000">
                    <a:alpha val="60000"/>
                  </a:srgbClr>
                </a:solidFill>
                <a:latin typeface="+mn-lt"/>
                <a:cs typeface="+mn-cs"/>
              </a:rPr>
              <a:pPr>
                <a:spcAft>
                  <a:spcPts val="600"/>
                </a:spcAft>
              </a:pPr>
              <a:t>28</a:t>
            </a:fld>
            <a:endParaRPr lang="en-US" sz="1200">
              <a:solidFill>
                <a:srgbClr val="000000">
                  <a:alpha val="60000"/>
                </a:srgbClr>
              </a:solidFill>
              <a:latin typeface="+mn-lt"/>
              <a:cs typeface="+mn-cs"/>
            </a:endParaRPr>
          </a:p>
        </p:txBody>
      </p:sp>
      <p:pic>
        <p:nvPicPr>
          <p:cNvPr id="10" name="Content Placeholder 9" descr="Diagram&#10;&#10;Description automatically generated">
            <a:extLst>
              <a:ext uri="{FF2B5EF4-FFF2-40B4-BE49-F238E27FC236}">
                <a16:creationId xmlns:a16="http://schemas.microsoft.com/office/drawing/2014/main" id="{B5EEF952-188C-6960-3036-6360D2F7417F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2"/>
          <a:stretch>
            <a:fillRect/>
          </a:stretch>
        </p:blipFill>
        <p:spPr>
          <a:xfrm>
            <a:off x="6096000" y="963728"/>
            <a:ext cx="4205765" cy="4930544"/>
          </a:xfrm>
        </p:spPr>
      </p:pic>
      <p:pic>
        <p:nvPicPr>
          <p:cNvPr id="9" name="Google Shape;82;p1">
            <a:extLst>
              <a:ext uri="{FF2B5EF4-FFF2-40B4-BE49-F238E27FC236}">
                <a16:creationId xmlns:a16="http://schemas.microsoft.com/office/drawing/2014/main" id="{742A6AA7-152B-A567-4960-E6FA7D6607F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0309" y="95795"/>
            <a:ext cx="902526" cy="5249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777915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1825AC39-5F85-4CAA-8A81-A1287086B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5DA4D23-37FC-4B90-8188-F0377C5FF4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417162" cy="6858000"/>
          </a:xfrm>
          <a:custGeom>
            <a:avLst/>
            <a:gdLst>
              <a:gd name="connsiteX0" fmla="*/ 0 w 4417162"/>
              <a:gd name="connsiteY0" fmla="*/ 0 h 6858000"/>
              <a:gd name="connsiteX1" fmla="*/ 144378 w 4417162"/>
              <a:gd name="connsiteY1" fmla="*/ 0 h 6858000"/>
              <a:gd name="connsiteX2" fmla="*/ 2310062 w 4417162"/>
              <a:gd name="connsiteY2" fmla="*/ 0 h 6858000"/>
              <a:gd name="connsiteX3" fmla="*/ 4227367 w 4417162"/>
              <a:gd name="connsiteY3" fmla="*/ 0 h 6858000"/>
              <a:gd name="connsiteX4" fmla="*/ 4232407 w 4417162"/>
              <a:gd name="connsiteY4" fmla="*/ 66675 h 6858000"/>
              <a:gd name="connsiteX5" fmla="*/ 4240804 w 4417162"/>
              <a:gd name="connsiteY5" fmla="*/ 122237 h 6858000"/>
              <a:gd name="connsiteX6" fmla="*/ 4250882 w 4417162"/>
              <a:gd name="connsiteY6" fmla="*/ 174625 h 6858000"/>
              <a:gd name="connsiteX7" fmla="*/ 4267678 w 4417162"/>
              <a:gd name="connsiteY7" fmla="*/ 217487 h 6858000"/>
              <a:gd name="connsiteX8" fmla="*/ 4284474 w 4417162"/>
              <a:gd name="connsiteY8" fmla="*/ 260350 h 6858000"/>
              <a:gd name="connsiteX9" fmla="*/ 4304629 w 4417162"/>
              <a:gd name="connsiteY9" fmla="*/ 296862 h 6858000"/>
              <a:gd name="connsiteX10" fmla="*/ 4324784 w 4417162"/>
              <a:gd name="connsiteY10" fmla="*/ 334962 h 6858000"/>
              <a:gd name="connsiteX11" fmla="*/ 4343260 w 4417162"/>
              <a:gd name="connsiteY11" fmla="*/ 369887 h 6858000"/>
              <a:gd name="connsiteX12" fmla="*/ 4361735 w 4417162"/>
              <a:gd name="connsiteY12" fmla="*/ 409575 h 6858000"/>
              <a:gd name="connsiteX13" fmla="*/ 4378531 w 4417162"/>
              <a:gd name="connsiteY13" fmla="*/ 450850 h 6858000"/>
              <a:gd name="connsiteX14" fmla="*/ 4393648 w 4417162"/>
              <a:gd name="connsiteY14" fmla="*/ 496887 h 6858000"/>
              <a:gd name="connsiteX15" fmla="*/ 4405405 w 4417162"/>
              <a:gd name="connsiteY15" fmla="*/ 546100 h 6858000"/>
              <a:gd name="connsiteX16" fmla="*/ 4413803 w 4417162"/>
              <a:gd name="connsiteY16" fmla="*/ 606425 h 6858000"/>
              <a:gd name="connsiteX17" fmla="*/ 4417162 w 4417162"/>
              <a:gd name="connsiteY17" fmla="*/ 673100 h 6858000"/>
              <a:gd name="connsiteX18" fmla="*/ 4413803 w 4417162"/>
              <a:gd name="connsiteY18" fmla="*/ 744537 h 6858000"/>
              <a:gd name="connsiteX19" fmla="*/ 4405405 w 4417162"/>
              <a:gd name="connsiteY19" fmla="*/ 801687 h 6858000"/>
              <a:gd name="connsiteX20" fmla="*/ 4393648 w 4417162"/>
              <a:gd name="connsiteY20" fmla="*/ 854075 h 6858000"/>
              <a:gd name="connsiteX21" fmla="*/ 4378531 w 4417162"/>
              <a:gd name="connsiteY21" fmla="*/ 901700 h 6858000"/>
              <a:gd name="connsiteX22" fmla="*/ 4361735 w 4417162"/>
              <a:gd name="connsiteY22" fmla="*/ 942975 h 6858000"/>
              <a:gd name="connsiteX23" fmla="*/ 4341580 w 4417162"/>
              <a:gd name="connsiteY23" fmla="*/ 981075 h 6858000"/>
              <a:gd name="connsiteX24" fmla="*/ 4321425 w 4417162"/>
              <a:gd name="connsiteY24" fmla="*/ 1017587 h 6858000"/>
              <a:gd name="connsiteX25" fmla="*/ 4301270 w 4417162"/>
              <a:gd name="connsiteY25" fmla="*/ 1055687 h 6858000"/>
              <a:gd name="connsiteX26" fmla="*/ 4282794 w 4417162"/>
              <a:gd name="connsiteY26" fmla="*/ 1095375 h 6858000"/>
              <a:gd name="connsiteX27" fmla="*/ 4264318 w 4417162"/>
              <a:gd name="connsiteY27" fmla="*/ 1136650 h 6858000"/>
              <a:gd name="connsiteX28" fmla="*/ 4249203 w 4417162"/>
              <a:gd name="connsiteY28" fmla="*/ 1182687 h 6858000"/>
              <a:gd name="connsiteX29" fmla="*/ 4239125 w 4417162"/>
              <a:gd name="connsiteY29" fmla="*/ 1235075 h 6858000"/>
              <a:gd name="connsiteX30" fmla="*/ 4229047 w 4417162"/>
              <a:gd name="connsiteY30" fmla="*/ 1295400 h 6858000"/>
              <a:gd name="connsiteX31" fmla="*/ 4227367 w 4417162"/>
              <a:gd name="connsiteY31" fmla="*/ 1363662 h 6858000"/>
              <a:gd name="connsiteX32" fmla="*/ 4229047 w 4417162"/>
              <a:gd name="connsiteY32" fmla="*/ 1431925 h 6858000"/>
              <a:gd name="connsiteX33" fmla="*/ 4239125 w 4417162"/>
              <a:gd name="connsiteY33" fmla="*/ 1492250 h 6858000"/>
              <a:gd name="connsiteX34" fmla="*/ 4249203 w 4417162"/>
              <a:gd name="connsiteY34" fmla="*/ 1544637 h 6858000"/>
              <a:gd name="connsiteX35" fmla="*/ 4264318 w 4417162"/>
              <a:gd name="connsiteY35" fmla="*/ 1589087 h 6858000"/>
              <a:gd name="connsiteX36" fmla="*/ 4282794 w 4417162"/>
              <a:gd name="connsiteY36" fmla="*/ 1631950 h 6858000"/>
              <a:gd name="connsiteX37" fmla="*/ 4301270 w 4417162"/>
              <a:gd name="connsiteY37" fmla="*/ 1671637 h 6858000"/>
              <a:gd name="connsiteX38" fmla="*/ 4321425 w 4417162"/>
              <a:gd name="connsiteY38" fmla="*/ 1708150 h 6858000"/>
              <a:gd name="connsiteX39" fmla="*/ 4341580 w 4417162"/>
              <a:gd name="connsiteY39" fmla="*/ 1743075 h 6858000"/>
              <a:gd name="connsiteX40" fmla="*/ 4361735 w 4417162"/>
              <a:gd name="connsiteY40" fmla="*/ 1782762 h 6858000"/>
              <a:gd name="connsiteX41" fmla="*/ 4378531 w 4417162"/>
              <a:gd name="connsiteY41" fmla="*/ 1824037 h 6858000"/>
              <a:gd name="connsiteX42" fmla="*/ 4393648 w 4417162"/>
              <a:gd name="connsiteY42" fmla="*/ 1870075 h 6858000"/>
              <a:gd name="connsiteX43" fmla="*/ 4405405 w 4417162"/>
              <a:gd name="connsiteY43" fmla="*/ 1922462 h 6858000"/>
              <a:gd name="connsiteX44" fmla="*/ 4413803 w 4417162"/>
              <a:gd name="connsiteY44" fmla="*/ 1982787 h 6858000"/>
              <a:gd name="connsiteX45" fmla="*/ 4417162 w 4417162"/>
              <a:gd name="connsiteY45" fmla="*/ 2051050 h 6858000"/>
              <a:gd name="connsiteX46" fmla="*/ 4413803 w 4417162"/>
              <a:gd name="connsiteY46" fmla="*/ 2119312 h 6858000"/>
              <a:gd name="connsiteX47" fmla="*/ 4405405 w 4417162"/>
              <a:gd name="connsiteY47" fmla="*/ 2179637 h 6858000"/>
              <a:gd name="connsiteX48" fmla="*/ 4393648 w 4417162"/>
              <a:gd name="connsiteY48" fmla="*/ 2232025 h 6858000"/>
              <a:gd name="connsiteX49" fmla="*/ 4378531 w 4417162"/>
              <a:gd name="connsiteY49" fmla="*/ 2278062 h 6858000"/>
              <a:gd name="connsiteX50" fmla="*/ 4361735 w 4417162"/>
              <a:gd name="connsiteY50" fmla="*/ 2319337 h 6858000"/>
              <a:gd name="connsiteX51" fmla="*/ 4341580 w 4417162"/>
              <a:gd name="connsiteY51" fmla="*/ 2359025 h 6858000"/>
              <a:gd name="connsiteX52" fmla="*/ 4321425 w 4417162"/>
              <a:gd name="connsiteY52" fmla="*/ 2395537 h 6858000"/>
              <a:gd name="connsiteX53" fmla="*/ 4301270 w 4417162"/>
              <a:gd name="connsiteY53" fmla="*/ 2433637 h 6858000"/>
              <a:gd name="connsiteX54" fmla="*/ 4282794 w 4417162"/>
              <a:gd name="connsiteY54" fmla="*/ 2471737 h 6858000"/>
              <a:gd name="connsiteX55" fmla="*/ 4264318 w 4417162"/>
              <a:gd name="connsiteY55" fmla="*/ 2513012 h 6858000"/>
              <a:gd name="connsiteX56" fmla="*/ 4249203 w 4417162"/>
              <a:gd name="connsiteY56" fmla="*/ 2560637 h 6858000"/>
              <a:gd name="connsiteX57" fmla="*/ 4239125 w 4417162"/>
              <a:gd name="connsiteY57" fmla="*/ 2613025 h 6858000"/>
              <a:gd name="connsiteX58" fmla="*/ 4229047 w 4417162"/>
              <a:gd name="connsiteY58" fmla="*/ 2671762 h 6858000"/>
              <a:gd name="connsiteX59" fmla="*/ 4227367 w 4417162"/>
              <a:gd name="connsiteY59" fmla="*/ 2741612 h 6858000"/>
              <a:gd name="connsiteX60" fmla="*/ 4229047 w 4417162"/>
              <a:gd name="connsiteY60" fmla="*/ 2809875 h 6858000"/>
              <a:gd name="connsiteX61" fmla="*/ 4239125 w 4417162"/>
              <a:gd name="connsiteY61" fmla="*/ 2868612 h 6858000"/>
              <a:gd name="connsiteX62" fmla="*/ 4249203 w 4417162"/>
              <a:gd name="connsiteY62" fmla="*/ 2922587 h 6858000"/>
              <a:gd name="connsiteX63" fmla="*/ 4264318 w 4417162"/>
              <a:gd name="connsiteY63" fmla="*/ 2967037 h 6858000"/>
              <a:gd name="connsiteX64" fmla="*/ 4282794 w 4417162"/>
              <a:gd name="connsiteY64" fmla="*/ 3009900 h 6858000"/>
              <a:gd name="connsiteX65" fmla="*/ 4301270 w 4417162"/>
              <a:gd name="connsiteY65" fmla="*/ 3046412 h 6858000"/>
              <a:gd name="connsiteX66" fmla="*/ 4321425 w 4417162"/>
              <a:gd name="connsiteY66" fmla="*/ 3084512 h 6858000"/>
              <a:gd name="connsiteX67" fmla="*/ 4341580 w 4417162"/>
              <a:gd name="connsiteY67" fmla="*/ 3121025 h 6858000"/>
              <a:gd name="connsiteX68" fmla="*/ 4361735 w 4417162"/>
              <a:gd name="connsiteY68" fmla="*/ 3160712 h 6858000"/>
              <a:gd name="connsiteX69" fmla="*/ 4378531 w 4417162"/>
              <a:gd name="connsiteY69" fmla="*/ 3201987 h 6858000"/>
              <a:gd name="connsiteX70" fmla="*/ 4393648 w 4417162"/>
              <a:gd name="connsiteY70" fmla="*/ 3248025 h 6858000"/>
              <a:gd name="connsiteX71" fmla="*/ 4405405 w 4417162"/>
              <a:gd name="connsiteY71" fmla="*/ 3300412 h 6858000"/>
              <a:gd name="connsiteX72" fmla="*/ 4413803 w 4417162"/>
              <a:gd name="connsiteY72" fmla="*/ 3360737 h 6858000"/>
              <a:gd name="connsiteX73" fmla="*/ 4417162 w 4417162"/>
              <a:gd name="connsiteY73" fmla="*/ 3427412 h 6858000"/>
              <a:gd name="connsiteX74" fmla="*/ 4413803 w 4417162"/>
              <a:gd name="connsiteY74" fmla="*/ 3497262 h 6858000"/>
              <a:gd name="connsiteX75" fmla="*/ 4405405 w 4417162"/>
              <a:gd name="connsiteY75" fmla="*/ 3557587 h 6858000"/>
              <a:gd name="connsiteX76" fmla="*/ 4393648 w 4417162"/>
              <a:gd name="connsiteY76" fmla="*/ 3609975 h 6858000"/>
              <a:gd name="connsiteX77" fmla="*/ 4378531 w 4417162"/>
              <a:gd name="connsiteY77" fmla="*/ 3656012 h 6858000"/>
              <a:gd name="connsiteX78" fmla="*/ 4361735 w 4417162"/>
              <a:gd name="connsiteY78" fmla="*/ 3697287 h 6858000"/>
              <a:gd name="connsiteX79" fmla="*/ 4341580 w 4417162"/>
              <a:gd name="connsiteY79" fmla="*/ 3736975 h 6858000"/>
              <a:gd name="connsiteX80" fmla="*/ 4301270 w 4417162"/>
              <a:gd name="connsiteY80" fmla="*/ 3811587 h 6858000"/>
              <a:gd name="connsiteX81" fmla="*/ 4282794 w 4417162"/>
              <a:gd name="connsiteY81" fmla="*/ 3848100 h 6858000"/>
              <a:gd name="connsiteX82" fmla="*/ 4264318 w 4417162"/>
              <a:gd name="connsiteY82" fmla="*/ 3890962 h 6858000"/>
              <a:gd name="connsiteX83" fmla="*/ 4249203 w 4417162"/>
              <a:gd name="connsiteY83" fmla="*/ 3935412 h 6858000"/>
              <a:gd name="connsiteX84" fmla="*/ 4239125 w 4417162"/>
              <a:gd name="connsiteY84" fmla="*/ 3987800 h 6858000"/>
              <a:gd name="connsiteX85" fmla="*/ 4229047 w 4417162"/>
              <a:gd name="connsiteY85" fmla="*/ 4048125 h 6858000"/>
              <a:gd name="connsiteX86" fmla="*/ 4227367 w 4417162"/>
              <a:gd name="connsiteY86" fmla="*/ 4116387 h 6858000"/>
              <a:gd name="connsiteX87" fmla="*/ 4229047 w 4417162"/>
              <a:gd name="connsiteY87" fmla="*/ 4186237 h 6858000"/>
              <a:gd name="connsiteX88" fmla="*/ 4239125 w 4417162"/>
              <a:gd name="connsiteY88" fmla="*/ 4244975 h 6858000"/>
              <a:gd name="connsiteX89" fmla="*/ 4249203 w 4417162"/>
              <a:gd name="connsiteY89" fmla="*/ 4297362 h 6858000"/>
              <a:gd name="connsiteX90" fmla="*/ 4264318 w 4417162"/>
              <a:gd name="connsiteY90" fmla="*/ 4343400 h 6858000"/>
              <a:gd name="connsiteX91" fmla="*/ 4282794 w 4417162"/>
              <a:gd name="connsiteY91" fmla="*/ 4386262 h 6858000"/>
              <a:gd name="connsiteX92" fmla="*/ 4301270 w 4417162"/>
              <a:gd name="connsiteY92" fmla="*/ 4424362 h 6858000"/>
              <a:gd name="connsiteX93" fmla="*/ 4341580 w 4417162"/>
              <a:gd name="connsiteY93" fmla="*/ 4498975 h 6858000"/>
              <a:gd name="connsiteX94" fmla="*/ 4361735 w 4417162"/>
              <a:gd name="connsiteY94" fmla="*/ 4537075 h 6858000"/>
              <a:gd name="connsiteX95" fmla="*/ 4378531 w 4417162"/>
              <a:gd name="connsiteY95" fmla="*/ 4579937 h 6858000"/>
              <a:gd name="connsiteX96" fmla="*/ 4393648 w 4417162"/>
              <a:gd name="connsiteY96" fmla="*/ 4625975 h 6858000"/>
              <a:gd name="connsiteX97" fmla="*/ 4405405 w 4417162"/>
              <a:gd name="connsiteY97" fmla="*/ 4678362 h 6858000"/>
              <a:gd name="connsiteX98" fmla="*/ 4413803 w 4417162"/>
              <a:gd name="connsiteY98" fmla="*/ 4738687 h 6858000"/>
              <a:gd name="connsiteX99" fmla="*/ 4417162 w 4417162"/>
              <a:gd name="connsiteY99" fmla="*/ 4806950 h 6858000"/>
              <a:gd name="connsiteX100" fmla="*/ 4413803 w 4417162"/>
              <a:gd name="connsiteY100" fmla="*/ 4875212 h 6858000"/>
              <a:gd name="connsiteX101" fmla="*/ 4405405 w 4417162"/>
              <a:gd name="connsiteY101" fmla="*/ 4935537 h 6858000"/>
              <a:gd name="connsiteX102" fmla="*/ 4393648 w 4417162"/>
              <a:gd name="connsiteY102" fmla="*/ 4987925 h 6858000"/>
              <a:gd name="connsiteX103" fmla="*/ 4378531 w 4417162"/>
              <a:gd name="connsiteY103" fmla="*/ 5033962 h 6858000"/>
              <a:gd name="connsiteX104" fmla="*/ 4361735 w 4417162"/>
              <a:gd name="connsiteY104" fmla="*/ 5075237 h 6858000"/>
              <a:gd name="connsiteX105" fmla="*/ 4341580 w 4417162"/>
              <a:gd name="connsiteY105" fmla="*/ 5114925 h 6858000"/>
              <a:gd name="connsiteX106" fmla="*/ 4321425 w 4417162"/>
              <a:gd name="connsiteY106" fmla="*/ 5149850 h 6858000"/>
              <a:gd name="connsiteX107" fmla="*/ 4301270 w 4417162"/>
              <a:gd name="connsiteY107" fmla="*/ 5186362 h 6858000"/>
              <a:gd name="connsiteX108" fmla="*/ 4282794 w 4417162"/>
              <a:gd name="connsiteY108" fmla="*/ 5226050 h 6858000"/>
              <a:gd name="connsiteX109" fmla="*/ 4264318 w 4417162"/>
              <a:gd name="connsiteY109" fmla="*/ 5268912 h 6858000"/>
              <a:gd name="connsiteX110" fmla="*/ 4249203 w 4417162"/>
              <a:gd name="connsiteY110" fmla="*/ 5313362 h 6858000"/>
              <a:gd name="connsiteX111" fmla="*/ 4239125 w 4417162"/>
              <a:gd name="connsiteY111" fmla="*/ 5365750 h 6858000"/>
              <a:gd name="connsiteX112" fmla="*/ 4229047 w 4417162"/>
              <a:gd name="connsiteY112" fmla="*/ 5426075 h 6858000"/>
              <a:gd name="connsiteX113" fmla="*/ 4227367 w 4417162"/>
              <a:gd name="connsiteY113" fmla="*/ 5494337 h 6858000"/>
              <a:gd name="connsiteX114" fmla="*/ 4229047 w 4417162"/>
              <a:gd name="connsiteY114" fmla="*/ 5562600 h 6858000"/>
              <a:gd name="connsiteX115" fmla="*/ 4239125 w 4417162"/>
              <a:gd name="connsiteY115" fmla="*/ 5622925 h 6858000"/>
              <a:gd name="connsiteX116" fmla="*/ 4249203 w 4417162"/>
              <a:gd name="connsiteY116" fmla="*/ 5675312 h 6858000"/>
              <a:gd name="connsiteX117" fmla="*/ 4264318 w 4417162"/>
              <a:gd name="connsiteY117" fmla="*/ 5721350 h 6858000"/>
              <a:gd name="connsiteX118" fmla="*/ 4282794 w 4417162"/>
              <a:gd name="connsiteY118" fmla="*/ 5762625 h 6858000"/>
              <a:gd name="connsiteX119" fmla="*/ 4301270 w 4417162"/>
              <a:gd name="connsiteY119" fmla="*/ 5802312 h 6858000"/>
              <a:gd name="connsiteX120" fmla="*/ 4321425 w 4417162"/>
              <a:gd name="connsiteY120" fmla="*/ 5840412 h 6858000"/>
              <a:gd name="connsiteX121" fmla="*/ 4341580 w 4417162"/>
              <a:gd name="connsiteY121" fmla="*/ 5876925 h 6858000"/>
              <a:gd name="connsiteX122" fmla="*/ 4361735 w 4417162"/>
              <a:gd name="connsiteY122" fmla="*/ 5915025 h 6858000"/>
              <a:gd name="connsiteX123" fmla="*/ 4378531 w 4417162"/>
              <a:gd name="connsiteY123" fmla="*/ 5956300 h 6858000"/>
              <a:gd name="connsiteX124" fmla="*/ 4393648 w 4417162"/>
              <a:gd name="connsiteY124" fmla="*/ 6003925 h 6858000"/>
              <a:gd name="connsiteX125" fmla="*/ 4405405 w 4417162"/>
              <a:gd name="connsiteY125" fmla="*/ 6056312 h 6858000"/>
              <a:gd name="connsiteX126" fmla="*/ 4413803 w 4417162"/>
              <a:gd name="connsiteY126" fmla="*/ 6113462 h 6858000"/>
              <a:gd name="connsiteX127" fmla="*/ 4417162 w 4417162"/>
              <a:gd name="connsiteY127" fmla="*/ 6183312 h 6858000"/>
              <a:gd name="connsiteX128" fmla="*/ 4413803 w 4417162"/>
              <a:gd name="connsiteY128" fmla="*/ 6251575 h 6858000"/>
              <a:gd name="connsiteX129" fmla="*/ 4405405 w 4417162"/>
              <a:gd name="connsiteY129" fmla="*/ 6311900 h 6858000"/>
              <a:gd name="connsiteX130" fmla="*/ 4393648 w 4417162"/>
              <a:gd name="connsiteY130" fmla="*/ 6361112 h 6858000"/>
              <a:gd name="connsiteX131" fmla="*/ 4378531 w 4417162"/>
              <a:gd name="connsiteY131" fmla="*/ 6407150 h 6858000"/>
              <a:gd name="connsiteX132" fmla="*/ 4361735 w 4417162"/>
              <a:gd name="connsiteY132" fmla="*/ 6448425 h 6858000"/>
              <a:gd name="connsiteX133" fmla="*/ 4343260 w 4417162"/>
              <a:gd name="connsiteY133" fmla="*/ 6488112 h 6858000"/>
              <a:gd name="connsiteX134" fmla="*/ 4324784 w 4417162"/>
              <a:gd name="connsiteY134" fmla="*/ 6523037 h 6858000"/>
              <a:gd name="connsiteX135" fmla="*/ 4304629 w 4417162"/>
              <a:gd name="connsiteY135" fmla="*/ 6561137 h 6858000"/>
              <a:gd name="connsiteX136" fmla="*/ 4284474 w 4417162"/>
              <a:gd name="connsiteY136" fmla="*/ 6597650 h 6858000"/>
              <a:gd name="connsiteX137" fmla="*/ 4267678 w 4417162"/>
              <a:gd name="connsiteY137" fmla="*/ 6640512 h 6858000"/>
              <a:gd name="connsiteX138" fmla="*/ 4250882 w 4417162"/>
              <a:gd name="connsiteY138" fmla="*/ 6683375 h 6858000"/>
              <a:gd name="connsiteX139" fmla="*/ 4240804 w 4417162"/>
              <a:gd name="connsiteY139" fmla="*/ 6735762 h 6858000"/>
              <a:gd name="connsiteX140" fmla="*/ 4232407 w 4417162"/>
              <a:gd name="connsiteY140" fmla="*/ 6791325 h 6858000"/>
              <a:gd name="connsiteX141" fmla="*/ 4227367 w 4417162"/>
              <a:gd name="connsiteY141" fmla="*/ 6858000 h 6858000"/>
              <a:gd name="connsiteX142" fmla="*/ 2310062 w 4417162"/>
              <a:gd name="connsiteY142" fmla="*/ 6858000 h 6858000"/>
              <a:gd name="connsiteX143" fmla="*/ 144378 w 4417162"/>
              <a:gd name="connsiteY143" fmla="*/ 6858000 h 6858000"/>
              <a:gd name="connsiteX144" fmla="*/ 0 w 4417162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417162" h="6858000">
                <a:moveTo>
                  <a:pt x="0" y="0"/>
                </a:moveTo>
                <a:lnTo>
                  <a:pt x="144378" y="0"/>
                </a:lnTo>
                <a:lnTo>
                  <a:pt x="2310062" y="0"/>
                </a:lnTo>
                <a:lnTo>
                  <a:pt x="4227367" y="0"/>
                </a:lnTo>
                <a:lnTo>
                  <a:pt x="4232407" y="66675"/>
                </a:lnTo>
                <a:lnTo>
                  <a:pt x="4240804" y="122237"/>
                </a:lnTo>
                <a:lnTo>
                  <a:pt x="4250882" y="174625"/>
                </a:lnTo>
                <a:lnTo>
                  <a:pt x="4267678" y="217487"/>
                </a:lnTo>
                <a:lnTo>
                  <a:pt x="4284474" y="260350"/>
                </a:lnTo>
                <a:lnTo>
                  <a:pt x="4304629" y="296862"/>
                </a:lnTo>
                <a:lnTo>
                  <a:pt x="4324784" y="334962"/>
                </a:lnTo>
                <a:lnTo>
                  <a:pt x="4343260" y="369887"/>
                </a:lnTo>
                <a:lnTo>
                  <a:pt x="4361735" y="409575"/>
                </a:lnTo>
                <a:lnTo>
                  <a:pt x="4378531" y="450850"/>
                </a:lnTo>
                <a:lnTo>
                  <a:pt x="4393648" y="496887"/>
                </a:lnTo>
                <a:lnTo>
                  <a:pt x="4405405" y="546100"/>
                </a:lnTo>
                <a:lnTo>
                  <a:pt x="4413803" y="606425"/>
                </a:lnTo>
                <a:lnTo>
                  <a:pt x="4417162" y="673100"/>
                </a:lnTo>
                <a:lnTo>
                  <a:pt x="4413803" y="744537"/>
                </a:lnTo>
                <a:lnTo>
                  <a:pt x="4405405" y="801687"/>
                </a:lnTo>
                <a:lnTo>
                  <a:pt x="4393648" y="854075"/>
                </a:lnTo>
                <a:lnTo>
                  <a:pt x="4378531" y="901700"/>
                </a:lnTo>
                <a:lnTo>
                  <a:pt x="4361735" y="942975"/>
                </a:lnTo>
                <a:lnTo>
                  <a:pt x="4341580" y="981075"/>
                </a:lnTo>
                <a:lnTo>
                  <a:pt x="4321425" y="1017587"/>
                </a:lnTo>
                <a:lnTo>
                  <a:pt x="4301270" y="1055687"/>
                </a:lnTo>
                <a:lnTo>
                  <a:pt x="4282794" y="1095375"/>
                </a:lnTo>
                <a:lnTo>
                  <a:pt x="4264318" y="1136650"/>
                </a:lnTo>
                <a:lnTo>
                  <a:pt x="4249203" y="1182687"/>
                </a:lnTo>
                <a:lnTo>
                  <a:pt x="4239125" y="1235075"/>
                </a:lnTo>
                <a:lnTo>
                  <a:pt x="4229047" y="1295400"/>
                </a:lnTo>
                <a:lnTo>
                  <a:pt x="4227367" y="1363662"/>
                </a:lnTo>
                <a:lnTo>
                  <a:pt x="4229047" y="1431925"/>
                </a:lnTo>
                <a:lnTo>
                  <a:pt x="4239125" y="1492250"/>
                </a:lnTo>
                <a:lnTo>
                  <a:pt x="4249203" y="1544637"/>
                </a:lnTo>
                <a:lnTo>
                  <a:pt x="4264318" y="1589087"/>
                </a:lnTo>
                <a:lnTo>
                  <a:pt x="4282794" y="1631950"/>
                </a:lnTo>
                <a:lnTo>
                  <a:pt x="4301270" y="1671637"/>
                </a:lnTo>
                <a:lnTo>
                  <a:pt x="4321425" y="1708150"/>
                </a:lnTo>
                <a:lnTo>
                  <a:pt x="4341580" y="1743075"/>
                </a:lnTo>
                <a:lnTo>
                  <a:pt x="4361735" y="1782762"/>
                </a:lnTo>
                <a:lnTo>
                  <a:pt x="4378531" y="1824037"/>
                </a:lnTo>
                <a:lnTo>
                  <a:pt x="4393648" y="1870075"/>
                </a:lnTo>
                <a:lnTo>
                  <a:pt x="4405405" y="1922462"/>
                </a:lnTo>
                <a:lnTo>
                  <a:pt x="4413803" y="1982787"/>
                </a:lnTo>
                <a:lnTo>
                  <a:pt x="4417162" y="2051050"/>
                </a:lnTo>
                <a:lnTo>
                  <a:pt x="4413803" y="2119312"/>
                </a:lnTo>
                <a:lnTo>
                  <a:pt x="4405405" y="2179637"/>
                </a:lnTo>
                <a:lnTo>
                  <a:pt x="4393648" y="2232025"/>
                </a:lnTo>
                <a:lnTo>
                  <a:pt x="4378531" y="2278062"/>
                </a:lnTo>
                <a:lnTo>
                  <a:pt x="4361735" y="2319337"/>
                </a:lnTo>
                <a:lnTo>
                  <a:pt x="4341580" y="2359025"/>
                </a:lnTo>
                <a:lnTo>
                  <a:pt x="4321425" y="2395537"/>
                </a:lnTo>
                <a:lnTo>
                  <a:pt x="4301270" y="2433637"/>
                </a:lnTo>
                <a:lnTo>
                  <a:pt x="4282794" y="2471737"/>
                </a:lnTo>
                <a:lnTo>
                  <a:pt x="4264318" y="2513012"/>
                </a:lnTo>
                <a:lnTo>
                  <a:pt x="4249203" y="2560637"/>
                </a:lnTo>
                <a:lnTo>
                  <a:pt x="4239125" y="2613025"/>
                </a:lnTo>
                <a:lnTo>
                  <a:pt x="4229047" y="2671762"/>
                </a:lnTo>
                <a:lnTo>
                  <a:pt x="4227367" y="2741612"/>
                </a:lnTo>
                <a:lnTo>
                  <a:pt x="4229047" y="2809875"/>
                </a:lnTo>
                <a:lnTo>
                  <a:pt x="4239125" y="2868612"/>
                </a:lnTo>
                <a:lnTo>
                  <a:pt x="4249203" y="2922587"/>
                </a:lnTo>
                <a:lnTo>
                  <a:pt x="4264318" y="2967037"/>
                </a:lnTo>
                <a:lnTo>
                  <a:pt x="4282794" y="3009900"/>
                </a:lnTo>
                <a:lnTo>
                  <a:pt x="4301270" y="3046412"/>
                </a:lnTo>
                <a:lnTo>
                  <a:pt x="4321425" y="3084512"/>
                </a:lnTo>
                <a:lnTo>
                  <a:pt x="4341580" y="3121025"/>
                </a:lnTo>
                <a:lnTo>
                  <a:pt x="4361735" y="3160712"/>
                </a:lnTo>
                <a:lnTo>
                  <a:pt x="4378531" y="3201987"/>
                </a:lnTo>
                <a:lnTo>
                  <a:pt x="4393648" y="3248025"/>
                </a:lnTo>
                <a:lnTo>
                  <a:pt x="4405405" y="3300412"/>
                </a:lnTo>
                <a:lnTo>
                  <a:pt x="4413803" y="3360737"/>
                </a:lnTo>
                <a:lnTo>
                  <a:pt x="4417162" y="3427412"/>
                </a:lnTo>
                <a:lnTo>
                  <a:pt x="4413803" y="3497262"/>
                </a:lnTo>
                <a:lnTo>
                  <a:pt x="4405405" y="3557587"/>
                </a:lnTo>
                <a:lnTo>
                  <a:pt x="4393648" y="3609975"/>
                </a:lnTo>
                <a:lnTo>
                  <a:pt x="4378531" y="3656012"/>
                </a:lnTo>
                <a:lnTo>
                  <a:pt x="4361735" y="3697287"/>
                </a:lnTo>
                <a:lnTo>
                  <a:pt x="4341580" y="3736975"/>
                </a:lnTo>
                <a:lnTo>
                  <a:pt x="4301270" y="3811587"/>
                </a:lnTo>
                <a:lnTo>
                  <a:pt x="4282794" y="3848100"/>
                </a:lnTo>
                <a:lnTo>
                  <a:pt x="4264318" y="3890962"/>
                </a:lnTo>
                <a:lnTo>
                  <a:pt x="4249203" y="3935412"/>
                </a:lnTo>
                <a:lnTo>
                  <a:pt x="4239125" y="3987800"/>
                </a:lnTo>
                <a:lnTo>
                  <a:pt x="4229047" y="4048125"/>
                </a:lnTo>
                <a:lnTo>
                  <a:pt x="4227367" y="4116387"/>
                </a:lnTo>
                <a:lnTo>
                  <a:pt x="4229047" y="4186237"/>
                </a:lnTo>
                <a:lnTo>
                  <a:pt x="4239125" y="4244975"/>
                </a:lnTo>
                <a:lnTo>
                  <a:pt x="4249203" y="4297362"/>
                </a:lnTo>
                <a:lnTo>
                  <a:pt x="4264318" y="4343400"/>
                </a:lnTo>
                <a:lnTo>
                  <a:pt x="4282794" y="4386262"/>
                </a:lnTo>
                <a:lnTo>
                  <a:pt x="4301270" y="4424362"/>
                </a:lnTo>
                <a:lnTo>
                  <a:pt x="4341580" y="4498975"/>
                </a:lnTo>
                <a:lnTo>
                  <a:pt x="4361735" y="4537075"/>
                </a:lnTo>
                <a:lnTo>
                  <a:pt x="4378531" y="4579937"/>
                </a:lnTo>
                <a:lnTo>
                  <a:pt x="4393648" y="4625975"/>
                </a:lnTo>
                <a:lnTo>
                  <a:pt x="4405405" y="4678362"/>
                </a:lnTo>
                <a:lnTo>
                  <a:pt x="4413803" y="4738687"/>
                </a:lnTo>
                <a:lnTo>
                  <a:pt x="4417162" y="4806950"/>
                </a:lnTo>
                <a:lnTo>
                  <a:pt x="4413803" y="4875212"/>
                </a:lnTo>
                <a:lnTo>
                  <a:pt x="4405405" y="4935537"/>
                </a:lnTo>
                <a:lnTo>
                  <a:pt x="4393648" y="4987925"/>
                </a:lnTo>
                <a:lnTo>
                  <a:pt x="4378531" y="5033962"/>
                </a:lnTo>
                <a:lnTo>
                  <a:pt x="4361735" y="5075237"/>
                </a:lnTo>
                <a:lnTo>
                  <a:pt x="4341580" y="5114925"/>
                </a:lnTo>
                <a:lnTo>
                  <a:pt x="4321425" y="5149850"/>
                </a:lnTo>
                <a:lnTo>
                  <a:pt x="4301270" y="5186362"/>
                </a:lnTo>
                <a:lnTo>
                  <a:pt x="4282794" y="5226050"/>
                </a:lnTo>
                <a:lnTo>
                  <a:pt x="4264318" y="5268912"/>
                </a:lnTo>
                <a:lnTo>
                  <a:pt x="4249203" y="5313362"/>
                </a:lnTo>
                <a:lnTo>
                  <a:pt x="4239125" y="5365750"/>
                </a:lnTo>
                <a:lnTo>
                  <a:pt x="4229047" y="5426075"/>
                </a:lnTo>
                <a:lnTo>
                  <a:pt x="4227367" y="5494337"/>
                </a:lnTo>
                <a:lnTo>
                  <a:pt x="4229047" y="5562600"/>
                </a:lnTo>
                <a:lnTo>
                  <a:pt x="4239125" y="5622925"/>
                </a:lnTo>
                <a:lnTo>
                  <a:pt x="4249203" y="5675312"/>
                </a:lnTo>
                <a:lnTo>
                  <a:pt x="4264318" y="5721350"/>
                </a:lnTo>
                <a:lnTo>
                  <a:pt x="4282794" y="5762625"/>
                </a:lnTo>
                <a:lnTo>
                  <a:pt x="4301270" y="5802312"/>
                </a:lnTo>
                <a:lnTo>
                  <a:pt x="4321425" y="5840412"/>
                </a:lnTo>
                <a:lnTo>
                  <a:pt x="4341580" y="5876925"/>
                </a:lnTo>
                <a:lnTo>
                  <a:pt x="4361735" y="5915025"/>
                </a:lnTo>
                <a:lnTo>
                  <a:pt x="4378531" y="5956300"/>
                </a:lnTo>
                <a:lnTo>
                  <a:pt x="4393648" y="6003925"/>
                </a:lnTo>
                <a:lnTo>
                  <a:pt x="4405405" y="6056312"/>
                </a:lnTo>
                <a:lnTo>
                  <a:pt x="4413803" y="6113462"/>
                </a:lnTo>
                <a:lnTo>
                  <a:pt x="4417162" y="6183312"/>
                </a:lnTo>
                <a:lnTo>
                  <a:pt x="4413803" y="6251575"/>
                </a:lnTo>
                <a:lnTo>
                  <a:pt x="4405405" y="6311900"/>
                </a:lnTo>
                <a:lnTo>
                  <a:pt x="4393648" y="6361112"/>
                </a:lnTo>
                <a:lnTo>
                  <a:pt x="4378531" y="6407150"/>
                </a:lnTo>
                <a:lnTo>
                  <a:pt x="4361735" y="6448425"/>
                </a:lnTo>
                <a:lnTo>
                  <a:pt x="4343260" y="6488112"/>
                </a:lnTo>
                <a:lnTo>
                  <a:pt x="4324784" y="6523037"/>
                </a:lnTo>
                <a:lnTo>
                  <a:pt x="4304629" y="6561137"/>
                </a:lnTo>
                <a:lnTo>
                  <a:pt x="4284474" y="6597650"/>
                </a:lnTo>
                <a:lnTo>
                  <a:pt x="4267678" y="6640512"/>
                </a:lnTo>
                <a:lnTo>
                  <a:pt x="4250882" y="6683375"/>
                </a:lnTo>
                <a:lnTo>
                  <a:pt x="4240804" y="6735762"/>
                </a:lnTo>
                <a:lnTo>
                  <a:pt x="4232407" y="6791325"/>
                </a:lnTo>
                <a:lnTo>
                  <a:pt x="4227367" y="6858000"/>
                </a:lnTo>
                <a:lnTo>
                  <a:pt x="2310062" y="6858000"/>
                </a:lnTo>
                <a:lnTo>
                  <a:pt x="14437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</p:sp>
      <p:sp useBgFill="1">
        <p:nvSpPr>
          <p:cNvPr id="40" name="Freeform: Shape 39">
            <a:extLst>
              <a:ext uri="{FF2B5EF4-FFF2-40B4-BE49-F238E27FC236}">
                <a16:creationId xmlns:a16="http://schemas.microsoft.com/office/drawing/2014/main" id="{A7A4B465-FBCC-4CD4-89A1-82992A7B4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272784" cy="6858000"/>
          </a:xfrm>
          <a:custGeom>
            <a:avLst/>
            <a:gdLst>
              <a:gd name="connsiteX0" fmla="*/ 0 w 4272784"/>
              <a:gd name="connsiteY0" fmla="*/ 0 h 6858000"/>
              <a:gd name="connsiteX1" fmla="*/ 4082989 w 4272784"/>
              <a:gd name="connsiteY1" fmla="*/ 0 h 6858000"/>
              <a:gd name="connsiteX2" fmla="*/ 4088029 w 4272784"/>
              <a:gd name="connsiteY2" fmla="*/ 66675 h 6858000"/>
              <a:gd name="connsiteX3" fmla="*/ 4096426 w 4272784"/>
              <a:gd name="connsiteY3" fmla="*/ 122237 h 6858000"/>
              <a:gd name="connsiteX4" fmla="*/ 4106504 w 4272784"/>
              <a:gd name="connsiteY4" fmla="*/ 174625 h 6858000"/>
              <a:gd name="connsiteX5" fmla="*/ 4123300 w 4272784"/>
              <a:gd name="connsiteY5" fmla="*/ 217487 h 6858000"/>
              <a:gd name="connsiteX6" fmla="*/ 4140096 w 4272784"/>
              <a:gd name="connsiteY6" fmla="*/ 260350 h 6858000"/>
              <a:gd name="connsiteX7" fmla="*/ 4160251 w 4272784"/>
              <a:gd name="connsiteY7" fmla="*/ 296862 h 6858000"/>
              <a:gd name="connsiteX8" fmla="*/ 4180406 w 4272784"/>
              <a:gd name="connsiteY8" fmla="*/ 334962 h 6858000"/>
              <a:gd name="connsiteX9" fmla="*/ 4198882 w 4272784"/>
              <a:gd name="connsiteY9" fmla="*/ 369887 h 6858000"/>
              <a:gd name="connsiteX10" fmla="*/ 4217357 w 4272784"/>
              <a:gd name="connsiteY10" fmla="*/ 409575 h 6858000"/>
              <a:gd name="connsiteX11" fmla="*/ 4234153 w 4272784"/>
              <a:gd name="connsiteY11" fmla="*/ 450850 h 6858000"/>
              <a:gd name="connsiteX12" fmla="*/ 4249270 w 4272784"/>
              <a:gd name="connsiteY12" fmla="*/ 496887 h 6858000"/>
              <a:gd name="connsiteX13" fmla="*/ 4261027 w 4272784"/>
              <a:gd name="connsiteY13" fmla="*/ 546100 h 6858000"/>
              <a:gd name="connsiteX14" fmla="*/ 4269425 w 4272784"/>
              <a:gd name="connsiteY14" fmla="*/ 606425 h 6858000"/>
              <a:gd name="connsiteX15" fmla="*/ 4272784 w 4272784"/>
              <a:gd name="connsiteY15" fmla="*/ 673100 h 6858000"/>
              <a:gd name="connsiteX16" fmla="*/ 4269425 w 4272784"/>
              <a:gd name="connsiteY16" fmla="*/ 744537 h 6858000"/>
              <a:gd name="connsiteX17" fmla="*/ 4261027 w 4272784"/>
              <a:gd name="connsiteY17" fmla="*/ 801687 h 6858000"/>
              <a:gd name="connsiteX18" fmla="*/ 4249270 w 4272784"/>
              <a:gd name="connsiteY18" fmla="*/ 854075 h 6858000"/>
              <a:gd name="connsiteX19" fmla="*/ 4234153 w 4272784"/>
              <a:gd name="connsiteY19" fmla="*/ 901700 h 6858000"/>
              <a:gd name="connsiteX20" fmla="*/ 4217357 w 4272784"/>
              <a:gd name="connsiteY20" fmla="*/ 942975 h 6858000"/>
              <a:gd name="connsiteX21" fmla="*/ 4197202 w 4272784"/>
              <a:gd name="connsiteY21" fmla="*/ 981075 h 6858000"/>
              <a:gd name="connsiteX22" fmla="*/ 4177047 w 4272784"/>
              <a:gd name="connsiteY22" fmla="*/ 1017587 h 6858000"/>
              <a:gd name="connsiteX23" fmla="*/ 4156892 w 4272784"/>
              <a:gd name="connsiteY23" fmla="*/ 1055687 h 6858000"/>
              <a:gd name="connsiteX24" fmla="*/ 4138416 w 4272784"/>
              <a:gd name="connsiteY24" fmla="*/ 1095375 h 6858000"/>
              <a:gd name="connsiteX25" fmla="*/ 4119940 w 4272784"/>
              <a:gd name="connsiteY25" fmla="*/ 1136650 h 6858000"/>
              <a:gd name="connsiteX26" fmla="*/ 4104825 w 4272784"/>
              <a:gd name="connsiteY26" fmla="*/ 1182687 h 6858000"/>
              <a:gd name="connsiteX27" fmla="*/ 4094747 w 4272784"/>
              <a:gd name="connsiteY27" fmla="*/ 1235075 h 6858000"/>
              <a:gd name="connsiteX28" fmla="*/ 4084669 w 4272784"/>
              <a:gd name="connsiteY28" fmla="*/ 1295400 h 6858000"/>
              <a:gd name="connsiteX29" fmla="*/ 4082989 w 4272784"/>
              <a:gd name="connsiteY29" fmla="*/ 1363662 h 6858000"/>
              <a:gd name="connsiteX30" fmla="*/ 4084669 w 4272784"/>
              <a:gd name="connsiteY30" fmla="*/ 1431925 h 6858000"/>
              <a:gd name="connsiteX31" fmla="*/ 4094747 w 4272784"/>
              <a:gd name="connsiteY31" fmla="*/ 1492250 h 6858000"/>
              <a:gd name="connsiteX32" fmla="*/ 4104825 w 4272784"/>
              <a:gd name="connsiteY32" fmla="*/ 1544637 h 6858000"/>
              <a:gd name="connsiteX33" fmla="*/ 4119940 w 4272784"/>
              <a:gd name="connsiteY33" fmla="*/ 1589087 h 6858000"/>
              <a:gd name="connsiteX34" fmla="*/ 4138416 w 4272784"/>
              <a:gd name="connsiteY34" fmla="*/ 1631950 h 6858000"/>
              <a:gd name="connsiteX35" fmla="*/ 4156892 w 4272784"/>
              <a:gd name="connsiteY35" fmla="*/ 1671637 h 6858000"/>
              <a:gd name="connsiteX36" fmla="*/ 4177047 w 4272784"/>
              <a:gd name="connsiteY36" fmla="*/ 1708150 h 6858000"/>
              <a:gd name="connsiteX37" fmla="*/ 4197202 w 4272784"/>
              <a:gd name="connsiteY37" fmla="*/ 1743075 h 6858000"/>
              <a:gd name="connsiteX38" fmla="*/ 4217357 w 4272784"/>
              <a:gd name="connsiteY38" fmla="*/ 1782762 h 6858000"/>
              <a:gd name="connsiteX39" fmla="*/ 4234153 w 4272784"/>
              <a:gd name="connsiteY39" fmla="*/ 1824037 h 6858000"/>
              <a:gd name="connsiteX40" fmla="*/ 4249270 w 4272784"/>
              <a:gd name="connsiteY40" fmla="*/ 1870075 h 6858000"/>
              <a:gd name="connsiteX41" fmla="*/ 4261027 w 4272784"/>
              <a:gd name="connsiteY41" fmla="*/ 1922462 h 6858000"/>
              <a:gd name="connsiteX42" fmla="*/ 4269425 w 4272784"/>
              <a:gd name="connsiteY42" fmla="*/ 1982787 h 6858000"/>
              <a:gd name="connsiteX43" fmla="*/ 4272784 w 4272784"/>
              <a:gd name="connsiteY43" fmla="*/ 2051050 h 6858000"/>
              <a:gd name="connsiteX44" fmla="*/ 4269425 w 4272784"/>
              <a:gd name="connsiteY44" fmla="*/ 2119312 h 6858000"/>
              <a:gd name="connsiteX45" fmla="*/ 4261027 w 4272784"/>
              <a:gd name="connsiteY45" fmla="*/ 2179637 h 6858000"/>
              <a:gd name="connsiteX46" fmla="*/ 4249270 w 4272784"/>
              <a:gd name="connsiteY46" fmla="*/ 2232025 h 6858000"/>
              <a:gd name="connsiteX47" fmla="*/ 4234153 w 4272784"/>
              <a:gd name="connsiteY47" fmla="*/ 2278062 h 6858000"/>
              <a:gd name="connsiteX48" fmla="*/ 4217357 w 4272784"/>
              <a:gd name="connsiteY48" fmla="*/ 2319337 h 6858000"/>
              <a:gd name="connsiteX49" fmla="*/ 4197202 w 4272784"/>
              <a:gd name="connsiteY49" fmla="*/ 2359025 h 6858000"/>
              <a:gd name="connsiteX50" fmla="*/ 4177047 w 4272784"/>
              <a:gd name="connsiteY50" fmla="*/ 2395537 h 6858000"/>
              <a:gd name="connsiteX51" fmla="*/ 4156892 w 4272784"/>
              <a:gd name="connsiteY51" fmla="*/ 2433637 h 6858000"/>
              <a:gd name="connsiteX52" fmla="*/ 4138416 w 4272784"/>
              <a:gd name="connsiteY52" fmla="*/ 2471737 h 6858000"/>
              <a:gd name="connsiteX53" fmla="*/ 4119940 w 4272784"/>
              <a:gd name="connsiteY53" fmla="*/ 2513012 h 6858000"/>
              <a:gd name="connsiteX54" fmla="*/ 4104825 w 4272784"/>
              <a:gd name="connsiteY54" fmla="*/ 2560637 h 6858000"/>
              <a:gd name="connsiteX55" fmla="*/ 4094747 w 4272784"/>
              <a:gd name="connsiteY55" fmla="*/ 2613025 h 6858000"/>
              <a:gd name="connsiteX56" fmla="*/ 4084669 w 4272784"/>
              <a:gd name="connsiteY56" fmla="*/ 2671762 h 6858000"/>
              <a:gd name="connsiteX57" fmla="*/ 4082989 w 4272784"/>
              <a:gd name="connsiteY57" fmla="*/ 2741612 h 6858000"/>
              <a:gd name="connsiteX58" fmla="*/ 4084669 w 4272784"/>
              <a:gd name="connsiteY58" fmla="*/ 2809875 h 6858000"/>
              <a:gd name="connsiteX59" fmla="*/ 4094747 w 4272784"/>
              <a:gd name="connsiteY59" fmla="*/ 2868612 h 6858000"/>
              <a:gd name="connsiteX60" fmla="*/ 4104825 w 4272784"/>
              <a:gd name="connsiteY60" fmla="*/ 2922587 h 6858000"/>
              <a:gd name="connsiteX61" fmla="*/ 4119940 w 4272784"/>
              <a:gd name="connsiteY61" fmla="*/ 2967037 h 6858000"/>
              <a:gd name="connsiteX62" fmla="*/ 4138416 w 4272784"/>
              <a:gd name="connsiteY62" fmla="*/ 3009900 h 6858000"/>
              <a:gd name="connsiteX63" fmla="*/ 4156892 w 4272784"/>
              <a:gd name="connsiteY63" fmla="*/ 3046412 h 6858000"/>
              <a:gd name="connsiteX64" fmla="*/ 4177047 w 4272784"/>
              <a:gd name="connsiteY64" fmla="*/ 3084512 h 6858000"/>
              <a:gd name="connsiteX65" fmla="*/ 4197202 w 4272784"/>
              <a:gd name="connsiteY65" fmla="*/ 3121025 h 6858000"/>
              <a:gd name="connsiteX66" fmla="*/ 4217357 w 4272784"/>
              <a:gd name="connsiteY66" fmla="*/ 3160712 h 6858000"/>
              <a:gd name="connsiteX67" fmla="*/ 4234153 w 4272784"/>
              <a:gd name="connsiteY67" fmla="*/ 3201987 h 6858000"/>
              <a:gd name="connsiteX68" fmla="*/ 4249270 w 4272784"/>
              <a:gd name="connsiteY68" fmla="*/ 3248025 h 6858000"/>
              <a:gd name="connsiteX69" fmla="*/ 4261027 w 4272784"/>
              <a:gd name="connsiteY69" fmla="*/ 3300412 h 6858000"/>
              <a:gd name="connsiteX70" fmla="*/ 4269425 w 4272784"/>
              <a:gd name="connsiteY70" fmla="*/ 3360737 h 6858000"/>
              <a:gd name="connsiteX71" fmla="*/ 4272784 w 4272784"/>
              <a:gd name="connsiteY71" fmla="*/ 3427412 h 6858000"/>
              <a:gd name="connsiteX72" fmla="*/ 4269425 w 4272784"/>
              <a:gd name="connsiteY72" fmla="*/ 3497262 h 6858000"/>
              <a:gd name="connsiteX73" fmla="*/ 4261027 w 4272784"/>
              <a:gd name="connsiteY73" fmla="*/ 3557587 h 6858000"/>
              <a:gd name="connsiteX74" fmla="*/ 4249270 w 4272784"/>
              <a:gd name="connsiteY74" fmla="*/ 3609975 h 6858000"/>
              <a:gd name="connsiteX75" fmla="*/ 4234153 w 4272784"/>
              <a:gd name="connsiteY75" fmla="*/ 3656012 h 6858000"/>
              <a:gd name="connsiteX76" fmla="*/ 4217357 w 4272784"/>
              <a:gd name="connsiteY76" fmla="*/ 3697287 h 6858000"/>
              <a:gd name="connsiteX77" fmla="*/ 4197202 w 4272784"/>
              <a:gd name="connsiteY77" fmla="*/ 3736975 h 6858000"/>
              <a:gd name="connsiteX78" fmla="*/ 4156892 w 4272784"/>
              <a:gd name="connsiteY78" fmla="*/ 3811587 h 6858000"/>
              <a:gd name="connsiteX79" fmla="*/ 4138416 w 4272784"/>
              <a:gd name="connsiteY79" fmla="*/ 3848100 h 6858000"/>
              <a:gd name="connsiteX80" fmla="*/ 4119940 w 4272784"/>
              <a:gd name="connsiteY80" fmla="*/ 3890962 h 6858000"/>
              <a:gd name="connsiteX81" fmla="*/ 4104825 w 4272784"/>
              <a:gd name="connsiteY81" fmla="*/ 3935412 h 6858000"/>
              <a:gd name="connsiteX82" fmla="*/ 4094747 w 4272784"/>
              <a:gd name="connsiteY82" fmla="*/ 3987800 h 6858000"/>
              <a:gd name="connsiteX83" fmla="*/ 4084669 w 4272784"/>
              <a:gd name="connsiteY83" fmla="*/ 4048125 h 6858000"/>
              <a:gd name="connsiteX84" fmla="*/ 4082989 w 4272784"/>
              <a:gd name="connsiteY84" fmla="*/ 4116387 h 6858000"/>
              <a:gd name="connsiteX85" fmla="*/ 4084669 w 4272784"/>
              <a:gd name="connsiteY85" fmla="*/ 4186237 h 6858000"/>
              <a:gd name="connsiteX86" fmla="*/ 4094747 w 4272784"/>
              <a:gd name="connsiteY86" fmla="*/ 4244975 h 6858000"/>
              <a:gd name="connsiteX87" fmla="*/ 4104825 w 4272784"/>
              <a:gd name="connsiteY87" fmla="*/ 4297362 h 6858000"/>
              <a:gd name="connsiteX88" fmla="*/ 4119940 w 4272784"/>
              <a:gd name="connsiteY88" fmla="*/ 4343400 h 6858000"/>
              <a:gd name="connsiteX89" fmla="*/ 4138416 w 4272784"/>
              <a:gd name="connsiteY89" fmla="*/ 4386262 h 6858000"/>
              <a:gd name="connsiteX90" fmla="*/ 4156892 w 4272784"/>
              <a:gd name="connsiteY90" fmla="*/ 4424362 h 6858000"/>
              <a:gd name="connsiteX91" fmla="*/ 4197202 w 4272784"/>
              <a:gd name="connsiteY91" fmla="*/ 4498975 h 6858000"/>
              <a:gd name="connsiteX92" fmla="*/ 4217357 w 4272784"/>
              <a:gd name="connsiteY92" fmla="*/ 4537075 h 6858000"/>
              <a:gd name="connsiteX93" fmla="*/ 4234153 w 4272784"/>
              <a:gd name="connsiteY93" fmla="*/ 4579937 h 6858000"/>
              <a:gd name="connsiteX94" fmla="*/ 4249270 w 4272784"/>
              <a:gd name="connsiteY94" fmla="*/ 4625975 h 6858000"/>
              <a:gd name="connsiteX95" fmla="*/ 4261027 w 4272784"/>
              <a:gd name="connsiteY95" fmla="*/ 4678362 h 6858000"/>
              <a:gd name="connsiteX96" fmla="*/ 4269425 w 4272784"/>
              <a:gd name="connsiteY96" fmla="*/ 4738687 h 6858000"/>
              <a:gd name="connsiteX97" fmla="*/ 4272784 w 4272784"/>
              <a:gd name="connsiteY97" fmla="*/ 4806950 h 6858000"/>
              <a:gd name="connsiteX98" fmla="*/ 4269425 w 4272784"/>
              <a:gd name="connsiteY98" fmla="*/ 4875212 h 6858000"/>
              <a:gd name="connsiteX99" fmla="*/ 4261027 w 4272784"/>
              <a:gd name="connsiteY99" fmla="*/ 4935537 h 6858000"/>
              <a:gd name="connsiteX100" fmla="*/ 4249270 w 4272784"/>
              <a:gd name="connsiteY100" fmla="*/ 4987925 h 6858000"/>
              <a:gd name="connsiteX101" fmla="*/ 4234153 w 4272784"/>
              <a:gd name="connsiteY101" fmla="*/ 5033962 h 6858000"/>
              <a:gd name="connsiteX102" fmla="*/ 4217357 w 4272784"/>
              <a:gd name="connsiteY102" fmla="*/ 5075237 h 6858000"/>
              <a:gd name="connsiteX103" fmla="*/ 4197202 w 4272784"/>
              <a:gd name="connsiteY103" fmla="*/ 5114925 h 6858000"/>
              <a:gd name="connsiteX104" fmla="*/ 4177047 w 4272784"/>
              <a:gd name="connsiteY104" fmla="*/ 5149850 h 6858000"/>
              <a:gd name="connsiteX105" fmla="*/ 4156892 w 4272784"/>
              <a:gd name="connsiteY105" fmla="*/ 5186362 h 6858000"/>
              <a:gd name="connsiteX106" fmla="*/ 4138416 w 4272784"/>
              <a:gd name="connsiteY106" fmla="*/ 5226050 h 6858000"/>
              <a:gd name="connsiteX107" fmla="*/ 4119940 w 4272784"/>
              <a:gd name="connsiteY107" fmla="*/ 5268912 h 6858000"/>
              <a:gd name="connsiteX108" fmla="*/ 4104825 w 4272784"/>
              <a:gd name="connsiteY108" fmla="*/ 5313362 h 6858000"/>
              <a:gd name="connsiteX109" fmla="*/ 4094747 w 4272784"/>
              <a:gd name="connsiteY109" fmla="*/ 5365750 h 6858000"/>
              <a:gd name="connsiteX110" fmla="*/ 4084669 w 4272784"/>
              <a:gd name="connsiteY110" fmla="*/ 5426075 h 6858000"/>
              <a:gd name="connsiteX111" fmla="*/ 4082989 w 4272784"/>
              <a:gd name="connsiteY111" fmla="*/ 5494337 h 6858000"/>
              <a:gd name="connsiteX112" fmla="*/ 4084669 w 4272784"/>
              <a:gd name="connsiteY112" fmla="*/ 5562600 h 6858000"/>
              <a:gd name="connsiteX113" fmla="*/ 4094747 w 4272784"/>
              <a:gd name="connsiteY113" fmla="*/ 5622925 h 6858000"/>
              <a:gd name="connsiteX114" fmla="*/ 4104825 w 4272784"/>
              <a:gd name="connsiteY114" fmla="*/ 5675312 h 6858000"/>
              <a:gd name="connsiteX115" fmla="*/ 4119940 w 4272784"/>
              <a:gd name="connsiteY115" fmla="*/ 5721350 h 6858000"/>
              <a:gd name="connsiteX116" fmla="*/ 4138416 w 4272784"/>
              <a:gd name="connsiteY116" fmla="*/ 5762625 h 6858000"/>
              <a:gd name="connsiteX117" fmla="*/ 4156892 w 4272784"/>
              <a:gd name="connsiteY117" fmla="*/ 5802312 h 6858000"/>
              <a:gd name="connsiteX118" fmla="*/ 4177047 w 4272784"/>
              <a:gd name="connsiteY118" fmla="*/ 5840412 h 6858000"/>
              <a:gd name="connsiteX119" fmla="*/ 4197202 w 4272784"/>
              <a:gd name="connsiteY119" fmla="*/ 5876925 h 6858000"/>
              <a:gd name="connsiteX120" fmla="*/ 4217357 w 4272784"/>
              <a:gd name="connsiteY120" fmla="*/ 5915025 h 6858000"/>
              <a:gd name="connsiteX121" fmla="*/ 4234153 w 4272784"/>
              <a:gd name="connsiteY121" fmla="*/ 5956300 h 6858000"/>
              <a:gd name="connsiteX122" fmla="*/ 4249270 w 4272784"/>
              <a:gd name="connsiteY122" fmla="*/ 6003925 h 6858000"/>
              <a:gd name="connsiteX123" fmla="*/ 4261027 w 4272784"/>
              <a:gd name="connsiteY123" fmla="*/ 6056312 h 6858000"/>
              <a:gd name="connsiteX124" fmla="*/ 4269425 w 4272784"/>
              <a:gd name="connsiteY124" fmla="*/ 6113462 h 6858000"/>
              <a:gd name="connsiteX125" fmla="*/ 4272784 w 4272784"/>
              <a:gd name="connsiteY125" fmla="*/ 6183312 h 6858000"/>
              <a:gd name="connsiteX126" fmla="*/ 4269425 w 4272784"/>
              <a:gd name="connsiteY126" fmla="*/ 6251575 h 6858000"/>
              <a:gd name="connsiteX127" fmla="*/ 4261027 w 4272784"/>
              <a:gd name="connsiteY127" fmla="*/ 6311900 h 6858000"/>
              <a:gd name="connsiteX128" fmla="*/ 4249270 w 4272784"/>
              <a:gd name="connsiteY128" fmla="*/ 6361112 h 6858000"/>
              <a:gd name="connsiteX129" fmla="*/ 4234153 w 4272784"/>
              <a:gd name="connsiteY129" fmla="*/ 6407150 h 6858000"/>
              <a:gd name="connsiteX130" fmla="*/ 4217357 w 4272784"/>
              <a:gd name="connsiteY130" fmla="*/ 6448425 h 6858000"/>
              <a:gd name="connsiteX131" fmla="*/ 4198882 w 4272784"/>
              <a:gd name="connsiteY131" fmla="*/ 6488112 h 6858000"/>
              <a:gd name="connsiteX132" fmla="*/ 4180406 w 4272784"/>
              <a:gd name="connsiteY132" fmla="*/ 6523037 h 6858000"/>
              <a:gd name="connsiteX133" fmla="*/ 4160251 w 4272784"/>
              <a:gd name="connsiteY133" fmla="*/ 6561137 h 6858000"/>
              <a:gd name="connsiteX134" fmla="*/ 4140096 w 4272784"/>
              <a:gd name="connsiteY134" fmla="*/ 6597650 h 6858000"/>
              <a:gd name="connsiteX135" fmla="*/ 4123300 w 4272784"/>
              <a:gd name="connsiteY135" fmla="*/ 6640512 h 6858000"/>
              <a:gd name="connsiteX136" fmla="*/ 4106504 w 4272784"/>
              <a:gd name="connsiteY136" fmla="*/ 6683375 h 6858000"/>
              <a:gd name="connsiteX137" fmla="*/ 4096426 w 4272784"/>
              <a:gd name="connsiteY137" fmla="*/ 6735762 h 6858000"/>
              <a:gd name="connsiteX138" fmla="*/ 4088029 w 4272784"/>
              <a:gd name="connsiteY138" fmla="*/ 6791325 h 6858000"/>
              <a:gd name="connsiteX139" fmla="*/ 4082989 w 4272784"/>
              <a:gd name="connsiteY139" fmla="*/ 6858000 h 6858000"/>
              <a:gd name="connsiteX140" fmla="*/ 0 w 4272784"/>
              <a:gd name="connsiteY14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4272784" h="6858000">
                <a:moveTo>
                  <a:pt x="0" y="0"/>
                </a:moveTo>
                <a:lnTo>
                  <a:pt x="4082989" y="0"/>
                </a:lnTo>
                <a:lnTo>
                  <a:pt x="4088029" y="66675"/>
                </a:lnTo>
                <a:lnTo>
                  <a:pt x="4096426" y="122237"/>
                </a:lnTo>
                <a:lnTo>
                  <a:pt x="4106504" y="174625"/>
                </a:lnTo>
                <a:lnTo>
                  <a:pt x="4123300" y="217487"/>
                </a:lnTo>
                <a:lnTo>
                  <a:pt x="4140096" y="260350"/>
                </a:lnTo>
                <a:lnTo>
                  <a:pt x="4160251" y="296862"/>
                </a:lnTo>
                <a:lnTo>
                  <a:pt x="4180406" y="334962"/>
                </a:lnTo>
                <a:lnTo>
                  <a:pt x="4198882" y="369887"/>
                </a:lnTo>
                <a:lnTo>
                  <a:pt x="4217357" y="409575"/>
                </a:lnTo>
                <a:lnTo>
                  <a:pt x="4234153" y="450850"/>
                </a:lnTo>
                <a:lnTo>
                  <a:pt x="4249270" y="496887"/>
                </a:lnTo>
                <a:lnTo>
                  <a:pt x="4261027" y="546100"/>
                </a:lnTo>
                <a:lnTo>
                  <a:pt x="4269425" y="606425"/>
                </a:lnTo>
                <a:lnTo>
                  <a:pt x="4272784" y="673100"/>
                </a:lnTo>
                <a:lnTo>
                  <a:pt x="4269425" y="744537"/>
                </a:lnTo>
                <a:lnTo>
                  <a:pt x="4261027" y="801687"/>
                </a:lnTo>
                <a:lnTo>
                  <a:pt x="4249270" y="854075"/>
                </a:lnTo>
                <a:lnTo>
                  <a:pt x="4234153" y="901700"/>
                </a:lnTo>
                <a:lnTo>
                  <a:pt x="4217357" y="942975"/>
                </a:lnTo>
                <a:lnTo>
                  <a:pt x="4197202" y="981075"/>
                </a:lnTo>
                <a:lnTo>
                  <a:pt x="4177047" y="1017587"/>
                </a:lnTo>
                <a:lnTo>
                  <a:pt x="4156892" y="1055687"/>
                </a:lnTo>
                <a:lnTo>
                  <a:pt x="4138416" y="1095375"/>
                </a:lnTo>
                <a:lnTo>
                  <a:pt x="4119940" y="1136650"/>
                </a:lnTo>
                <a:lnTo>
                  <a:pt x="4104825" y="1182687"/>
                </a:lnTo>
                <a:lnTo>
                  <a:pt x="4094747" y="1235075"/>
                </a:lnTo>
                <a:lnTo>
                  <a:pt x="4084669" y="1295400"/>
                </a:lnTo>
                <a:lnTo>
                  <a:pt x="4082989" y="1363662"/>
                </a:lnTo>
                <a:lnTo>
                  <a:pt x="4084669" y="1431925"/>
                </a:lnTo>
                <a:lnTo>
                  <a:pt x="4094747" y="1492250"/>
                </a:lnTo>
                <a:lnTo>
                  <a:pt x="4104825" y="1544637"/>
                </a:lnTo>
                <a:lnTo>
                  <a:pt x="4119940" y="1589087"/>
                </a:lnTo>
                <a:lnTo>
                  <a:pt x="4138416" y="1631950"/>
                </a:lnTo>
                <a:lnTo>
                  <a:pt x="4156892" y="1671637"/>
                </a:lnTo>
                <a:lnTo>
                  <a:pt x="4177047" y="1708150"/>
                </a:lnTo>
                <a:lnTo>
                  <a:pt x="4197202" y="1743075"/>
                </a:lnTo>
                <a:lnTo>
                  <a:pt x="4217357" y="1782762"/>
                </a:lnTo>
                <a:lnTo>
                  <a:pt x="4234153" y="1824037"/>
                </a:lnTo>
                <a:lnTo>
                  <a:pt x="4249270" y="1870075"/>
                </a:lnTo>
                <a:lnTo>
                  <a:pt x="4261027" y="1922462"/>
                </a:lnTo>
                <a:lnTo>
                  <a:pt x="4269425" y="1982787"/>
                </a:lnTo>
                <a:lnTo>
                  <a:pt x="4272784" y="2051050"/>
                </a:lnTo>
                <a:lnTo>
                  <a:pt x="4269425" y="2119312"/>
                </a:lnTo>
                <a:lnTo>
                  <a:pt x="4261027" y="2179637"/>
                </a:lnTo>
                <a:lnTo>
                  <a:pt x="4249270" y="2232025"/>
                </a:lnTo>
                <a:lnTo>
                  <a:pt x="4234153" y="2278062"/>
                </a:lnTo>
                <a:lnTo>
                  <a:pt x="4217357" y="2319337"/>
                </a:lnTo>
                <a:lnTo>
                  <a:pt x="4197202" y="2359025"/>
                </a:lnTo>
                <a:lnTo>
                  <a:pt x="4177047" y="2395537"/>
                </a:lnTo>
                <a:lnTo>
                  <a:pt x="4156892" y="2433637"/>
                </a:lnTo>
                <a:lnTo>
                  <a:pt x="4138416" y="2471737"/>
                </a:lnTo>
                <a:lnTo>
                  <a:pt x="4119940" y="2513012"/>
                </a:lnTo>
                <a:lnTo>
                  <a:pt x="4104825" y="2560637"/>
                </a:lnTo>
                <a:lnTo>
                  <a:pt x="4094747" y="2613025"/>
                </a:lnTo>
                <a:lnTo>
                  <a:pt x="4084669" y="2671762"/>
                </a:lnTo>
                <a:lnTo>
                  <a:pt x="4082989" y="2741612"/>
                </a:lnTo>
                <a:lnTo>
                  <a:pt x="4084669" y="2809875"/>
                </a:lnTo>
                <a:lnTo>
                  <a:pt x="4094747" y="2868612"/>
                </a:lnTo>
                <a:lnTo>
                  <a:pt x="4104825" y="2922587"/>
                </a:lnTo>
                <a:lnTo>
                  <a:pt x="4119940" y="2967037"/>
                </a:lnTo>
                <a:lnTo>
                  <a:pt x="4138416" y="3009900"/>
                </a:lnTo>
                <a:lnTo>
                  <a:pt x="4156892" y="3046412"/>
                </a:lnTo>
                <a:lnTo>
                  <a:pt x="4177047" y="3084512"/>
                </a:lnTo>
                <a:lnTo>
                  <a:pt x="4197202" y="3121025"/>
                </a:lnTo>
                <a:lnTo>
                  <a:pt x="4217357" y="3160712"/>
                </a:lnTo>
                <a:lnTo>
                  <a:pt x="4234153" y="3201987"/>
                </a:lnTo>
                <a:lnTo>
                  <a:pt x="4249270" y="3248025"/>
                </a:lnTo>
                <a:lnTo>
                  <a:pt x="4261027" y="3300412"/>
                </a:lnTo>
                <a:lnTo>
                  <a:pt x="4269425" y="3360737"/>
                </a:lnTo>
                <a:lnTo>
                  <a:pt x="4272784" y="3427412"/>
                </a:lnTo>
                <a:lnTo>
                  <a:pt x="4269425" y="3497262"/>
                </a:lnTo>
                <a:lnTo>
                  <a:pt x="4261027" y="3557587"/>
                </a:lnTo>
                <a:lnTo>
                  <a:pt x="4249270" y="3609975"/>
                </a:lnTo>
                <a:lnTo>
                  <a:pt x="4234153" y="3656012"/>
                </a:lnTo>
                <a:lnTo>
                  <a:pt x="4217357" y="3697287"/>
                </a:lnTo>
                <a:lnTo>
                  <a:pt x="4197202" y="3736975"/>
                </a:lnTo>
                <a:lnTo>
                  <a:pt x="4156892" y="3811587"/>
                </a:lnTo>
                <a:lnTo>
                  <a:pt x="4138416" y="3848100"/>
                </a:lnTo>
                <a:lnTo>
                  <a:pt x="4119940" y="3890962"/>
                </a:lnTo>
                <a:lnTo>
                  <a:pt x="4104825" y="3935412"/>
                </a:lnTo>
                <a:lnTo>
                  <a:pt x="4094747" y="3987800"/>
                </a:lnTo>
                <a:lnTo>
                  <a:pt x="4084669" y="4048125"/>
                </a:lnTo>
                <a:lnTo>
                  <a:pt x="4082989" y="4116387"/>
                </a:lnTo>
                <a:lnTo>
                  <a:pt x="4084669" y="4186237"/>
                </a:lnTo>
                <a:lnTo>
                  <a:pt x="4094747" y="4244975"/>
                </a:lnTo>
                <a:lnTo>
                  <a:pt x="4104825" y="4297362"/>
                </a:lnTo>
                <a:lnTo>
                  <a:pt x="4119940" y="4343400"/>
                </a:lnTo>
                <a:lnTo>
                  <a:pt x="4138416" y="4386262"/>
                </a:lnTo>
                <a:lnTo>
                  <a:pt x="4156892" y="4424362"/>
                </a:lnTo>
                <a:lnTo>
                  <a:pt x="4197202" y="4498975"/>
                </a:lnTo>
                <a:lnTo>
                  <a:pt x="4217357" y="4537075"/>
                </a:lnTo>
                <a:lnTo>
                  <a:pt x="4234153" y="4579937"/>
                </a:lnTo>
                <a:lnTo>
                  <a:pt x="4249270" y="4625975"/>
                </a:lnTo>
                <a:lnTo>
                  <a:pt x="4261027" y="4678362"/>
                </a:lnTo>
                <a:lnTo>
                  <a:pt x="4269425" y="4738687"/>
                </a:lnTo>
                <a:lnTo>
                  <a:pt x="4272784" y="4806950"/>
                </a:lnTo>
                <a:lnTo>
                  <a:pt x="4269425" y="4875212"/>
                </a:lnTo>
                <a:lnTo>
                  <a:pt x="4261027" y="4935537"/>
                </a:lnTo>
                <a:lnTo>
                  <a:pt x="4249270" y="4987925"/>
                </a:lnTo>
                <a:lnTo>
                  <a:pt x="4234153" y="5033962"/>
                </a:lnTo>
                <a:lnTo>
                  <a:pt x="4217357" y="5075237"/>
                </a:lnTo>
                <a:lnTo>
                  <a:pt x="4197202" y="5114925"/>
                </a:lnTo>
                <a:lnTo>
                  <a:pt x="4177047" y="5149850"/>
                </a:lnTo>
                <a:lnTo>
                  <a:pt x="4156892" y="5186362"/>
                </a:lnTo>
                <a:lnTo>
                  <a:pt x="4138416" y="5226050"/>
                </a:lnTo>
                <a:lnTo>
                  <a:pt x="4119940" y="5268912"/>
                </a:lnTo>
                <a:lnTo>
                  <a:pt x="4104825" y="5313362"/>
                </a:lnTo>
                <a:lnTo>
                  <a:pt x="4094747" y="5365750"/>
                </a:lnTo>
                <a:lnTo>
                  <a:pt x="4084669" y="5426075"/>
                </a:lnTo>
                <a:lnTo>
                  <a:pt x="4082989" y="5494337"/>
                </a:lnTo>
                <a:lnTo>
                  <a:pt x="4084669" y="5562600"/>
                </a:lnTo>
                <a:lnTo>
                  <a:pt x="4094747" y="5622925"/>
                </a:lnTo>
                <a:lnTo>
                  <a:pt x="4104825" y="5675312"/>
                </a:lnTo>
                <a:lnTo>
                  <a:pt x="4119940" y="5721350"/>
                </a:lnTo>
                <a:lnTo>
                  <a:pt x="4138416" y="5762625"/>
                </a:lnTo>
                <a:lnTo>
                  <a:pt x="4156892" y="5802312"/>
                </a:lnTo>
                <a:lnTo>
                  <a:pt x="4177047" y="5840412"/>
                </a:lnTo>
                <a:lnTo>
                  <a:pt x="4197202" y="5876925"/>
                </a:lnTo>
                <a:lnTo>
                  <a:pt x="4217357" y="5915025"/>
                </a:lnTo>
                <a:lnTo>
                  <a:pt x="4234153" y="5956300"/>
                </a:lnTo>
                <a:lnTo>
                  <a:pt x="4249270" y="6003925"/>
                </a:lnTo>
                <a:lnTo>
                  <a:pt x="4261027" y="6056312"/>
                </a:lnTo>
                <a:lnTo>
                  <a:pt x="4269425" y="6113462"/>
                </a:lnTo>
                <a:lnTo>
                  <a:pt x="4272784" y="6183312"/>
                </a:lnTo>
                <a:lnTo>
                  <a:pt x="4269425" y="6251575"/>
                </a:lnTo>
                <a:lnTo>
                  <a:pt x="4261027" y="6311900"/>
                </a:lnTo>
                <a:lnTo>
                  <a:pt x="4249270" y="6361112"/>
                </a:lnTo>
                <a:lnTo>
                  <a:pt x="4234153" y="6407150"/>
                </a:lnTo>
                <a:lnTo>
                  <a:pt x="4217357" y="6448425"/>
                </a:lnTo>
                <a:lnTo>
                  <a:pt x="4198882" y="6488112"/>
                </a:lnTo>
                <a:lnTo>
                  <a:pt x="4180406" y="6523037"/>
                </a:lnTo>
                <a:lnTo>
                  <a:pt x="4160251" y="6561137"/>
                </a:lnTo>
                <a:lnTo>
                  <a:pt x="4140096" y="6597650"/>
                </a:lnTo>
                <a:lnTo>
                  <a:pt x="4123300" y="6640512"/>
                </a:lnTo>
                <a:lnTo>
                  <a:pt x="4106504" y="6683375"/>
                </a:lnTo>
                <a:lnTo>
                  <a:pt x="4096426" y="6735762"/>
                </a:lnTo>
                <a:lnTo>
                  <a:pt x="4088029" y="6791325"/>
                </a:lnTo>
                <a:lnTo>
                  <a:pt x="4082989" y="6858000"/>
                </a:lnTo>
                <a:lnTo>
                  <a:pt x="0" y="6858000"/>
                </a:lnTo>
                <a:close/>
              </a:path>
            </a:pathLst>
          </a:custGeom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909E572F-9CDC-4214-9D42-FF00176495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417162" cy="6858000"/>
          </a:xfrm>
          <a:custGeom>
            <a:avLst/>
            <a:gdLst>
              <a:gd name="connsiteX0" fmla="*/ 4417162 w 4417162"/>
              <a:gd name="connsiteY0" fmla="*/ 0 h 6858000"/>
              <a:gd name="connsiteX1" fmla="*/ 334174 w 4417162"/>
              <a:gd name="connsiteY1" fmla="*/ 0 h 6858000"/>
              <a:gd name="connsiteX2" fmla="*/ 334173 w 4417162"/>
              <a:gd name="connsiteY2" fmla="*/ 0 h 6858000"/>
              <a:gd name="connsiteX3" fmla="*/ 189795 w 4417162"/>
              <a:gd name="connsiteY3" fmla="*/ 0 h 6858000"/>
              <a:gd name="connsiteX4" fmla="*/ 184756 w 4417162"/>
              <a:gd name="connsiteY4" fmla="*/ 66675 h 6858000"/>
              <a:gd name="connsiteX5" fmla="*/ 176358 w 4417162"/>
              <a:gd name="connsiteY5" fmla="*/ 122237 h 6858000"/>
              <a:gd name="connsiteX6" fmla="*/ 166281 w 4417162"/>
              <a:gd name="connsiteY6" fmla="*/ 174625 h 6858000"/>
              <a:gd name="connsiteX7" fmla="*/ 149485 w 4417162"/>
              <a:gd name="connsiteY7" fmla="*/ 217487 h 6858000"/>
              <a:gd name="connsiteX8" fmla="*/ 132689 w 4417162"/>
              <a:gd name="connsiteY8" fmla="*/ 260350 h 6858000"/>
              <a:gd name="connsiteX9" fmla="*/ 112534 w 4417162"/>
              <a:gd name="connsiteY9" fmla="*/ 296862 h 6858000"/>
              <a:gd name="connsiteX10" fmla="*/ 92379 w 4417162"/>
              <a:gd name="connsiteY10" fmla="*/ 334962 h 6858000"/>
              <a:gd name="connsiteX11" fmla="*/ 73903 w 4417162"/>
              <a:gd name="connsiteY11" fmla="*/ 369887 h 6858000"/>
              <a:gd name="connsiteX12" fmla="*/ 55427 w 4417162"/>
              <a:gd name="connsiteY12" fmla="*/ 409575 h 6858000"/>
              <a:gd name="connsiteX13" fmla="*/ 38632 w 4417162"/>
              <a:gd name="connsiteY13" fmla="*/ 450850 h 6858000"/>
              <a:gd name="connsiteX14" fmla="*/ 23515 w 4417162"/>
              <a:gd name="connsiteY14" fmla="*/ 496887 h 6858000"/>
              <a:gd name="connsiteX15" fmla="*/ 11758 w 4417162"/>
              <a:gd name="connsiteY15" fmla="*/ 546100 h 6858000"/>
              <a:gd name="connsiteX16" fmla="*/ 3359 w 4417162"/>
              <a:gd name="connsiteY16" fmla="*/ 606425 h 6858000"/>
              <a:gd name="connsiteX17" fmla="*/ 0 w 4417162"/>
              <a:gd name="connsiteY17" fmla="*/ 673100 h 6858000"/>
              <a:gd name="connsiteX18" fmla="*/ 3359 w 4417162"/>
              <a:gd name="connsiteY18" fmla="*/ 744537 h 6858000"/>
              <a:gd name="connsiteX19" fmla="*/ 11758 w 4417162"/>
              <a:gd name="connsiteY19" fmla="*/ 801687 h 6858000"/>
              <a:gd name="connsiteX20" fmla="*/ 23515 w 4417162"/>
              <a:gd name="connsiteY20" fmla="*/ 854075 h 6858000"/>
              <a:gd name="connsiteX21" fmla="*/ 38632 w 4417162"/>
              <a:gd name="connsiteY21" fmla="*/ 901700 h 6858000"/>
              <a:gd name="connsiteX22" fmla="*/ 55427 w 4417162"/>
              <a:gd name="connsiteY22" fmla="*/ 942975 h 6858000"/>
              <a:gd name="connsiteX23" fmla="*/ 75583 w 4417162"/>
              <a:gd name="connsiteY23" fmla="*/ 981075 h 6858000"/>
              <a:gd name="connsiteX24" fmla="*/ 95738 w 4417162"/>
              <a:gd name="connsiteY24" fmla="*/ 1017587 h 6858000"/>
              <a:gd name="connsiteX25" fmla="*/ 115893 w 4417162"/>
              <a:gd name="connsiteY25" fmla="*/ 1055687 h 6858000"/>
              <a:gd name="connsiteX26" fmla="*/ 134368 w 4417162"/>
              <a:gd name="connsiteY26" fmla="*/ 1095375 h 6858000"/>
              <a:gd name="connsiteX27" fmla="*/ 152844 w 4417162"/>
              <a:gd name="connsiteY27" fmla="*/ 1136650 h 6858000"/>
              <a:gd name="connsiteX28" fmla="*/ 167960 w 4417162"/>
              <a:gd name="connsiteY28" fmla="*/ 1182687 h 6858000"/>
              <a:gd name="connsiteX29" fmla="*/ 178038 w 4417162"/>
              <a:gd name="connsiteY29" fmla="*/ 1235075 h 6858000"/>
              <a:gd name="connsiteX30" fmla="*/ 188115 w 4417162"/>
              <a:gd name="connsiteY30" fmla="*/ 1295400 h 6858000"/>
              <a:gd name="connsiteX31" fmla="*/ 189795 w 4417162"/>
              <a:gd name="connsiteY31" fmla="*/ 1363662 h 6858000"/>
              <a:gd name="connsiteX32" fmla="*/ 188115 w 4417162"/>
              <a:gd name="connsiteY32" fmla="*/ 1431925 h 6858000"/>
              <a:gd name="connsiteX33" fmla="*/ 178038 w 4417162"/>
              <a:gd name="connsiteY33" fmla="*/ 1492250 h 6858000"/>
              <a:gd name="connsiteX34" fmla="*/ 167960 w 4417162"/>
              <a:gd name="connsiteY34" fmla="*/ 1544637 h 6858000"/>
              <a:gd name="connsiteX35" fmla="*/ 152844 w 4417162"/>
              <a:gd name="connsiteY35" fmla="*/ 1589087 h 6858000"/>
              <a:gd name="connsiteX36" fmla="*/ 134368 w 4417162"/>
              <a:gd name="connsiteY36" fmla="*/ 1631950 h 6858000"/>
              <a:gd name="connsiteX37" fmla="*/ 115893 w 4417162"/>
              <a:gd name="connsiteY37" fmla="*/ 1671637 h 6858000"/>
              <a:gd name="connsiteX38" fmla="*/ 95738 w 4417162"/>
              <a:gd name="connsiteY38" fmla="*/ 1708150 h 6858000"/>
              <a:gd name="connsiteX39" fmla="*/ 75583 w 4417162"/>
              <a:gd name="connsiteY39" fmla="*/ 1743075 h 6858000"/>
              <a:gd name="connsiteX40" fmla="*/ 55427 w 4417162"/>
              <a:gd name="connsiteY40" fmla="*/ 1782762 h 6858000"/>
              <a:gd name="connsiteX41" fmla="*/ 38632 w 4417162"/>
              <a:gd name="connsiteY41" fmla="*/ 1824037 h 6858000"/>
              <a:gd name="connsiteX42" fmla="*/ 23515 w 4417162"/>
              <a:gd name="connsiteY42" fmla="*/ 1870075 h 6858000"/>
              <a:gd name="connsiteX43" fmla="*/ 11758 w 4417162"/>
              <a:gd name="connsiteY43" fmla="*/ 1922462 h 6858000"/>
              <a:gd name="connsiteX44" fmla="*/ 3359 w 4417162"/>
              <a:gd name="connsiteY44" fmla="*/ 1982787 h 6858000"/>
              <a:gd name="connsiteX45" fmla="*/ 0 w 4417162"/>
              <a:gd name="connsiteY45" fmla="*/ 2051050 h 6858000"/>
              <a:gd name="connsiteX46" fmla="*/ 3359 w 4417162"/>
              <a:gd name="connsiteY46" fmla="*/ 2119312 h 6858000"/>
              <a:gd name="connsiteX47" fmla="*/ 11758 w 4417162"/>
              <a:gd name="connsiteY47" fmla="*/ 2179637 h 6858000"/>
              <a:gd name="connsiteX48" fmla="*/ 23515 w 4417162"/>
              <a:gd name="connsiteY48" fmla="*/ 2232025 h 6858000"/>
              <a:gd name="connsiteX49" fmla="*/ 38632 w 4417162"/>
              <a:gd name="connsiteY49" fmla="*/ 2278062 h 6858000"/>
              <a:gd name="connsiteX50" fmla="*/ 55427 w 4417162"/>
              <a:gd name="connsiteY50" fmla="*/ 2319337 h 6858000"/>
              <a:gd name="connsiteX51" fmla="*/ 75583 w 4417162"/>
              <a:gd name="connsiteY51" fmla="*/ 2359025 h 6858000"/>
              <a:gd name="connsiteX52" fmla="*/ 95738 w 4417162"/>
              <a:gd name="connsiteY52" fmla="*/ 2395537 h 6858000"/>
              <a:gd name="connsiteX53" fmla="*/ 115893 w 4417162"/>
              <a:gd name="connsiteY53" fmla="*/ 2433637 h 6858000"/>
              <a:gd name="connsiteX54" fmla="*/ 134368 w 4417162"/>
              <a:gd name="connsiteY54" fmla="*/ 2471737 h 6858000"/>
              <a:gd name="connsiteX55" fmla="*/ 152844 w 4417162"/>
              <a:gd name="connsiteY55" fmla="*/ 2513012 h 6858000"/>
              <a:gd name="connsiteX56" fmla="*/ 167960 w 4417162"/>
              <a:gd name="connsiteY56" fmla="*/ 2560637 h 6858000"/>
              <a:gd name="connsiteX57" fmla="*/ 178038 w 4417162"/>
              <a:gd name="connsiteY57" fmla="*/ 2613025 h 6858000"/>
              <a:gd name="connsiteX58" fmla="*/ 188115 w 4417162"/>
              <a:gd name="connsiteY58" fmla="*/ 2671762 h 6858000"/>
              <a:gd name="connsiteX59" fmla="*/ 189795 w 4417162"/>
              <a:gd name="connsiteY59" fmla="*/ 2741612 h 6858000"/>
              <a:gd name="connsiteX60" fmla="*/ 188115 w 4417162"/>
              <a:gd name="connsiteY60" fmla="*/ 2809875 h 6858000"/>
              <a:gd name="connsiteX61" fmla="*/ 178038 w 4417162"/>
              <a:gd name="connsiteY61" fmla="*/ 2868612 h 6858000"/>
              <a:gd name="connsiteX62" fmla="*/ 167960 w 4417162"/>
              <a:gd name="connsiteY62" fmla="*/ 2922587 h 6858000"/>
              <a:gd name="connsiteX63" fmla="*/ 152844 w 4417162"/>
              <a:gd name="connsiteY63" fmla="*/ 2967037 h 6858000"/>
              <a:gd name="connsiteX64" fmla="*/ 134368 w 4417162"/>
              <a:gd name="connsiteY64" fmla="*/ 3009900 h 6858000"/>
              <a:gd name="connsiteX65" fmla="*/ 115893 w 4417162"/>
              <a:gd name="connsiteY65" fmla="*/ 3046412 h 6858000"/>
              <a:gd name="connsiteX66" fmla="*/ 95738 w 4417162"/>
              <a:gd name="connsiteY66" fmla="*/ 3084512 h 6858000"/>
              <a:gd name="connsiteX67" fmla="*/ 75583 w 4417162"/>
              <a:gd name="connsiteY67" fmla="*/ 3121025 h 6858000"/>
              <a:gd name="connsiteX68" fmla="*/ 55427 w 4417162"/>
              <a:gd name="connsiteY68" fmla="*/ 3160712 h 6858000"/>
              <a:gd name="connsiteX69" fmla="*/ 38632 w 4417162"/>
              <a:gd name="connsiteY69" fmla="*/ 3201987 h 6858000"/>
              <a:gd name="connsiteX70" fmla="*/ 23515 w 4417162"/>
              <a:gd name="connsiteY70" fmla="*/ 3248025 h 6858000"/>
              <a:gd name="connsiteX71" fmla="*/ 11758 w 4417162"/>
              <a:gd name="connsiteY71" fmla="*/ 3300412 h 6858000"/>
              <a:gd name="connsiteX72" fmla="*/ 3359 w 4417162"/>
              <a:gd name="connsiteY72" fmla="*/ 3360737 h 6858000"/>
              <a:gd name="connsiteX73" fmla="*/ 0 w 4417162"/>
              <a:gd name="connsiteY73" fmla="*/ 3427412 h 6858000"/>
              <a:gd name="connsiteX74" fmla="*/ 3359 w 4417162"/>
              <a:gd name="connsiteY74" fmla="*/ 3497262 h 6858000"/>
              <a:gd name="connsiteX75" fmla="*/ 11758 w 4417162"/>
              <a:gd name="connsiteY75" fmla="*/ 3557587 h 6858000"/>
              <a:gd name="connsiteX76" fmla="*/ 23515 w 4417162"/>
              <a:gd name="connsiteY76" fmla="*/ 3609975 h 6858000"/>
              <a:gd name="connsiteX77" fmla="*/ 38632 w 4417162"/>
              <a:gd name="connsiteY77" fmla="*/ 3656012 h 6858000"/>
              <a:gd name="connsiteX78" fmla="*/ 55427 w 4417162"/>
              <a:gd name="connsiteY78" fmla="*/ 3697287 h 6858000"/>
              <a:gd name="connsiteX79" fmla="*/ 75583 w 4417162"/>
              <a:gd name="connsiteY79" fmla="*/ 3736975 h 6858000"/>
              <a:gd name="connsiteX80" fmla="*/ 115893 w 4417162"/>
              <a:gd name="connsiteY80" fmla="*/ 3811587 h 6858000"/>
              <a:gd name="connsiteX81" fmla="*/ 134368 w 4417162"/>
              <a:gd name="connsiteY81" fmla="*/ 3848100 h 6858000"/>
              <a:gd name="connsiteX82" fmla="*/ 152844 w 4417162"/>
              <a:gd name="connsiteY82" fmla="*/ 3890962 h 6858000"/>
              <a:gd name="connsiteX83" fmla="*/ 167960 w 4417162"/>
              <a:gd name="connsiteY83" fmla="*/ 3935412 h 6858000"/>
              <a:gd name="connsiteX84" fmla="*/ 178038 w 4417162"/>
              <a:gd name="connsiteY84" fmla="*/ 3987800 h 6858000"/>
              <a:gd name="connsiteX85" fmla="*/ 188115 w 4417162"/>
              <a:gd name="connsiteY85" fmla="*/ 4048125 h 6858000"/>
              <a:gd name="connsiteX86" fmla="*/ 189795 w 4417162"/>
              <a:gd name="connsiteY86" fmla="*/ 4116387 h 6858000"/>
              <a:gd name="connsiteX87" fmla="*/ 188115 w 4417162"/>
              <a:gd name="connsiteY87" fmla="*/ 4186237 h 6858000"/>
              <a:gd name="connsiteX88" fmla="*/ 178038 w 4417162"/>
              <a:gd name="connsiteY88" fmla="*/ 4244975 h 6858000"/>
              <a:gd name="connsiteX89" fmla="*/ 167960 w 4417162"/>
              <a:gd name="connsiteY89" fmla="*/ 4297362 h 6858000"/>
              <a:gd name="connsiteX90" fmla="*/ 152844 w 4417162"/>
              <a:gd name="connsiteY90" fmla="*/ 4343400 h 6858000"/>
              <a:gd name="connsiteX91" fmla="*/ 134368 w 4417162"/>
              <a:gd name="connsiteY91" fmla="*/ 4386262 h 6858000"/>
              <a:gd name="connsiteX92" fmla="*/ 115893 w 4417162"/>
              <a:gd name="connsiteY92" fmla="*/ 4424362 h 6858000"/>
              <a:gd name="connsiteX93" fmla="*/ 75583 w 4417162"/>
              <a:gd name="connsiteY93" fmla="*/ 4498975 h 6858000"/>
              <a:gd name="connsiteX94" fmla="*/ 55427 w 4417162"/>
              <a:gd name="connsiteY94" fmla="*/ 4537075 h 6858000"/>
              <a:gd name="connsiteX95" fmla="*/ 38632 w 4417162"/>
              <a:gd name="connsiteY95" fmla="*/ 4579937 h 6858000"/>
              <a:gd name="connsiteX96" fmla="*/ 23515 w 4417162"/>
              <a:gd name="connsiteY96" fmla="*/ 4625975 h 6858000"/>
              <a:gd name="connsiteX97" fmla="*/ 11758 w 4417162"/>
              <a:gd name="connsiteY97" fmla="*/ 4678362 h 6858000"/>
              <a:gd name="connsiteX98" fmla="*/ 3359 w 4417162"/>
              <a:gd name="connsiteY98" fmla="*/ 4738687 h 6858000"/>
              <a:gd name="connsiteX99" fmla="*/ 0 w 4417162"/>
              <a:gd name="connsiteY99" fmla="*/ 4806950 h 6858000"/>
              <a:gd name="connsiteX100" fmla="*/ 3359 w 4417162"/>
              <a:gd name="connsiteY100" fmla="*/ 4875212 h 6858000"/>
              <a:gd name="connsiteX101" fmla="*/ 11758 w 4417162"/>
              <a:gd name="connsiteY101" fmla="*/ 4935537 h 6858000"/>
              <a:gd name="connsiteX102" fmla="*/ 23515 w 4417162"/>
              <a:gd name="connsiteY102" fmla="*/ 4987925 h 6858000"/>
              <a:gd name="connsiteX103" fmla="*/ 38632 w 4417162"/>
              <a:gd name="connsiteY103" fmla="*/ 5033962 h 6858000"/>
              <a:gd name="connsiteX104" fmla="*/ 55427 w 4417162"/>
              <a:gd name="connsiteY104" fmla="*/ 5075237 h 6858000"/>
              <a:gd name="connsiteX105" fmla="*/ 75583 w 4417162"/>
              <a:gd name="connsiteY105" fmla="*/ 5114925 h 6858000"/>
              <a:gd name="connsiteX106" fmla="*/ 95738 w 4417162"/>
              <a:gd name="connsiteY106" fmla="*/ 5149850 h 6858000"/>
              <a:gd name="connsiteX107" fmla="*/ 115893 w 4417162"/>
              <a:gd name="connsiteY107" fmla="*/ 5186362 h 6858000"/>
              <a:gd name="connsiteX108" fmla="*/ 134368 w 4417162"/>
              <a:gd name="connsiteY108" fmla="*/ 5226050 h 6858000"/>
              <a:gd name="connsiteX109" fmla="*/ 152844 w 4417162"/>
              <a:gd name="connsiteY109" fmla="*/ 5268912 h 6858000"/>
              <a:gd name="connsiteX110" fmla="*/ 167960 w 4417162"/>
              <a:gd name="connsiteY110" fmla="*/ 5313362 h 6858000"/>
              <a:gd name="connsiteX111" fmla="*/ 178038 w 4417162"/>
              <a:gd name="connsiteY111" fmla="*/ 5365750 h 6858000"/>
              <a:gd name="connsiteX112" fmla="*/ 188115 w 4417162"/>
              <a:gd name="connsiteY112" fmla="*/ 5426075 h 6858000"/>
              <a:gd name="connsiteX113" fmla="*/ 189795 w 4417162"/>
              <a:gd name="connsiteY113" fmla="*/ 5494337 h 6858000"/>
              <a:gd name="connsiteX114" fmla="*/ 188115 w 4417162"/>
              <a:gd name="connsiteY114" fmla="*/ 5562600 h 6858000"/>
              <a:gd name="connsiteX115" fmla="*/ 178038 w 4417162"/>
              <a:gd name="connsiteY115" fmla="*/ 5622925 h 6858000"/>
              <a:gd name="connsiteX116" fmla="*/ 167960 w 4417162"/>
              <a:gd name="connsiteY116" fmla="*/ 5675312 h 6858000"/>
              <a:gd name="connsiteX117" fmla="*/ 152844 w 4417162"/>
              <a:gd name="connsiteY117" fmla="*/ 5721350 h 6858000"/>
              <a:gd name="connsiteX118" fmla="*/ 134368 w 4417162"/>
              <a:gd name="connsiteY118" fmla="*/ 5762625 h 6858000"/>
              <a:gd name="connsiteX119" fmla="*/ 115893 w 4417162"/>
              <a:gd name="connsiteY119" fmla="*/ 5802312 h 6858000"/>
              <a:gd name="connsiteX120" fmla="*/ 95738 w 4417162"/>
              <a:gd name="connsiteY120" fmla="*/ 5840412 h 6858000"/>
              <a:gd name="connsiteX121" fmla="*/ 75583 w 4417162"/>
              <a:gd name="connsiteY121" fmla="*/ 5876925 h 6858000"/>
              <a:gd name="connsiteX122" fmla="*/ 55427 w 4417162"/>
              <a:gd name="connsiteY122" fmla="*/ 5915025 h 6858000"/>
              <a:gd name="connsiteX123" fmla="*/ 38632 w 4417162"/>
              <a:gd name="connsiteY123" fmla="*/ 5956300 h 6858000"/>
              <a:gd name="connsiteX124" fmla="*/ 23515 w 4417162"/>
              <a:gd name="connsiteY124" fmla="*/ 6003925 h 6858000"/>
              <a:gd name="connsiteX125" fmla="*/ 11758 w 4417162"/>
              <a:gd name="connsiteY125" fmla="*/ 6056312 h 6858000"/>
              <a:gd name="connsiteX126" fmla="*/ 3359 w 4417162"/>
              <a:gd name="connsiteY126" fmla="*/ 6113462 h 6858000"/>
              <a:gd name="connsiteX127" fmla="*/ 0 w 4417162"/>
              <a:gd name="connsiteY127" fmla="*/ 6183312 h 6858000"/>
              <a:gd name="connsiteX128" fmla="*/ 3359 w 4417162"/>
              <a:gd name="connsiteY128" fmla="*/ 6251575 h 6858000"/>
              <a:gd name="connsiteX129" fmla="*/ 11758 w 4417162"/>
              <a:gd name="connsiteY129" fmla="*/ 6311900 h 6858000"/>
              <a:gd name="connsiteX130" fmla="*/ 23515 w 4417162"/>
              <a:gd name="connsiteY130" fmla="*/ 6361112 h 6858000"/>
              <a:gd name="connsiteX131" fmla="*/ 38632 w 4417162"/>
              <a:gd name="connsiteY131" fmla="*/ 6407150 h 6858000"/>
              <a:gd name="connsiteX132" fmla="*/ 55427 w 4417162"/>
              <a:gd name="connsiteY132" fmla="*/ 6448425 h 6858000"/>
              <a:gd name="connsiteX133" fmla="*/ 73903 w 4417162"/>
              <a:gd name="connsiteY133" fmla="*/ 6488112 h 6858000"/>
              <a:gd name="connsiteX134" fmla="*/ 92379 w 4417162"/>
              <a:gd name="connsiteY134" fmla="*/ 6523037 h 6858000"/>
              <a:gd name="connsiteX135" fmla="*/ 112534 w 4417162"/>
              <a:gd name="connsiteY135" fmla="*/ 6561137 h 6858000"/>
              <a:gd name="connsiteX136" fmla="*/ 132689 w 4417162"/>
              <a:gd name="connsiteY136" fmla="*/ 6597650 h 6858000"/>
              <a:gd name="connsiteX137" fmla="*/ 149485 w 4417162"/>
              <a:gd name="connsiteY137" fmla="*/ 6640512 h 6858000"/>
              <a:gd name="connsiteX138" fmla="*/ 166281 w 4417162"/>
              <a:gd name="connsiteY138" fmla="*/ 6683375 h 6858000"/>
              <a:gd name="connsiteX139" fmla="*/ 176358 w 4417162"/>
              <a:gd name="connsiteY139" fmla="*/ 6735762 h 6858000"/>
              <a:gd name="connsiteX140" fmla="*/ 184756 w 4417162"/>
              <a:gd name="connsiteY140" fmla="*/ 6791325 h 6858000"/>
              <a:gd name="connsiteX141" fmla="*/ 189795 w 4417162"/>
              <a:gd name="connsiteY141" fmla="*/ 6858000 h 6858000"/>
              <a:gd name="connsiteX142" fmla="*/ 334173 w 4417162"/>
              <a:gd name="connsiteY142" fmla="*/ 6858000 h 6858000"/>
              <a:gd name="connsiteX143" fmla="*/ 334174 w 4417162"/>
              <a:gd name="connsiteY143" fmla="*/ 6858000 h 6858000"/>
              <a:gd name="connsiteX144" fmla="*/ 4417162 w 4417162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417162" h="6858000">
                <a:moveTo>
                  <a:pt x="4417162" y="0"/>
                </a:moveTo>
                <a:lnTo>
                  <a:pt x="334174" y="0"/>
                </a:lnTo>
                <a:lnTo>
                  <a:pt x="334173" y="0"/>
                </a:lnTo>
                <a:lnTo>
                  <a:pt x="189795" y="0"/>
                </a:lnTo>
                <a:lnTo>
                  <a:pt x="184756" y="66675"/>
                </a:lnTo>
                <a:lnTo>
                  <a:pt x="176358" y="122237"/>
                </a:lnTo>
                <a:lnTo>
                  <a:pt x="166281" y="174625"/>
                </a:lnTo>
                <a:lnTo>
                  <a:pt x="149485" y="217487"/>
                </a:lnTo>
                <a:lnTo>
                  <a:pt x="132689" y="260350"/>
                </a:lnTo>
                <a:lnTo>
                  <a:pt x="112534" y="296862"/>
                </a:lnTo>
                <a:lnTo>
                  <a:pt x="92379" y="334962"/>
                </a:lnTo>
                <a:lnTo>
                  <a:pt x="73903" y="369887"/>
                </a:lnTo>
                <a:lnTo>
                  <a:pt x="55427" y="409575"/>
                </a:lnTo>
                <a:lnTo>
                  <a:pt x="38632" y="450850"/>
                </a:lnTo>
                <a:lnTo>
                  <a:pt x="23515" y="496887"/>
                </a:lnTo>
                <a:lnTo>
                  <a:pt x="11758" y="546100"/>
                </a:lnTo>
                <a:lnTo>
                  <a:pt x="3359" y="606425"/>
                </a:lnTo>
                <a:lnTo>
                  <a:pt x="0" y="673100"/>
                </a:lnTo>
                <a:lnTo>
                  <a:pt x="3359" y="744537"/>
                </a:lnTo>
                <a:lnTo>
                  <a:pt x="11758" y="801687"/>
                </a:lnTo>
                <a:lnTo>
                  <a:pt x="23515" y="854075"/>
                </a:lnTo>
                <a:lnTo>
                  <a:pt x="38632" y="901700"/>
                </a:lnTo>
                <a:lnTo>
                  <a:pt x="55427" y="942975"/>
                </a:lnTo>
                <a:lnTo>
                  <a:pt x="75583" y="981075"/>
                </a:lnTo>
                <a:lnTo>
                  <a:pt x="95738" y="1017587"/>
                </a:lnTo>
                <a:lnTo>
                  <a:pt x="115893" y="1055687"/>
                </a:lnTo>
                <a:lnTo>
                  <a:pt x="134368" y="1095375"/>
                </a:lnTo>
                <a:lnTo>
                  <a:pt x="152844" y="1136650"/>
                </a:lnTo>
                <a:lnTo>
                  <a:pt x="167960" y="1182687"/>
                </a:lnTo>
                <a:lnTo>
                  <a:pt x="178038" y="1235075"/>
                </a:lnTo>
                <a:lnTo>
                  <a:pt x="188115" y="1295400"/>
                </a:lnTo>
                <a:lnTo>
                  <a:pt x="189795" y="1363662"/>
                </a:lnTo>
                <a:lnTo>
                  <a:pt x="188115" y="1431925"/>
                </a:lnTo>
                <a:lnTo>
                  <a:pt x="178038" y="1492250"/>
                </a:lnTo>
                <a:lnTo>
                  <a:pt x="167960" y="1544637"/>
                </a:lnTo>
                <a:lnTo>
                  <a:pt x="152844" y="1589087"/>
                </a:lnTo>
                <a:lnTo>
                  <a:pt x="134368" y="1631950"/>
                </a:lnTo>
                <a:lnTo>
                  <a:pt x="115893" y="1671637"/>
                </a:lnTo>
                <a:lnTo>
                  <a:pt x="95738" y="1708150"/>
                </a:lnTo>
                <a:lnTo>
                  <a:pt x="75583" y="1743075"/>
                </a:lnTo>
                <a:lnTo>
                  <a:pt x="55427" y="1782762"/>
                </a:lnTo>
                <a:lnTo>
                  <a:pt x="38632" y="1824037"/>
                </a:lnTo>
                <a:lnTo>
                  <a:pt x="23515" y="1870075"/>
                </a:lnTo>
                <a:lnTo>
                  <a:pt x="11758" y="1922462"/>
                </a:lnTo>
                <a:lnTo>
                  <a:pt x="3359" y="1982787"/>
                </a:lnTo>
                <a:lnTo>
                  <a:pt x="0" y="2051050"/>
                </a:lnTo>
                <a:lnTo>
                  <a:pt x="3359" y="2119312"/>
                </a:lnTo>
                <a:lnTo>
                  <a:pt x="11758" y="2179637"/>
                </a:lnTo>
                <a:lnTo>
                  <a:pt x="23515" y="2232025"/>
                </a:lnTo>
                <a:lnTo>
                  <a:pt x="38632" y="2278062"/>
                </a:lnTo>
                <a:lnTo>
                  <a:pt x="55427" y="2319337"/>
                </a:lnTo>
                <a:lnTo>
                  <a:pt x="75583" y="2359025"/>
                </a:lnTo>
                <a:lnTo>
                  <a:pt x="95738" y="2395537"/>
                </a:lnTo>
                <a:lnTo>
                  <a:pt x="115893" y="2433637"/>
                </a:lnTo>
                <a:lnTo>
                  <a:pt x="134368" y="2471737"/>
                </a:lnTo>
                <a:lnTo>
                  <a:pt x="152844" y="2513012"/>
                </a:lnTo>
                <a:lnTo>
                  <a:pt x="167960" y="2560637"/>
                </a:lnTo>
                <a:lnTo>
                  <a:pt x="178038" y="2613025"/>
                </a:lnTo>
                <a:lnTo>
                  <a:pt x="188115" y="2671762"/>
                </a:lnTo>
                <a:lnTo>
                  <a:pt x="189795" y="2741612"/>
                </a:lnTo>
                <a:lnTo>
                  <a:pt x="188115" y="2809875"/>
                </a:lnTo>
                <a:lnTo>
                  <a:pt x="178038" y="2868612"/>
                </a:lnTo>
                <a:lnTo>
                  <a:pt x="167960" y="2922587"/>
                </a:lnTo>
                <a:lnTo>
                  <a:pt x="152844" y="2967037"/>
                </a:lnTo>
                <a:lnTo>
                  <a:pt x="134368" y="3009900"/>
                </a:lnTo>
                <a:lnTo>
                  <a:pt x="115893" y="3046412"/>
                </a:lnTo>
                <a:lnTo>
                  <a:pt x="95738" y="3084512"/>
                </a:lnTo>
                <a:lnTo>
                  <a:pt x="75583" y="3121025"/>
                </a:lnTo>
                <a:lnTo>
                  <a:pt x="55427" y="3160712"/>
                </a:lnTo>
                <a:lnTo>
                  <a:pt x="38632" y="3201987"/>
                </a:lnTo>
                <a:lnTo>
                  <a:pt x="23515" y="3248025"/>
                </a:lnTo>
                <a:lnTo>
                  <a:pt x="11758" y="3300412"/>
                </a:lnTo>
                <a:lnTo>
                  <a:pt x="3359" y="3360737"/>
                </a:lnTo>
                <a:lnTo>
                  <a:pt x="0" y="3427412"/>
                </a:lnTo>
                <a:lnTo>
                  <a:pt x="3359" y="3497262"/>
                </a:lnTo>
                <a:lnTo>
                  <a:pt x="11758" y="3557587"/>
                </a:lnTo>
                <a:lnTo>
                  <a:pt x="23515" y="3609975"/>
                </a:lnTo>
                <a:lnTo>
                  <a:pt x="38632" y="3656012"/>
                </a:lnTo>
                <a:lnTo>
                  <a:pt x="55427" y="3697287"/>
                </a:lnTo>
                <a:lnTo>
                  <a:pt x="75583" y="3736975"/>
                </a:lnTo>
                <a:lnTo>
                  <a:pt x="115893" y="3811587"/>
                </a:lnTo>
                <a:lnTo>
                  <a:pt x="134368" y="3848100"/>
                </a:lnTo>
                <a:lnTo>
                  <a:pt x="152844" y="3890962"/>
                </a:lnTo>
                <a:lnTo>
                  <a:pt x="167960" y="3935412"/>
                </a:lnTo>
                <a:lnTo>
                  <a:pt x="178038" y="3987800"/>
                </a:lnTo>
                <a:lnTo>
                  <a:pt x="188115" y="4048125"/>
                </a:lnTo>
                <a:lnTo>
                  <a:pt x="189795" y="4116387"/>
                </a:lnTo>
                <a:lnTo>
                  <a:pt x="188115" y="4186237"/>
                </a:lnTo>
                <a:lnTo>
                  <a:pt x="178038" y="4244975"/>
                </a:lnTo>
                <a:lnTo>
                  <a:pt x="167960" y="4297362"/>
                </a:lnTo>
                <a:lnTo>
                  <a:pt x="152844" y="4343400"/>
                </a:lnTo>
                <a:lnTo>
                  <a:pt x="134368" y="4386262"/>
                </a:lnTo>
                <a:lnTo>
                  <a:pt x="115893" y="4424362"/>
                </a:lnTo>
                <a:lnTo>
                  <a:pt x="75583" y="4498975"/>
                </a:lnTo>
                <a:lnTo>
                  <a:pt x="55427" y="4537075"/>
                </a:lnTo>
                <a:lnTo>
                  <a:pt x="38632" y="4579937"/>
                </a:lnTo>
                <a:lnTo>
                  <a:pt x="23515" y="4625975"/>
                </a:lnTo>
                <a:lnTo>
                  <a:pt x="11758" y="4678362"/>
                </a:lnTo>
                <a:lnTo>
                  <a:pt x="3359" y="4738687"/>
                </a:lnTo>
                <a:lnTo>
                  <a:pt x="0" y="4806950"/>
                </a:lnTo>
                <a:lnTo>
                  <a:pt x="3359" y="4875212"/>
                </a:lnTo>
                <a:lnTo>
                  <a:pt x="11758" y="4935537"/>
                </a:lnTo>
                <a:lnTo>
                  <a:pt x="23515" y="4987925"/>
                </a:lnTo>
                <a:lnTo>
                  <a:pt x="38632" y="5033962"/>
                </a:lnTo>
                <a:lnTo>
                  <a:pt x="55427" y="5075237"/>
                </a:lnTo>
                <a:lnTo>
                  <a:pt x="75583" y="5114925"/>
                </a:lnTo>
                <a:lnTo>
                  <a:pt x="95738" y="5149850"/>
                </a:lnTo>
                <a:lnTo>
                  <a:pt x="115893" y="5186362"/>
                </a:lnTo>
                <a:lnTo>
                  <a:pt x="134368" y="5226050"/>
                </a:lnTo>
                <a:lnTo>
                  <a:pt x="152844" y="5268912"/>
                </a:lnTo>
                <a:lnTo>
                  <a:pt x="167960" y="5313362"/>
                </a:lnTo>
                <a:lnTo>
                  <a:pt x="178038" y="5365750"/>
                </a:lnTo>
                <a:lnTo>
                  <a:pt x="188115" y="5426075"/>
                </a:lnTo>
                <a:lnTo>
                  <a:pt x="189795" y="5494337"/>
                </a:lnTo>
                <a:lnTo>
                  <a:pt x="188115" y="5562600"/>
                </a:lnTo>
                <a:lnTo>
                  <a:pt x="178038" y="5622925"/>
                </a:lnTo>
                <a:lnTo>
                  <a:pt x="167960" y="5675312"/>
                </a:lnTo>
                <a:lnTo>
                  <a:pt x="152844" y="5721350"/>
                </a:lnTo>
                <a:lnTo>
                  <a:pt x="134368" y="5762625"/>
                </a:lnTo>
                <a:lnTo>
                  <a:pt x="115893" y="5802312"/>
                </a:lnTo>
                <a:lnTo>
                  <a:pt x="95738" y="5840412"/>
                </a:lnTo>
                <a:lnTo>
                  <a:pt x="75583" y="5876925"/>
                </a:lnTo>
                <a:lnTo>
                  <a:pt x="55427" y="5915025"/>
                </a:lnTo>
                <a:lnTo>
                  <a:pt x="38632" y="5956300"/>
                </a:lnTo>
                <a:lnTo>
                  <a:pt x="23515" y="6003925"/>
                </a:lnTo>
                <a:lnTo>
                  <a:pt x="11758" y="6056312"/>
                </a:lnTo>
                <a:lnTo>
                  <a:pt x="3359" y="6113462"/>
                </a:lnTo>
                <a:lnTo>
                  <a:pt x="0" y="6183312"/>
                </a:lnTo>
                <a:lnTo>
                  <a:pt x="3359" y="6251575"/>
                </a:lnTo>
                <a:lnTo>
                  <a:pt x="11758" y="6311900"/>
                </a:lnTo>
                <a:lnTo>
                  <a:pt x="23515" y="6361112"/>
                </a:lnTo>
                <a:lnTo>
                  <a:pt x="38632" y="6407150"/>
                </a:lnTo>
                <a:lnTo>
                  <a:pt x="55427" y="6448425"/>
                </a:lnTo>
                <a:lnTo>
                  <a:pt x="73903" y="6488112"/>
                </a:lnTo>
                <a:lnTo>
                  <a:pt x="92379" y="6523037"/>
                </a:lnTo>
                <a:lnTo>
                  <a:pt x="112534" y="6561137"/>
                </a:lnTo>
                <a:lnTo>
                  <a:pt x="132689" y="6597650"/>
                </a:lnTo>
                <a:lnTo>
                  <a:pt x="149485" y="6640512"/>
                </a:lnTo>
                <a:lnTo>
                  <a:pt x="166281" y="6683375"/>
                </a:lnTo>
                <a:lnTo>
                  <a:pt x="176358" y="6735762"/>
                </a:lnTo>
                <a:lnTo>
                  <a:pt x="184756" y="6791325"/>
                </a:lnTo>
                <a:lnTo>
                  <a:pt x="189795" y="6858000"/>
                </a:lnTo>
                <a:lnTo>
                  <a:pt x="334173" y="6858000"/>
                </a:lnTo>
                <a:lnTo>
                  <a:pt x="334174" y="6858000"/>
                </a:lnTo>
                <a:lnTo>
                  <a:pt x="4417162" y="6858000"/>
                </a:lnTo>
                <a:close/>
              </a:path>
            </a:pathLst>
          </a:custGeom>
          <a:solidFill>
            <a:schemeClr val="accent1">
              <a:lumMod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E19BF1C0-EE32-4EEE-9539-CE8473AA2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298" y="235693"/>
            <a:ext cx="3234018" cy="382672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90° Turn </a:t>
            </a:r>
          </a:p>
        </p:txBody>
      </p:sp>
      <p:sp>
        <p:nvSpPr>
          <p:cNvPr id="31" name="Slide Number Placeholder 30">
            <a:extLst>
              <a:ext uri="{FF2B5EF4-FFF2-40B4-BE49-F238E27FC236}">
                <a16:creationId xmlns:a16="http://schemas.microsoft.com/office/drawing/2014/main" id="{AD175D2A-0058-45E0-AAF6-7260876F00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z="1200">
                <a:solidFill>
                  <a:srgbClr val="000000">
                    <a:alpha val="60000"/>
                  </a:srgbClr>
                </a:solidFill>
                <a:latin typeface="+mn-lt"/>
                <a:cs typeface="+mn-cs"/>
              </a:rPr>
              <a:pPr>
                <a:spcAft>
                  <a:spcPts val="600"/>
                </a:spcAft>
              </a:pPr>
              <a:t>29</a:t>
            </a:fld>
            <a:endParaRPr lang="en-US" sz="1200">
              <a:solidFill>
                <a:srgbClr val="000000">
                  <a:alpha val="60000"/>
                </a:srgbClr>
              </a:solidFill>
              <a:latin typeface="+mn-lt"/>
              <a:cs typeface="+mn-cs"/>
            </a:endParaRPr>
          </a:p>
        </p:txBody>
      </p:sp>
      <p:pic>
        <p:nvPicPr>
          <p:cNvPr id="3" name="Content Placeholder 2" descr="Text&#10;&#10;Description automatically generated">
            <a:extLst>
              <a:ext uri="{FF2B5EF4-FFF2-40B4-BE49-F238E27FC236}">
                <a16:creationId xmlns:a16="http://schemas.microsoft.com/office/drawing/2014/main" id="{9249F852-B0DF-DA90-92A3-7F69C67C297E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2"/>
          <a:stretch>
            <a:fillRect/>
          </a:stretch>
        </p:blipFill>
        <p:spPr>
          <a:xfrm>
            <a:off x="4688309" y="931715"/>
            <a:ext cx="3405104" cy="2249051"/>
          </a:xfrm>
        </p:spPr>
      </p:pic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7A9CCBE7-0684-6AEE-3351-30AD63C3C7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4840" y="3296731"/>
            <a:ext cx="3871862" cy="2629554"/>
          </a:xfrm>
          <a:prstGeom prst="rect">
            <a:avLst/>
          </a:prstGeom>
        </p:spPr>
      </p:pic>
      <p:pic>
        <p:nvPicPr>
          <p:cNvPr id="13" name="Google Shape;82;p1">
            <a:extLst>
              <a:ext uri="{FF2B5EF4-FFF2-40B4-BE49-F238E27FC236}">
                <a16:creationId xmlns:a16="http://schemas.microsoft.com/office/drawing/2014/main" id="{2F6604BA-787C-9995-3866-09F9B0D186A6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0309" y="95795"/>
            <a:ext cx="902526" cy="5249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155036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5">
            <a:extLst>
              <a:ext uri="{FF2B5EF4-FFF2-40B4-BE49-F238E27FC236}">
                <a16:creationId xmlns:a16="http://schemas.microsoft.com/office/drawing/2014/main" id="{1825AC39-5F85-4CAA-8A81-A1287086B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5DA4D23-37FC-4B90-8188-F0377C5FF4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417162" cy="6858000"/>
          </a:xfrm>
          <a:custGeom>
            <a:avLst/>
            <a:gdLst>
              <a:gd name="connsiteX0" fmla="*/ 0 w 4417162"/>
              <a:gd name="connsiteY0" fmla="*/ 0 h 6858000"/>
              <a:gd name="connsiteX1" fmla="*/ 144378 w 4417162"/>
              <a:gd name="connsiteY1" fmla="*/ 0 h 6858000"/>
              <a:gd name="connsiteX2" fmla="*/ 2310062 w 4417162"/>
              <a:gd name="connsiteY2" fmla="*/ 0 h 6858000"/>
              <a:gd name="connsiteX3" fmla="*/ 4227367 w 4417162"/>
              <a:gd name="connsiteY3" fmla="*/ 0 h 6858000"/>
              <a:gd name="connsiteX4" fmla="*/ 4232407 w 4417162"/>
              <a:gd name="connsiteY4" fmla="*/ 66675 h 6858000"/>
              <a:gd name="connsiteX5" fmla="*/ 4240804 w 4417162"/>
              <a:gd name="connsiteY5" fmla="*/ 122237 h 6858000"/>
              <a:gd name="connsiteX6" fmla="*/ 4250882 w 4417162"/>
              <a:gd name="connsiteY6" fmla="*/ 174625 h 6858000"/>
              <a:gd name="connsiteX7" fmla="*/ 4267678 w 4417162"/>
              <a:gd name="connsiteY7" fmla="*/ 217487 h 6858000"/>
              <a:gd name="connsiteX8" fmla="*/ 4284474 w 4417162"/>
              <a:gd name="connsiteY8" fmla="*/ 260350 h 6858000"/>
              <a:gd name="connsiteX9" fmla="*/ 4304629 w 4417162"/>
              <a:gd name="connsiteY9" fmla="*/ 296862 h 6858000"/>
              <a:gd name="connsiteX10" fmla="*/ 4324784 w 4417162"/>
              <a:gd name="connsiteY10" fmla="*/ 334962 h 6858000"/>
              <a:gd name="connsiteX11" fmla="*/ 4343260 w 4417162"/>
              <a:gd name="connsiteY11" fmla="*/ 369887 h 6858000"/>
              <a:gd name="connsiteX12" fmla="*/ 4361735 w 4417162"/>
              <a:gd name="connsiteY12" fmla="*/ 409575 h 6858000"/>
              <a:gd name="connsiteX13" fmla="*/ 4378531 w 4417162"/>
              <a:gd name="connsiteY13" fmla="*/ 450850 h 6858000"/>
              <a:gd name="connsiteX14" fmla="*/ 4393648 w 4417162"/>
              <a:gd name="connsiteY14" fmla="*/ 496887 h 6858000"/>
              <a:gd name="connsiteX15" fmla="*/ 4405405 w 4417162"/>
              <a:gd name="connsiteY15" fmla="*/ 546100 h 6858000"/>
              <a:gd name="connsiteX16" fmla="*/ 4413803 w 4417162"/>
              <a:gd name="connsiteY16" fmla="*/ 606425 h 6858000"/>
              <a:gd name="connsiteX17" fmla="*/ 4417162 w 4417162"/>
              <a:gd name="connsiteY17" fmla="*/ 673100 h 6858000"/>
              <a:gd name="connsiteX18" fmla="*/ 4413803 w 4417162"/>
              <a:gd name="connsiteY18" fmla="*/ 744537 h 6858000"/>
              <a:gd name="connsiteX19" fmla="*/ 4405405 w 4417162"/>
              <a:gd name="connsiteY19" fmla="*/ 801687 h 6858000"/>
              <a:gd name="connsiteX20" fmla="*/ 4393648 w 4417162"/>
              <a:gd name="connsiteY20" fmla="*/ 854075 h 6858000"/>
              <a:gd name="connsiteX21" fmla="*/ 4378531 w 4417162"/>
              <a:gd name="connsiteY21" fmla="*/ 901700 h 6858000"/>
              <a:gd name="connsiteX22" fmla="*/ 4361735 w 4417162"/>
              <a:gd name="connsiteY22" fmla="*/ 942975 h 6858000"/>
              <a:gd name="connsiteX23" fmla="*/ 4341580 w 4417162"/>
              <a:gd name="connsiteY23" fmla="*/ 981075 h 6858000"/>
              <a:gd name="connsiteX24" fmla="*/ 4321425 w 4417162"/>
              <a:gd name="connsiteY24" fmla="*/ 1017587 h 6858000"/>
              <a:gd name="connsiteX25" fmla="*/ 4301270 w 4417162"/>
              <a:gd name="connsiteY25" fmla="*/ 1055687 h 6858000"/>
              <a:gd name="connsiteX26" fmla="*/ 4282794 w 4417162"/>
              <a:gd name="connsiteY26" fmla="*/ 1095375 h 6858000"/>
              <a:gd name="connsiteX27" fmla="*/ 4264318 w 4417162"/>
              <a:gd name="connsiteY27" fmla="*/ 1136650 h 6858000"/>
              <a:gd name="connsiteX28" fmla="*/ 4249203 w 4417162"/>
              <a:gd name="connsiteY28" fmla="*/ 1182687 h 6858000"/>
              <a:gd name="connsiteX29" fmla="*/ 4239125 w 4417162"/>
              <a:gd name="connsiteY29" fmla="*/ 1235075 h 6858000"/>
              <a:gd name="connsiteX30" fmla="*/ 4229047 w 4417162"/>
              <a:gd name="connsiteY30" fmla="*/ 1295400 h 6858000"/>
              <a:gd name="connsiteX31" fmla="*/ 4227367 w 4417162"/>
              <a:gd name="connsiteY31" fmla="*/ 1363662 h 6858000"/>
              <a:gd name="connsiteX32" fmla="*/ 4229047 w 4417162"/>
              <a:gd name="connsiteY32" fmla="*/ 1431925 h 6858000"/>
              <a:gd name="connsiteX33" fmla="*/ 4239125 w 4417162"/>
              <a:gd name="connsiteY33" fmla="*/ 1492250 h 6858000"/>
              <a:gd name="connsiteX34" fmla="*/ 4249203 w 4417162"/>
              <a:gd name="connsiteY34" fmla="*/ 1544637 h 6858000"/>
              <a:gd name="connsiteX35" fmla="*/ 4264318 w 4417162"/>
              <a:gd name="connsiteY35" fmla="*/ 1589087 h 6858000"/>
              <a:gd name="connsiteX36" fmla="*/ 4282794 w 4417162"/>
              <a:gd name="connsiteY36" fmla="*/ 1631950 h 6858000"/>
              <a:gd name="connsiteX37" fmla="*/ 4301270 w 4417162"/>
              <a:gd name="connsiteY37" fmla="*/ 1671637 h 6858000"/>
              <a:gd name="connsiteX38" fmla="*/ 4321425 w 4417162"/>
              <a:gd name="connsiteY38" fmla="*/ 1708150 h 6858000"/>
              <a:gd name="connsiteX39" fmla="*/ 4341580 w 4417162"/>
              <a:gd name="connsiteY39" fmla="*/ 1743075 h 6858000"/>
              <a:gd name="connsiteX40" fmla="*/ 4361735 w 4417162"/>
              <a:gd name="connsiteY40" fmla="*/ 1782762 h 6858000"/>
              <a:gd name="connsiteX41" fmla="*/ 4378531 w 4417162"/>
              <a:gd name="connsiteY41" fmla="*/ 1824037 h 6858000"/>
              <a:gd name="connsiteX42" fmla="*/ 4393648 w 4417162"/>
              <a:gd name="connsiteY42" fmla="*/ 1870075 h 6858000"/>
              <a:gd name="connsiteX43" fmla="*/ 4405405 w 4417162"/>
              <a:gd name="connsiteY43" fmla="*/ 1922462 h 6858000"/>
              <a:gd name="connsiteX44" fmla="*/ 4413803 w 4417162"/>
              <a:gd name="connsiteY44" fmla="*/ 1982787 h 6858000"/>
              <a:gd name="connsiteX45" fmla="*/ 4417162 w 4417162"/>
              <a:gd name="connsiteY45" fmla="*/ 2051050 h 6858000"/>
              <a:gd name="connsiteX46" fmla="*/ 4413803 w 4417162"/>
              <a:gd name="connsiteY46" fmla="*/ 2119312 h 6858000"/>
              <a:gd name="connsiteX47" fmla="*/ 4405405 w 4417162"/>
              <a:gd name="connsiteY47" fmla="*/ 2179637 h 6858000"/>
              <a:gd name="connsiteX48" fmla="*/ 4393648 w 4417162"/>
              <a:gd name="connsiteY48" fmla="*/ 2232025 h 6858000"/>
              <a:gd name="connsiteX49" fmla="*/ 4378531 w 4417162"/>
              <a:gd name="connsiteY49" fmla="*/ 2278062 h 6858000"/>
              <a:gd name="connsiteX50" fmla="*/ 4361735 w 4417162"/>
              <a:gd name="connsiteY50" fmla="*/ 2319337 h 6858000"/>
              <a:gd name="connsiteX51" fmla="*/ 4341580 w 4417162"/>
              <a:gd name="connsiteY51" fmla="*/ 2359025 h 6858000"/>
              <a:gd name="connsiteX52" fmla="*/ 4321425 w 4417162"/>
              <a:gd name="connsiteY52" fmla="*/ 2395537 h 6858000"/>
              <a:gd name="connsiteX53" fmla="*/ 4301270 w 4417162"/>
              <a:gd name="connsiteY53" fmla="*/ 2433637 h 6858000"/>
              <a:gd name="connsiteX54" fmla="*/ 4282794 w 4417162"/>
              <a:gd name="connsiteY54" fmla="*/ 2471737 h 6858000"/>
              <a:gd name="connsiteX55" fmla="*/ 4264318 w 4417162"/>
              <a:gd name="connsiteY55" fmla="*/ 2513012 h 6858000"/>
              <a:gd name="connsiteX56" fmla="*/ 4249203 w 4417162"/>
              <a:gd name="connsiteY56" fmla="*/ 2560637 h 6858000"/>
              <a:gd name="connsiteX57" fmla="*/ 4239125 w 4417162"/>
              <a:gd name="connsiteY57" fmla="*/ 2613025 h 6858000"/>
              <a:gd name="connsiteX58" fmla="*/ 4229047 w 4417162"/>
              <a:gd name="connsiteY58" fmla="*/ 2671762 h 6858000"/>
              <a:gd name="connsiteX59" fmla="*/ 4227367 w 4417162"/>
              <a:gd name="connsiteY59" fmla="*/ 2741612 h 6858000"/>
              <a:gd name="connsiteX60" fmla="*/ 4229047 w 4417162"/>
              <a:gd name="connsiteY60" fmla="*/ 2809875 h 6858000"/>
              <a:gd name="connsiteX61" fmla="*/ 4239125 w 4417162"/>
              <a:gd name="connsiteY61" fmla="*/ 2868612 h 6858000"/>
              <a:gd name="connsiteX62" fmla="*/ 4249203 w 4417162"/>
              <a:gd name="connsiteY62" fmla="*/ 2922587 h 6858000"/>
              <a:gd name="connsiteX63" fmla="*/ 4264318 w 4417162"/>
              <a:gd name="connsiteY63" fmla="*/ 2967037 h 6858000"/>
              <a:gd name="connsiteX64" fmla="*/ 4282794 w 4417162"/>
              <a:gd name="connsiteY64" fmla="*/ 3009900 h 6858000"/>
              <a:gd name="connsiteX65" fmla="*/ 4301270 w 4417162"/>
              <a:gd name="connsiteY65" fmla="*/ 3046412 h 6858000"/>
              <a:gd name="connsiteX66" fmla="*/ 4321425 w 4417162"/>
              <a:gd name="connsiteY66" fmla="*/ 3084512 h 6858000"/>
              <a:gd name="connsiteX67" fmla="*/ 4341580 w 4417162"/>
              <a:gd name="connsiteY67" fmla="*/ 3121025 h 6858000"/>
              <a:gd name="connsiteX68" fmla="*/ 4361735 w 4417162"/>
              <a:gd name="connsiteY68" fmla="*/ 3160712 h 6858000"/>
              <a:gd name="connsiteX69" fmla="*/ 4378531 w 4417162"/>
              <a:gd name="connsiteY69" fmla="*/ 3201987 h 6858000"/>
              <a:gd name="connsiteX70" fmla="*/ 4393648 w 4417162"/>
              <a:gd name="connsiteY70" fmla="*/ 3248025 h 6858000"/>
              <a:gd name="connsiteX71" fmla="*/ 4405405 w 4417162"/>
              <a:gd name="connsiteY71" fmla="*/ 3300412 h 6858000"/>
              <a:gd name="connsiteX72" fmla="*/ 4413803 w 4417162"/>
              <a:gd name="connsiteY72" fmla="*/ 3360737 h 6858000"/>
              <a:gd name="connsiteX73" fmla="*/ 4417162 w 4417162"/>
              <a:gd name="connsiteY73" fmla="*/ 3427412 h 6858000"/>
              <a:gd name="connsiteX74" fmla="*/ 4413803 w 4417162"/>
              <a:gd name="connsiteY74" fmla="*/ 3497262 h 6858000"/>
              <a:gd name="connsiteX75" fmla="*/ 4405405 w 4417162"/>
              <a:gd name="connsiteY75" fmla="*/ 3557587 h 6858000"/>
              <a:gd name="connsiteX76" fmla="*/ 4393648 w 4417162"/>
              <a:gd name="connsiteY76" fmla="*/ 3609975 h 6858000"/>
              <a:gd name="connsiteX77" fmla="*/ 4378531 w 4417162"/>
              <a:gd name="connsiteY77" fmla="*/ 3656012 h 6858000"/>
              <a:gd name="connsiteX78" fmla="*/ 4361735 w 4417162"/>
              <a:gd name="connsiteY78" fmla="*/ 3697287 h 6858000"/>
              <a:gd name="connsiteX79" fmla="*/ 4341580 w 4417162"/>
              <a:gd name="connsiteY79" fmla="*/ 3736975 h 6858000"/>
              <a:gd name="connsiteX80" fmla="*/ 4301270 w 4417162"/>
              <a:gd name="connsiteY80" fmla="*/ 3811587 h 6858000"/>
              <a:gd name="connsiteX81" fmla="*/ 4282794 w 4417162"/>
              <a:gd name="connsiteY81" fmla="*/ 3848100 h 6858000"/>
              <a:gd name="connsiteX82" fmla="*/ 4264318 w 4417162"/>
              <a:gd name="connsiteY82" fmla="*/ 3890962 h 6858000"/>
              <a:gd name="connsiteX83" fmla="*/ 4249203 w 4417162"/>
              <a:gd name="connsiteY83" fmla="*/ 3935412 h 6858000"/>
              <a:gd name="connsiteX84" fmla="*/ 4239125 w 4417162"/>
              <a:gd name="connsiteY84" fmla="*/ 3987800 h 6858000"/>
              <a:gd name="connsiteX85" fmla="*/ 4229047 w 4417162"/>
              <a:gd name="connsiteY85" fmla="*/ 4048125 h 6858000"/>
              <a:gd name="connsiteX86" fmla="*/ 4227367 w 4417162"/>
              <a:gd name="connsiteY86" fmla="*/ 4116387 h 6858000"/>
              <a:gd name="connsiteX87" fmla="*/ 4229047 w 4417162"/>
              <a:gd name="connsiteY87" fmla="*/ 4186237 h 6858000"/>
              <a:gd name="connsiteX88" fmla="*/ 4239125 w 4417162"/>
              <a:gd name="connsiteY88" fmla="*/ 4244975 h 6858000"/>
              <a:gd name="connsiteX89" fmla="*/ 4249203 w 4417162"/>
              <a:gd name="connsiteY89" fmla="*/ 4297362 h 6858000"/>
              <a:gd name="connsiteX90" fmla="*/ 4264318 w 4417162"/>
              <a:gd name="connsiteY90" fmla="*/ 4343400 h 6858000"/>
              <a:gd name="connsiteX91" fmla="*/ 4282794 w 4417162"/>
              <a:gd name="connsiteY91" fmla="*/ 4386262 h 6858000"/>
              <a:gd name="connsiteX92" fmla="*/ 4301270 w 4417162"/>
              <a:gd name="connsiteY92" fmla="*/ 4424362 h 6858000"/>
              <a:gd name="connsiteX93" fmla="*/ 4341580 w 4417162"/>
              <a:gd name="connsiteY93" fmla="*/ 4498975 h 6858000"/>
              <a:gd name="connsiteX94" fmla="*/ 4361735 w 4417162"/>
              <a:gd name="connsiteY94" fmla="*/ 4537075 h 6858000"/>
              <a:gd name="connsiteX95" fmla="*/ 4378531 w 4417162"/>
              <a:gd name="connsiteY95" fmla="*/ 4579937 h 6858000"/>
              <a:gd name="connsiteX96" fmla="*/ 4393648 w 4417162"/>
              <a:gd name="connsiteY96" fmla="*/ 4625975 h 6858000"/>
              <a:gd name="connsiteX97" fmla="*/ 4405405 w 4417162"/>
              <a:gd name="connsiteY97" fmla="*/ 4678362 h 6858000"/>
              <a:gd name="connsiteX98" fmla="*/ 4413803 w 4417162"/>
              <a:gd name="connsiteY98" fmla="*/ 4738687 h 6858000"/>
              <a:gd name="connsiteX99" fmla="*/ 4417162 w 4417162"/>
              <a:gd name="connsiteY99" fmla="*/ 4806950 h 6858000"/>
              <a:gd name="connsiteX100" fmla="*/ 4413803 w 4417162"/>
              <a:gd name="connsiteY100" fmla="*/ 4875212 h 6858000"/>
              <a:gd name="connsiteX101" fmla="*/ 4405405 w 4417162"/>
              <a:gd name="connsiteY101" fmla="*/ 4935537 h 6858000"/>
              <a:gd name="connsiteX102" fmla="*/ 4393648 w 4417162"/>
              <a:gd name="connsiteY102" fmla="*/ 4987925 h 6858000"/>
              <a:gd name="connsiteX103" fmla="*/ 4378531 w 4417162"/>
              <a:gd name="connsiteY103" fmla="*/ 5033962 h 6858000"/>
              <a:gd name="connsiteX104" fmla="*/ 4361735 w 4417162"/>
              <a:gd name="connsiteY104" fmla="*/ 5075237 h 6858000"/>
              <a:gd name="connsiteX105" fmla="*/ 4341580 w 4417162"/>
              <a:gd name="connsiteY105" fmla="*/ 5114925 h 6858000"/>
              <a:gd name="connsiteX106" fmla="*/ 4321425 w 4417162"/>
              <a:gd name="connsiteY106" fmla="*/ 5149850 h 6858000"/>
              <a:gd name="connsiteX107" fmla="*/ 4301270 w 4417162"/>
              <a:gd name="connsiteY107" fmla="*/ 5186362 h 6858000"/>
              <a:gd name="connsiteX108" fmla="*/ 4282794 w 4417162"/>
              <a:gd name="connsiteY108" fmla="*/ 5226050 h 6858000"/>
              <a:gd name="connsiteX109" fmla="*/ 4264318 w 4417162"/>
              <a:gd name="connsiteY109" fmla="*/ 5268912 h 6858000"/>
              <a:gd name="connsiteX110" fmla="*/ 4249203 w 4417162"/>
              <a:gd name="connsiteY110" fmla="*/ 5313362 h 6858000"/>
              <a:gd name="connsiteX111" fmla="*/ 4239125 w 4417162"/>
              <a:gd name="connsiteY111" fmla="*/ 5365750 h 6858000"/>
              <a:gd name="connsiteX112" fmla="*/ 4229047 w 4417162"/>
              <a:gd name="connsiteY112" fmla="*/ 5426075 h 6858000"/>
              <a:gd name="connsiteX113" fmla="*/ 4227367 w 4417162"/>
              <a:gd name="connsiteY113" fmla="*/ 5494337 h 6858000"/>
              <a:gd name="connsiteX114" fmla="*/ 4229047 w 4417162"/>
              <a:gd name="connsiteY114" fmla="*/ 5562600 h 6858000"/>
              <a:gd name="connsiteX115" fmla="*/ 4239125 w 4417162"/>
              <a:gd name="connsiteY115" fmla="*/ 5622925 h 6858000"/>
              <a:gd name="connsiteX116" fmla="*/ 4249203 w 4417162"/>
              <a:gd name="connsiteY116" fmla="*/ 5675312 h 6858000"/>
              <a:gd name="connsiteX117" fmla="*/ 4264318 w 4417162"/>
              <a:gd name="connsiteY117" fmla="*/ 5721350 h 6858000"/>
              <a:gd name="connsiteX118" fmla="*/ 4282794 w 4417162"/>
              <a:gd name="connsiteY118" fmla="*/ 5762625 h 6858000"/>
              <a:gd name="connsiteX119" fmla="*/ 4301270 w 4417162"/>
              <a:gd name="connsiteY119" fmla="*/ 5802312 h 6858000"/>
              <a:gd name="connsiteX120" fmla="*/ 4321425 w 4417162"/>
              <a:gd name="connsiteY120" fmla="*/ 5840412 h 6858000"/>
              <a:gd name="connsiteX121" fmla="*/ 4341580 w 4417162"/>
              <a:gd name="connsiteY121" fmla="*/ 5876925 h 6858000"/>
              <a:gd name="connsiteX122" fmla="*/ 4361735 w 4417162"/>
              <a:gd name="connsiteY122" fmla="*/ 5915025 h 6858000"/>
              <a:gd name="connsiteX123" fmla="*/ 4378531 w 4417162"/>
              <a:gd name="connsiteY123" fmla="*/ 5956300 h 6858000"/>
              <a:gd name="connsiteX124" fmla="*/ 4393648 w 4417162"/>
              <a:gd name="connsiteY124" fmla="*/ 6003925 h 6858000"/>
              <a:gd name="connsiteX125" fmla="*/ 4405405 w 4417162"/>
              <a:gd name="connsiteY125" fmla="*/ 6056312 h 6858000"/>
              <a:gd name="connsiteX126" fmla="*/ 4413803 w 4417162"/>
              <a:gd name="connsiteY126" fmla="*/ 6113462 h 6858000"/>
              <a:gd name="connsiteX127" fmla="*/ 4417162 w 4417162"/>
              <a:gd name="connsiteY127" fmla="*/ 6183312 h 6858000"/>
              <a:gd name="connsiteX128" fmla="*/ 4413803 w 4417162"/>
              <a:gd name="connsiteY128" fmla="*/ 6251575 h 6858000"/>
              <a:gd name="connsiteX129" fmla="*/ 4405405 w 4417162"/>
              <a:gd name="connsiteY129" fmla="*/ 6311900 h 6858000"/>
              <a:gd name="connsiteX130" fmla="*/ 4393648 w 4417162"/>
              <a:gd name="connsiteY130" fmla="*/ 6361112 h 6858000"/>
              <a:gd name="connsiteX131" fmla="*/ 4378531 w 4417162"/>
              <a:gd name="connsiteY131" fmla="*/ 6407150 h 6858000"/>
              <a:gd name="connsiteX132" fmla="*/ 4361735 w 4417162"/>
              <a:gd name="connsiteY132" fmla="*/ 6448425 h 6858000"/>
              <a:gd name="connsiteX133" fmla="*/ 4343260 w 4417162"/>
              <a:gd name="connsiteY133" fmla="*/ 6488112 h 6858000"/>
              <a:gd name="connsiteX134" fmla="*/ 4324784 w 4417162"/>
              <a:gd name="connsiteY134" fmla="*/ 6523037 h 6858000"/>
              <a:gd name="connsiteX135" fmla="*/ 4304629 w 4417162"/>
              <a:gd name="connsiteY135" fmla="*/ 6561137 h 6858000"/>
              <a:gd name="connsiteX136" fmla="*/ 4284474 w 4417162"/>
              <a:gd name="connsiteY136" fmla="*/ 6597650 h 6858000"/>
              <a:gd name="connsiteX137" fmla="*/ 4267678 w 4417162"/>
              <a:gd name="connsiteY137" fmla="*/ 6640512 h 6858000"/>
              <a:gd name="connsiteX138" fmla="*/ 4250882 w 4417162"/>
              <a:gd name="connsiteY138" fmla="*/ 6683375 h 6858000"/>
              <a:gd name="connsiteX139" fmla="*/ 4240804 w 4417162"/>
              <a:gd name="connsiteY139" fmla="*/ 6735762 h 6858000"/>
              <a:gd name="connsiteX140" fmla="*/ 4232407 w 4417162"/>
              <a:gd name="connsiteY140" fmla="*/ 6791325 h 6858000"/>
              <a:gd name="connsiteX141" fmla="*/ 4227367 w 4417162"/>
              <a:gd name="connsiteY141" fmla="*/ 6858000 h 6858000"/>
              <a:gd name="connsiteX142" fmla="*/ 2310062 w 4417162"/>
              <a:gd name="connsiteY142" fmla="*/ 6858000 h 6858000"/>
              <a:gd name="connsiteX143" fmla="*/ 144378 w 4417162"/>
              <a:gd name="connsiteY143" fmla="*/ 6858000 h 6858000"/>
              <a:gd name="connsiteX144" fmla="*/ 0 w 4417162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417162" h="6858000">
                <a:moveTo>
                  <a:pt x="0" y="0"/>
                </a:moveTo>
                <a:lnTo>
                  <a:pt x="144378" y="0"/>
                </a:lnTo>
                <a:lnTo>
                  <a:pt x="2310062" y="0"/>
                </a:lnTo>
                <a:lnTo>
                  <a:pt x="4227367" y="0"/>
                </a:lnTo>
                <a:lnTo>
                  <a:pt x="4232407" y="66675"/>
                </a:lnTo>
                <a:lnTo>
                  <a:pt x="4240804" y="122237"/>
                </a:lnTo>
                <a:lnTo>
                  <a:pt x="4250882" y="174625"/>
                </a:lnTo>
                <a:lnTo>
                  <a:pt x="4267678" y="217487"/>
                </a:lnTo>
                <a:lnTo>
                  <a:pt x="4284474" y="260350"/>
                </a:lnTo>
                <a:lnTo>
                  <a:pt x="4304629" y="296862"/>
                </a:lnTo>
                <a:lnTo>
                  <a:pt x="4324784" y="334962"/>
                </a:lnTo>
                <a:lnTo>
                  <a:pt x="4343260" y="369887"/>
                </a:lnTo>
                <a:lnTo>
                  <a:pt x="4361735" y="409575"/>
                </a:lnTo>
                <a:lnTo>
                  <a:pt x="4378531" y="450850"/>
                </a:lnTo>
                <a:lnTo>
                  <a:pt x="4393648" y="496887"/>
                </a:lnTo>
                <a:lnTo>
                  <a:pt x="4405405" y="546100"/>
                </a:lnTo>
                <a:lnTo>
                  <a:pt x="4413803" y="606425"/>
                </a:lnTo>
                <a:lnTo>
                  <a:pt x="4417162" y="673100"/>
                </a:lnTo>
                <a:lnTo>
                  <a:pt x="4413803" y="744537"/>
                </a:lnTo>
                <a:lnTo>
                  <a:pt x="4405405" y="801687"/>
                </a:lnTo>
                <a:lnTo>
                  <a:pt x="4393648" y="854075"/>
                </a:lnTo>
                <a:lnTo>
                  <a:pt x="4378531" y="901700"/>
                </a:lnTo>
                <a:lnTo>
                  <a:pt x="4361735" y="942975"/>
                </a:lnTo>
                <a:lnTo>
                  <a:pt x="4341580" y="981075"/>
                </a:lnTo>
                <a:lnTo>
                  <a:pt x="4321425" y="1017587"/>
                </a:lnTo>
                <a:lnTo>
                  <a:pt x="4301270" y="1055687"/>
                </a:lnTo>
                <a:lnTo>
                  <a:pt x="4282794" y="1095375"/>
                </a:lnTo>
                <a:lnTo>
                  <a:pt x="4264318" y="1136650"/>
                </a:lnTo>
                <a:lnTo>
                  <a:pt x="4249203" y="1182687"/>
                </a:lnTo>
                <a:lnTo>
                  <a:pt x="4239125" y="1235075"/>
                </a:lnTo>
                <a:lnTo>
                  <a:pt x="4229047" y="1295400"/>
                </a:lnTo>
                <a:lnTo>
                  <a:pt x="4227367" y="1363662"/>
                </a:lnTo>
                <a:lnTo>
                  <a:pt x="4229047" y="1431925"/>
                </a:lnTo>
                <a:lnTo>
                  <a:pt x="4239125" y="1492250"/>
                </a:lnTo>
                <a:lnTo>
                  <a:pt x="4249203" y="1544637"/>
                </a:lnTo>
                <a:lnTo>
                  <a:pt x="4264318" y="1589087"/>
                </a:lnTo>
                <a:lnTo>
                  <a:pt x="4282794" y="1631950"/>
                </a:lnTo>
                <a:lnTo>
                  <a:pt x="4301270" y="1671637"/>
                </a:lnTo>
                <a:lnTo>
                  <a:pt x="4321425" y="1708150"/>
                </a:lnTo>
                <a:lnTo>
                  <a:pt x="4341580" y="1743075"/>
                </a:lnTo>
                <a:lnTo>
                  <a:pt x="4361735" y="1782762"/>
                </a:lnTo>
                <a:lnTo>
                  <a:pt x="4378531" y="1824037"/>
                </a:lnTo>
                <a:lnTo>
                  <a:pt x="4393648" y="1870075"/>
                </a:lnTo>
                <a:lnTo>
                  <a:pt x="4405405" y="1922462"/>
                </a:lnTo>
                <a:lnTo>
                  <a:pt x="4413803" y="1982787"/>
                </a:lnTo>
                <a:lnTo>
                  <a:pt x="4417162" y="2051050"/>
                </a:lnTo>
                <a:lnTo>
                  <a:pt x="4413803" y="2119312"/>
                </a:lnTo>
                <a:lnTo>
                  <a:pt x="4405405" y="2179637"/>
                </a:lnTo>
                <a:lnTo>
                  <a:pt x="4393648" y="2232025"/>
                </a:lnTo>
                <a:lnTo>
                  <a:pt x="4378531" y="2278062"/>
                </a:lnTo>
                <a:lnTo>
                  <a:pt x="4361735" y="2319337"/>
                </a:lnTo>
                <a:lnTo>
                  <a:pt x="4341580" y="2359025"/>
                </a:lnTo>
                <a:lnTo>
                  <a:pt x="4321425" y="2395537"/>
                </a:lnTo>
                <a:lnTo>
                  <a:pt x="4301270" y="2433637"/>
                </a:lnTo>
                <a:lnTo>
                  <a:pt x="4282794" y="2471737"/>
                </a:lnTo>
                <a:lnTo>
                  <a:pt x="4264318" y="2513012"/>
                </a:lnTo>
                <a:lnTo>
                  <a:pt x="4249203" y="2560637"/>
                </a:lnTo>
                <a:lnTo>
                  <a:pt x="4239125" y="2613025"/>
                </a:lnTo>
                <a:lnTo>
                  <a:pt x="4229047" y="2671762"/>
                </a:lnTo>
                <a:lnTo>
                  <a:pt x="4227367" y="2741612"/>
                </a:lnTo>
                <a:lnTo>
                  <a:pt x="4229047" y="2809875"/>
                </a:lnTo>
                <a:lnTo>
                  <a:pt x="4239125" y="2868612"/>
                </a:lnTo>
                <a:lnTo>
                  <a:pt x="4249203" y="2922587"/>
                </a:lnTo>
                <a:lnTo>
                  <a:pt x="4264318" y="2967037"/>
                </a:lnTo>
                <a:lnTo>
                  <a:pt x="4282794" y="3009900"/>
                </a:lnTo>
                <a:lnTo>
                  <a:pt x="4301270" y="3046412"/>
                </a:lnTo>
                <a:lnTo>
                  <a:pt x="4321425" y="3084512"/>
                </a:lnTo>
                <a:lnTo>
                  <a:pt x="4341580" y="3121025"/>
                </a:lnTo>
                <a:lnTo>
                  <a:pt x="4361735" y="3160712"/>
                </a:lnTo>
                <a:lnTo>
                  <a:pt x="4378531" y="3201987"/>
                </a:lnTo>
                <a:lnTo>
                  <a:pt x="4393648" y="3248025"/>
                </a:lnTo>
                <a:lnTo>
                  <a:pt x="4405405" y="3300412"/>
                </a:lnTo>
                <a:lnTo>
                  <a:pt x="4413803" y="3360737"/>
                </a:lnTo>
                <a:lnTo>
                  <a:pt x="4417162" y="3427412"/>
                </a:lnTo>
                <a:lnTo>
                  <a:pt x="4413803" y="3497262"/>
                </a:lnTo>
                <a:lnTo>
                  <a:pt x="4405405" y="3557587"/>
                </a:lnTo>
                <a:lnTo>
                  <a:pt x="4393648" y="3609975"/>
                </a:lnTo>
                <a:lnTo>
                  <a:pt x="4378531" y="3656012"/>
                </a:lnTo>
                <a:lnTo>
                  <a:pt x="4361735" y="3697287"/>
                </a:lnTo>
                <a:lnTo>
                  <a:pt x="4341580" y="3736975"/>
                </a:lnTo>
                <a:lnTo>
                  <a:pt x="4301270" y="3811587"/>
                </a:lnTo>
                <a:lnTo>
                  <a:pt x="4282794" y="3848100"/>
                </a:lnTo>
                <a:lnTo>
                  <a:pt x="4264318" y="3890962"/>
                </a:lnTo>
                <a:lnTo>
                  <a:pt x="4249203" y="3935412"/>
                </a:lnTo>
                <a:lnTo>
                  <a:pt x="4239125" y="3987800"/>
                </a:lnTo>
                <a:lnTo>
                  <a:pt x="4229047" y="4048125"/>
                </a:lnTo>
                <a:lnTo>
                  <a:pt x="4227367" y="4116387"/>
                </a:lnTo>
                <a:lnTo>
                  <a:pt x="4229047" y="4186237"/>
                </a:lnTo>
                <a:lnTo>
                  <a:pt x="4239125" y="4244975"/>
                </a:lnTo>
                <a:lnTo>
                  <a:pt x="4249203" y="4297362"/>
                </a:lnTo>
                <a:lnTo>
                  <a:pt x="4264318" y="4343400"/>
                </a:lnTo>
                <a:lnTo>
                  <a:pt x="4282794" y="4386262"/>
                </a:lnTo>
                <a:lnTo>
                  <a:pt x="4301270" y="4424362"/>
                </a:lnTo>
                <a:lnTo>
                  <a:pt x="4341580" y="4498975"/>
                </a:lnTo>
                <a:lnTo>
                  <a:pt x="4361735" y="4537075"/>
                </a:lnTo>
                <a:lnTo>
                  <a:pt x="4378531" y="4579937"/>
                </a:lnTo>
                <a:lnTo>
                  <a:pt x="4393648" y="4625975"/>
                </a:lnTo>
                <a:lnTo>
                  <a:pt x="4405405" y="4678362"/>
                </a:lnTo>
                <a:lnTo>
                  <a:pt x="4413803" y="4738687"/>
                </a:lnTo>
                <a:lnTo>
                  <a:pt x="4417162" y="4806950"/>
                </a:lnTo>
                <a:lnTo>
                  <a:pt x="4413803" y="4875212"/>
                </a:lnTo>
                <a:lnTo>
                  <a:pt x="4405405" y="4935537"/>
                </a:lnTo>
                <a:lnTo>
                  <a:pt x="4393648" y="4987925"/>
                </a:lnTo>
                <a:lnTo>
                  <a:pt x="4378531" y="5033962"/>
                </a:lnTo>
                <a:lnTo>
                  <a:pt x="4361735" y="5075237"/>
                </a:lnTo>
                <a:lnTo>
                  <a:pt x="4341580" y="5114925"/>
                </a:lnTo>
                <a:lnTo>
                  <a:pt x="4321425" y="5149850"/>
                </a:lnTo>
                <a:lnTo>
                  <a:pt x="4301270" y="5186362"/>
                </a:lnTo>
                <a:lnTo>
                  <a:pt x="4282794" y="5226050"/>
                </a:lnTo>
                <a:lnTo>
                  <a:pt x="4264318" y="5268912"/>
                </a:lnTo>
                <a:lnTo>
                  <a:pt x="4249203" y="5313362"/>
                </a:lnTo>
                <a:lnTo>
                  <a:pt x="4239125" y="5365750"/>
                </a:lnTo>
                <a:lnTo>
                  <a:pt x="4229047" y="5426075"/>
                </a:lnTo>
                <a:lnTo>
                  <a:pt x="4227367" y="5494337"/>
                </a:lnTo>
                <a:lnTo>
                  <a:pt x="4229047" y="5562600"/>
                </a:lnTo>
                <a:lnTo>
                  <a:pt x="4239125" y="5622925"/>
                </a:lnTo>
                <a:lnTo>
                  <a:pt x="4249203" y="5675312"/>
                </a:lnTo>
                <a:lnTo>
                  <a:pt x="4264318" y="5721350"/>
                </a:lnTo>
                <a:lnTo>
                  <a:pt x="4282794" y="5762625"/>
                </a:lnTo>
                <a:lnTo>
                  <a:pt x="4301270" y="5802312"/>
                </a:lnTo>
                <a:lnTo>
                  <a:pt x="4321425" y="5840412"/>
                </a:lnTo>
                <a:lnTo>
                  <a:pt x="4341580" y="5876925"/>
                </a:lnTo>
                <a:lnTo>
                  <a:pt x="4361735" y="5915025"/>
                </a:lnTo>
                <a:lnTo>
                  <a:pt x="4378531" y="5956300"/>
                </a:lnTo>
                <a:lnTo>
                  <a:pt x="4393648" y="6003925"/>
                </a:lnTo>
                <a:lnTo>
                  <a:pt x="4405405" y="6056312"/>
                </a:lnTo>
                <a:lnTo>
                  <a:pt x="4413803" y="6113462"/>
                </a:lnTo>
                <a:lnTo>
                  <a:pt x="4417162" y="6183312"/>
                </a:lnTo>
                <a:lnTo>
                  <a:pt x="4413803" y="6251575"/>
                </a:lnTo>
                <a:lnTo>
                  <a:pt x="4405405" y="6311900"/>
                </a:lnTo>
                <a:lnTo>
                  <a:pt x="4393648" y="6361112"/>
                </a:lnTo>
                <a:lnTo>
                  <a:pt x="4378531" y="6407150"/>
                </a:lnTo>
                <a:lnTo>
                  <a:pt x="4361735" y="6448425"/>
                </a:lnTo>
                <a:lnTo>
                  <a:pt x="4343260" y="6488112"/>
                </a:lnTo>
                <a:lnTo>
                  <a:pt x="4324784" y="6523037"/>
                </a:lnTo>
                <a:lnTo>
                  <a:pt x="4304629" y="6561137"/>
                </a:lnTo>
                <a:lnTo>
                  <a:pt x="4284474" y="6597650"/>
                </a:lnTo>
                <a:lnTo>
                  <a:pt x="4267678" y="6640512"/>
                </a:lnTo>
                <a:lnTo>
                  <a:pt x="4250882" y="6683375"/>
                </a:lnTo>
                <a:lnTo>
                  <a:pt x="4240804" y="6735762"/>
                </a:lnTo>
                <a:lnTo>
                  <a:pt x="4232407" y="6791325"/>
                </a:lnTo>
                <a:lnTo>
                  <a:pt x="4227367" y="6858000"/>
                </a:lnTo>
                <a:lnTo>
                  <a:pt x="2310062" y="6858000"/>
                </a:lnTo>
                <a:lnTo>
                  <a:pt x="14437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</p:sp>
      <p:sp useBgFill="1">
        <p:nvSpPr>
          <p:cNvPr id="40" name="Freeform: Shape 39">
            <a:extLst>
              <a:ext uri="{FF2B5EF4-FFF2-40B4-BE49-F238E27FC236}">
                <a16:creationId xmlns:a16="http://schemas.microsoft.com/office/drawing/2014/main" id="{A7A4B465-FBCC-4CD4-89A1-82992A7B4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272784" cy="6858000"/>
          </a:xfrm>
          <a:custGeom>
            <a:avLst/>
            <a:gdLst>
              <a:gd name="connsiteX0" fmla="*/ 0 w 4272784"/>
              <a:gd name="connsiteY0" fmla="*/ 0 h 6858000"/>
              <a:gd name="connsiteX1" fmla="*/ 4082989 w 4272784"/>
              <a:gd name="connsiteY1" fmla="*/ 0 h 6858000"/>
              <a:gd name="connsiteX2" fmla="*/ 4088029 w 4272784"/>
              <a:gd name="connsiteY2" fmla="*/ 66675 h 6858000"/>
              <a:gd name="connsiteX3" fmla="*/ 4096426 w 4272784"/>
              <a:gd name="connsiteY3" fmla="*/ 122237 h 6858000"/>
              <a:gd name="connsiteX4" fmla="*/ 4106504 w 4272784"/>
              <a:gd name="connsiteY4" fmla="*/ 174625 h 6858000"/>
              <a:gd name="connsiteX5" fmla="*/ 4123300 w 4272784"/>
              <a:gd name="connsiteY5" fmla="*/ 217487 h 6858000"/>
              <a:gd name="connsiteX6" fmla="*/ 4140096 w 4272784"/>
              <a:gd name="connsiteY6" fmla="*/ 260350 h 6858000"/>
              <a:gd name="connsiteX7" fmla="*/ 4160251 w 4272784"/>
              <a:gd name="connsiteY7" fmla="*/ 296862 h 6858000"/>
              <a:gd name="connsiteX8" fmla="*/ 4180406 w 4272784"/>
              <a:gd name="connsiteY8" fmla="*/ 334962 h 6858000"/>
              <a:gd name="connsiteX9" fmla="*/ 4198882 w 4272784"/>
              <a:gd name="connsiteY9" fmla="*/ 369887 h 6858000"/>
              <a:gd name="connsiteX10" fmla="*/ 4217357 w 4272784"/>
              <a:gd name="connsiteY10" fmla="*/ 409575 h 6858000"/>
              <a:gd name="connsiteX11" fmla="*/ 4234153 w 4272784"/>
              <a:gd name="connsiteY11" fmla="*/ 450850 h 6858000"/>
              <a:gd name="connsiteX12" fmla="*/ 4249270 w 4272784"/>
              <a:gd name="connsiteY12" fmla="*/ 496887 h 6858000"/>
              <a:gd name="connsiteX13" fmla="*/ 4261027 w 4272784"/>
              <a:gd name="connsiteY13" fmla="*/ 546100 h 6858000"/>
              <a:gd name="connsiteX14" fmla="*/ 4269425 w 4272784"/>
              <a:gd name="connsiteY14" fmla="*/ 606425 h 6858000"/>
              <a:gd name="connsiteX15" fmla="*/ 4272784 w 4272784"/>
              <a:gd name="connsiteY15" fmla="*/ 673100 h 6858000"/>
              <a:gd name="connsiteX16" fmla="*/ 4269425 w 4272784"/>
              <a:gd name="connsiteY16" fmla="*/ 744537 h 6858000"/>
              <a:gd name="connsiteX17" fmla="*/ 4261027 w 4272784"/>
              <a:gd name="connsiteY17" fmla="*/ 801687 h 6858000"/>
              <a:gd name="connsiteX18" fmla="*/ 4249270 w 4272784"/>
              <a:gd name="connsiteY18" fmla="*/ 854075 h 6858000"/>
              <a:gd name="connsiteX19" fmla="*/ 4234153 w 4272784"/>
              <a:gd name="connsiteY19" fmla="*/ 901700 h 6858000"/>
              <a:gd name="connsiteX20" fmla="*/ 4217357 w 4272784"/>
              <a:gd name="connsiteY20" fmla="*/ 942975 h 6858000"/>
              <a:gd name="connsiteX21" fmla="*/ 4197202 w 4272784"/>
              <a:gd name="connsiteY21" fmla="*/ 981075 h 6858000"/>
              <a:gd name="connsiteX22" fmla="*/ 4177047 w 4272784"/>
              <a:gd name="connsiteY22" fmla="*/ 1017587 h 6858000"/>
              <a:gd name="connsiteX23" fmla="*/ 4156892 w 4272784"/>
              <a:gd name="connsiteY23" fmla="*/ 1055687 h 6858000"/>
              <a:gd name="connsiteX24" fmla="*/ 4138416 w 4272784"/>
              <a:gd name="connsiteY24" fmla="*/ 1095375 h 6858000"/>
              <a:gd name="connsiteX25" fmla="*/ 4119940 w 4272784"/>
              <a:gd name="connsiteY25" fmla="*/ 1136650 h 6858000"/>
              <a:gd name="connsiteX26" fmla="*/ 4104825 w 4272784"/>
              <a:gd name="connsiteY26" fmla="*/ 1182687 h 6858000"/>
              <a:gd name="connsiteX27" fmla="*/ 4094747 w 4272784"/>
              <a:gd name="connsiteY27" fmla="*/ 1235075 h 6858000"/>
              <a:gd name="connsiteX28" fmla="*/ 4084669 w 4272784"/>
              <a:gd name="connsiteY28" fmla="*/ 1295400 h 6858000"/>
              <a:gd name="connsiteX29" fmla="*/ 4082989 w 4272784"/>
              <a:gd name="connsiteY29" fmla="*/ 1363662 h 6858000"/>
              <a:gd name="connsiteX30" fmla="*/ 4084669 w 4272784"/>
              <a:gd name="connsiteY30" fmla="*/ 1431925 h 6858000"/>
              <a:gd name="connsiteX31" fmla="*/ 4094747 w 4272784"/>
              <a:gd name="connsiteY31" fmla="*/ 1492250 h 6858000"/>
              <a:gd name="connsiteX32" fmla="*/ 4104825 w 4272784"/>
              <a:gd name="connsiteY32" fmla="*/ 1544637 h 6858000"/>
              <a:gd name="connsiteX33" fmla="*/ 4119940 w 4272784"/>
              <a:gd name="connsiteY33" fmla="*/ 1589087 h 6858000"/>
              <a:gd name="connsiteX34" fmla="*/ 4138416 w 4272784"/>
              <a:gd name="connsiteY34" fmla="*/ 1631950 h 6858000"/>
              <a:gd name="connsiteX35" fmla="*/ 4156892 w 4272784"/>
              <a:gd name="connsiteY35" fmla="*/ 1671637 h 6858000"/>
              <a:gd name="connsiteX36" fmla="*/ 4177047 w 4272784"/>
              <a:gd name="connsiteY36" fmla="*/ 1708150 h 6858000"/>
              <a:gd name="connsiteX37" fmla="*/ 4197202 w 4272784"/>
              <a:gd name="connsiteY37" fmla="*/ 1743075 h 6858000"/>
              <a:gd name="connsiteX38" fmla="*/ 4217357 w 4272784"/>
              <a:gd name="connsiteY38" fmla="*/ 1782762 h 6858000"/>
              <a:gd name="connsiteX39" fmla="*/ 4234153 w 4272784"/>
              <a:gd name="connsiteY39" fmla="*/ 1824037 h 6858000"/>
              <a:gd name="connsiteX40" fmla="*/ 4249270 w 4272784"/>
              <a:gd name="connsiteY40" fmla="*/ 1870075 h 6858000"/>
              <a:gd name="connsiteX41" fmla="*/ 4261027 w 4272784"/>
              <a:gd name="connsiteY41" fmla="*/ 1922462 h 6858000"/>
              <a:gd name="connsiteX42" fmla="*/ 4269425 w 4272784"/>
              <a:gd name="connsiteY42" fmla="*/ 1982787 h 6858000"/>
              <a:gd name="connsiteX43" fmla="*/ 4272784 w 4272784"/>
              <a:gd name="connsiteY43" fmla="*/ 2051050 h 6858000"/>
              <a:gd name="connsiteX44" fmla="*/ 4269425 w 4272784"/>
              <a:gd name="connsiteY44" fmla="*/ 2119312 h 6858000"/>
              <a:gd name="connsiteX45" fmla="*/ 4261027 w 4272784"/>
              <a:gd name="connsiteY45" fmla="*/ 2179637 h 6858000"/>
              <a:gd name="connsiteX46" fmla="*/ 4249270 w 4272784"/>
              <a:gd name="connsiteY46" fmla="*/ 2232025 h 6858000"/>
              <a:gd name="connsiteX47" fmla="*/ 4234153 w 4272784"/>
              <a:gd name="connsiteY47" fmla="*/ 2278062 h 6858000"/>
              <a:gd name="connsiteX48" fmla="*/ 4217357 w 4272784"/>
              <a:gd name="connsiteY48" fmla="*/ 2319337 h 6858000"/>
              <a:gd name="connsiteX49" fmla="*/ 4197202 w 4272784"/>
              <a:gd name="connsiteY49" fmla="*/ 2359025 h 6858000"/>
              <a:gd name="connsiteX50" fmla="*/ 4177047 w 4272784"/>
              <a:gd name="connsiteY50" fmla="*/ 2395537 h 6858000"/>
              <a:gd name="connsiteX51" fmla="*/ 4156892 w 4272784"/>
              <a:gd name="connsiteY51" fmla="*/ 2433637 h 6858000"/>
              <a:gd name="connsiteX52" fmla="*/ 4138416 w 4272784"/>
              <a:gd name="connsiteY52" fmla="*/ 2471737 h 6858000"/>
              <a:gd name="connsiteX53" fmla="*/ 4119940 w 4272784"/>
              <a:gd name="connsiteY53" fmla="*/ 2513012 h 6858000"/>
              <a:gd name="connsiteX54" fmla="*/ 4104825 w 4272784"/>
              <a:gd name="connsiteY54" fmla="*/ 2560637 h 6858000"/>
              <a:gd name="connsiteX55" fmla="*/ 4094747 w 4272784"/>
              <a:gd name="connsiteY55" fmla="*/ 2613025 h 6858000"/>
              <a:gd name="connsiteX56" fmla="*/ 4084669 w 4272784"/>
              <a:gd name="connsiteY56" fmla="*/ 2671762 h 6858000"/>
              <a:gd name="connsiteX57" fmla="*/ 4082989 w 4272784"/>
              <a:gd name="connsiteY57" fmla="*/ 2741612 h 6858000"/>
              <a:gd name="connsiteX58" fmla="*/ 4084669 w 4272784"/>
              <a:gd name="connsiteY58" fmla="*/ 2809875 h 6858000"/>
              <a:gd name="connsiteX59" fmla="*/ 4094747 w 4272784"/>
              <a:gd name="connsiteY59" fmla="*/ 2868612 h 6858000"/>
              <a:gd name="connsiteX60" fmla="*/ 4104825 w 4272784"/>
              <a:gd name="connsiteY60" fmla="*/ 2922587 h 6858000"/>
              <a:gd name="connsiteX61" fmla="*/ 4119940 w 4272784"/>
              <a:gd name="connsiteY61" fmla="*/ 2967037 h 6858000"/>
              <a:gd name="connsiteX62" fmla="*/ 4138416 w 4272784"/>
              <a:gd name="connsiteY62" fmla="*/ 3009900 h 6858000"/>
              <a:gd name="connsiteX63" fmla="*/ 4156892 w 4272784"/>
              <a:gd name="connsiteY63" fmla="*/ 3046412 h 6858000"/>
              <a:gd name="connsiteX64" fmla="*/ 4177047 w 4272784"/>
              <a:gd name="connsiteY64" fmla="*/ 3084512 h 6858000"/>
              <a:gd name="connsiteX65" fmla="*/ 4197202 w 4272784"/>
              <a:gd name="connsiteY65" fmla="*/ 3121025 h 6858000"/>
              <a:gd name="connsiteX66" fmla="*/ 4217357 w 4272784"/>
              <a:gd name="connsiteY66" fmla="*/ 3160712 h 6858000"/>
              <a:gd name="connsiteX67" fmla="*/ 4234153 w 4272784"/>
              <a:gd name="connsiteY67" fmla="*/ 3201987 h 6858000"/>
              <a:gd name="connsiteX68" fmla="*/ 4249270 w 4272784"/>
              <a:gd name="connsiteY68" fmla="*/ 3248025 h 6858000"/>
              <a:gd name="connsiteX69" fmla="*/ 4261027 w 4272784"/>
              <a:gd name="connsiteY69" fmla="*/ 3300412 h 6858000"/>
              <a:gd name="connsiteX70" fmla="*/ 4269425 w 4272784"/>
              <a:gd name="connsiteY70" fmla="*/ 3360737 h 6858000"/>
              <a:gd name="connsiteX71" fmla="*/ 4272784 w 4272784"/>
              <a:gd name="connsiteY71" fmla="*/ 3427412 h 6858000"/>
              <a:gd name="connsiteX72" fmla="*/ 4269425 w 4272784"/>
              <a:gd name="connsiteY72" fmla="*/ 3497262 h 6858000"/>
              <a:gd name="connsiteX73" fmla="*/ 4261027 w 4272784"/>
              <a:gd name="connsiteY73" fmla="*/ 3557587 h 6858000"/>
              <a:gd name="connsiteX74" fmla="*/ 4249270 w 4272784"/>
              <a:gd name="connsiteY74" fmla="*/ 3609975 h 6858000"/>
              <a:gd name="connsiteX75" fmla="*/ 4234153 w 4272784"/>
              <a:gd name="connsiteY75" fmla="*/ 3656012 h 6858000"/>
              <a:gd name="connsiteX76" fmla="*/ 4217357 w 4272784"/>
              <a:gd name="connsiteY76" fmla="*/ 3697287 h 6858000"/>
              <a:gd name="connsiteX77" fmla="*/ 4197202 w 4272784"/>
              <a:gd name="connsiteY77" fmla="*/ 3736975 h 6858000"/>
              <a:gd name="connsiteX78" fmla="*/ 4156892 w 4272784"/>
              <a:gd name="connsiteY78" fmla="*/ 3811587 h 6858000"/>
              <a:gd name="connsiteX79" fmla="*/ 4138416 w 4272784"/>
              <a:gd name="connsiteY79" fmla="*/ 3848100 h 6858000"/>
              <a:gd name="connsiteX80" fmla="*/ 4119940 w 4272784"/>
              <a:gd name="connsiteY80" fmla="*/ 3890962 h 6858000"/>
              <a:gd name="connsiteX81" fmla="*/ 4104825 w 4272784"/>
              <a:gd name="connsiteY81" fmla="*/ 3935412 h 6858000"/>
              <a:gd name="connsiteX82" fmla="*/ 4094747 w 4272784"/>
              <a:gd name="connsiteY82" fmla="*/ 3987800 h 6858000"/>
              <a:gd name="connsiteX83" fmla="*/ 4084669 w 4272784"/>
              <a:gd name="connsiteY83" fmla="*/ 4048125 h 6858000"/>
              <a:gd name="connsiteX84" fmla="*/ 4082989 w 4272784"/>
              <a:gd name="connsiteY84" fmla="*/ 4116387 h 6858000"/>
              <a:gd name="connsiteX85" fmla="*/ 4084669 w 4272784"/>
              <a:gd name="connsiteY85" fmla="*/ 4186237 h 6858000"/>
              <a:gd name="connsiteX86" fmla="*/ 4094747 w 4272784"/>
              <a:gd name="connsiteY86" fmla="*/ 4244975 h 6858000"/>
              <a:gd name="connsiteX87" fmla="*/ 4104825 w 4272784"/>
              <a:gd name="connsiteY87" fmla="*/ 4297362 h 6858000"/>
              <a:gd name="connsiteX88" fmla="*/ 4119940 w 4272784"/>
              <a:gd name="connsiteY88" fmla="*/ 4343400 h 6858000"/>
              <a:gd name="connsiteX89" fmla="*/ 4138416 w 4272784"/>
              <a:gd name="connsiteY89" fmla="*/ 4386262 h 6858000"/>
              <a:gd name="connsiteX90" fmla="*/ 4156892 w 4272784"/>
              <a:gd name="connsiteY90" fmla="*/ 4424362 h 6858000"/>
              <a:gd name="connsiteX91" fmla="*/ 4197202 w 4272784"/>
              <a:gd name="connsiteY91" fmla="*/ 4498975 h 6858000"/>
              <a:gd name="connsiteX92" fmla="*/ 4217357 w 4272784"/>
              <a:gd name="connsiteY92" fmla="*/ 4537075 h 6858000"/>
              <a:gd name="connsiteX93" fmla="*/ 4234153 w 4272784"/>
              <a:gd name="connsiteY93" fmla="*/ 4579937 h 6858000"/>
              <a:gd name="connsiteX94" fmla="*/ 4249270 w 4272784"/>
              <a:gd name="connsiteY94" fmla="*/ 4625975 h 6858000"/>
              <a:gd name="connsiteX95" fmla="*/ 4261027 w 4272784"/>
              <a:gd name="connsiteY95" fmla="*/ 4678362 h 6858000"/>
              <a:gd name="connsiteX96" fmla="*/ 4269425 w 4272784"/>
              <a:gd name="connsiteY96" fmla="*/ 4738687 h 6858000"/>
              <a:gd name="connsiteX97" fmla="*/ 4272784 w 4272784"/>
              <a:gd name="connsiteY97" fmla="*/ 4806950 h 6858000"/>
              <a:gd name="connsiteX98" fmla="*/ 4269425 w 4272784"/>
              <a:gd name="connsiteY98" fmla="*/ 4875212 h 6858000"/>
              <a:gd name="connsiteX99" fmla="*/ 4261027 w 4272784"/>
              <a:gd name="connsiteY99" fmla="*/ 4935537 h 6858000"/>
              <a:gd name="connsiteX100" fmla="*/ 4249270 w 4272784"/>
              <a:gd name="connsiteY100" fmla="*/ 4987925 h 6858000"/>
              <a:gd name="connsiteX101" fmla="*/ 4234153 w 4272784"/>
              <a:gd name="connsiteY101" fmla="*/ 5033962 h 6858000"/>
              <a:gd name="connsiteX102" fmla="*/ 4217357 w 4272784"/>
              <a:gd name="connsiteY102" fmla="*/ 5075237 h 6858000"/>
              <a:gd name="connsiteX103" fmla="*/ 4197202 w 4272784"/>
              <a:gd name="connsiteY103" fmla="*/ 5114925 h 6858000"/>
              <a:gd name="connsiteX104" fmla="*/ 4177047 w 4272784"/>
              <a:gd name="connsiteY104" fmla="*/ 5149850 h 6858000"/>
              <a:gd name="connsiteX105" fmla="*/ 4156892 w 4272784"/>
              <a:gd name="connsiteY105" fmla="*/ 5186362 h 6858000"/>
              <a:gd name="connsiteX106" fmla="*/ 4138416 w 4272784"/>
              <a:gd name="connsiteY106" fmla="*/ 5226050 h 6858000"/>
              <a:gd name="connsiteX107" fmla="*/ 4119940 w 4272784"/>
              <a:gd name="connsiteY107" fmla="*/ 5268912 h 6858000"/>
              <a:gd name="connsiteX108" fmla="*/ 4104825 w 4272784"/>
              <a:gd name="connsiteY108" fmla="*/ 5313362 h 6858000"/>
              <a:gd name="connsiteX109" fmla="*/ 4094747 w 4272784"/>
              <a:gd name="connsiteY109" fmla="*/ 5365750 h 6858000"/>
              <a:gd name="connsiteX110" fmla="*/ 4084669 w 4272784"/>
              <a:gd name="connsiteY110" fmla="*/ 5426075 h 6858000"/>
              <a:gd name="connsiteX111" fmla="*/ 4082989 w 4272784"/>
              <a:gd name="connsiteY111" fmla="*/ 5494337 h 6858000"/>
              <a:gd name="connsiteX112" fmla="*/ 4084669 w 4272784"/>
              <a:gd name="connsiteY112" fmla="*/ 5562600 h 6858000"/>
              <a:gd name="connsiteX113" fmla="*/ 4094747 w 4272784"/>
              <a:gd name="connsiteY113" fmla="*/ 5622925 h 6858000"/>
              <a:gd name="connsiteX114" fmla="*/ 4104825 w 4272784"/>
              <a:gd name="connsiteY114" fmla="*/ 5675312 h 6858000"/>
              <a:gd name="connsiteX115" fmla="*/ 4119940 w 4272784"/>
              <a:gd name="connsiteY115" fmla="*/ 5721350 h 6858000"/>
              <a:gd name="connsiteX116" fmla="*/ 4138416 w 4272784"/>
              <a:gd name="connsiteY116" fmla="*/ 5762625 h 6858000"/>
              <a:gd name="connsiteX117" fmla="*/ 4156892 w 4272784"/>
              <a:gd name="connsiteY117" fmla="*/ 5802312 h 6858000"/>
              <a:gd name="connsiteX118" fmla="*/ 4177047 w 4272784"/>
              <a:gd name="connsiteY118" fmla="*/ 5840412 h 6858000"/>
              <a:gd name="connsiteX119" fmla="*/ 4197202 w 4272784"/>
              <a:gd name="connsiteY119" fmla="*/ 5876925 h 6858000"/>
              <a:gd name="connsiteX120" fmla="*/ 4217357 w 4272784"/>
              <a:gd name="connsiteY120" fmla="*/ 5915025 h 6858000"/>
              <a:gd name="connsiteX121" fmla="*/ 4234153 w 4272784"/>
              <a:gd name="connsiteY121" fmla="*/ 5956300 h 6858000"/>
              <a:gd name="connsiteX122" fmla="*/ 4249270 w 4272784"/>
              <a:gd name="connsiteY122" fmla="*/ 6003925 h 6858000"/>
              <a:gd name="connsiteX123" fmla="*/ 4261027 w 4272784"/>
              <a:gd name="connsiteY123" fmla="*/ 6056312 h 6858000"/>
              <a:gd name="connsiteX124" fmla="*/ 4269425 w 4272784"/>
              <a:gd name="connsiteY124" fmla="*/ 6113462 h 6858000"/>
              <a:gd name="connsiteX125" fmla="*/ 4272784 w 4272784"/>
              <a:gd name="connsiteY125" fmla="*/ 6183312 h 6858000"/>
              <a:gd name="connsiteX126" fmla="*/ 4269425 w 4272784"/>
              <a:gd name="connsiteY126" fmla="*/ 6251575 h 6858000"/>
              <a:gd name="connsiteX127" fmla="*/ 4261027 w 4272784"/>
              <a:gd name="connsiteY127" fmla="*/ 6311900 h 6858000"/>
              <a:gd name="connsiteX128" fmla="*/ 4249270 w 4272784"/>
              <a:gd name="connsiteY128" fmla="*/ 6361112 h 6858000"/>
              <a:gd name="connsiteX129" fmla="*/ 4234153 w 4272784"/>
              <a:gd name="connsiteY129" fmla="*/ 6407150 h 6858000"/>
              <a:gd name="connsiteX130" fmla="*/ 4217357 w 4272784"/>
              <a:gd name="connsiteY130" fmla="*/ 6448425 h 6858000"/>
              <a:gd name="connsiteX131" fmla="*/ 4198882 w 4272784"/>
              <a:gd name="connsiteY131" fmla="*/ 6488112 h 6858000"/>
              <a:gd name="connsiteX132" fmla="*/ 4180406 w 4272784"/>
              <a:gd name="connsiteY132" fmla="*/ 6523037 h 6858000"/>
              <a:gd name="connsiteX133" fmla="*/ 4160251 w 4272784"/>
              <a:gd name="connsiteY133" fmla="*/ 6561137 h 6858000"/>
              <a:gd name="connsiteX134" fmla="*/ 4140096 w 4272784"/>
              <a:gd name="connsiteY134" fmla="*/ 6597650 h 6858000"/>
              <a:gd name="connsiteX135" fmla="*/ 4123300 w 4272784"/>
              <a:gd name="connsiteY135" fmla="*/ 6640512 h 6858000"/>
              <a:gd name="connsiteX136" fmla="*/ 4106504 w 4272784"/>
              <a:gd name="connsiteY136" fmla="*/ 6683375 h 6858000"/>
              <a:gd name="connsiteX137" fmla="*/ 4096426 w 4272784"/>
              <a:gd name="connsiteY137" fmla="*/ 6735762 h 6858000"/>
              <a:gd name="connsiteX138" fmla="*/ 4088029 w 4272784"/>
              <a:gd name="connsiteY138" fmla="*/ 6791325 h 6858000"/>
              <a:gd name="connsiteX139" fmla="*/ 4082989 w 4272784"/>
              <a:gd name="connsiteY139" fmla="*/ 6858000 h 6858000"/>
              <a:gd name="connsiteX140" fmla="*/ 0 w 4272784"/>
              <a:gd name="connsiteY14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4272784" h="6858000">
                <a:moveTo>
                  <a:pt x="0" y="0"/>
                </a:moveTo>
                <a:lnTo>
                  <a:pt x="4082989" y="0"/>
                </a:lnTo>
                <a:lnTo>
                  <a:pt x="4088029" y="66675"/>
                </a:lnTo>
                <a:lnTo>
                  <a:pt x="4096426" y="122237"/>
                </a:lnTo>
                <a:lnTo>
                  <a:pt x="4106504" y="174625"/>
                </a:lnTo>
                <a:lnTo>
                  <a:pt x="4123300" y="217487"/>
                </a:lnTo>
                <a:lnTo>
                  <a:pt x="4140096" y="260350"/>
                </a:lnTo>
                <a:lnTo>
                  <a:pt x="4160251" y="296862"/>
                </a:lnTo>
                <a:lnTo>
                  <a:pt x="4180406" y="334962"/>
                </a:lnTo>
                <a:lnTo>
                  <a:pt x="4198882" y="369887"/>
                </a:lnTo>
                <a:lnTo>
                  <a:pt x="4217357" y="409575"/>
                </a:lnTo>
                <a:lnTo>
                  <a:pt x="4234153" y="450850"/>
                </a:lnTo>
                <a:lnTo>
                  <a:pt x="4249270" y="496887"/>
                </a:lnTo>
                <a:lnTo>
                  <a:pt x="4261027" y="546100"/>
                </a:lnTo>
                <a:lnTo>
                  <a:pt x="4269425" y="606425"/>
                </a:lnTo>
                <a:lnTo>
                  <a:pt x="4272784" y="673100"/>
                </a:lnTo>
                <a:lnTo>
                  <a:pt x="4269425" y="744537"/>
                </a:lnTo>
                <a:lnTo>
                  <a:pt x="4261027" y="801687"/>
                </a:lnTo>
                <a:lnTo>
                  <a:pt x="4249270" y="854075"/>
                </a:lnTo>
                <a:lnTo>
                  <a:pt x="4234153" y="901700"/>
                </a:lnTo>
                <a:lnTo>
                  <a:pt x="4217357" y="942975"/>
                </a:lnTo>
                <a:lnTo>
                  <a:pt x="4197202" y="981075"/>
                </a:lnTo>
                <a:lnTo>
                  <a:pt x="4177047" y="1017587"/>
                </a:lnTo>
                <a:lnTo>
                  <a:pt x="4156892" y="1055687"/>
                </a:lnTo>
                <a:lnTo>
                  <a:pt x="4138416" y="1095375"/>
                </a:lnTo>
                <a:lnTo>
                  <a:pt x="4119940" y="1136650"/>
                </a:lnTo>
                <a:lnTo>
                  <a:pt x="4104825" y="1182687"/>
                </a:lnTo>
                <a:lnTo>
                  <a:pt x="4094747" y="1235075"/>
                </a:lnTo>
                <a:lnTo>
                  <a:pt x="4084669" y="1295400"/>
                </a:lnTo>
                <a:lnTo>
                  <a:pt x="4082989" y="1363662"/>
                </a:lnTo>
                <a:lnTo>
                  <a:pt x="4084669" y="1431925"/>
                </a:lnTo>
                <a:lnTo>
                  <a:pt x="4094747" y="1492250"/>
                </a:lnTo>
                <a:lnTo>
                  <a:pt x="4104825" y="1544637"/>
                </a:lnTo>
                <a:lnTo>
                  <a:pt x="4119940" y="1589087"/>
                </a:lnTo>
                <a:lnTo>
                  <a:pt x="4138416" y="1631950"/>
                </a:lnTo>
                <a:lnTo>
                  <a:pt x="4156892" y="1671637"/>
                </a:lnTo>
                <a:lnTo>
                  <a:pt x="4177047" y="1708150"/>
                </a:lnTo>
                <a:lnTo>
                  <a:pt x="4197202" y="1743075"/>
                </a:lnTo>
                <a:lnTo>
                  <a:pt x="4217357" y="1782762"/>
                </a:lnTo>
                <a:lnTo>
                  <a:pt x="4234153" y="1824037"/>
                </a:lnTo>
                <a:lnTo>
                  <a:pt x="4249270" y="1870075"/>
                </a:lnTo>
                <a:lnTo>
                  <a:pt x="4261027" y="1922462"/>
                </a:lnTo>
                <a:lnTo>
                  <a:pt x="4269425" y="1982787"/>
                </a:lnTo>
                <a:lnTo>
                  <a:pt x="4272784" y="2051050"/>
                </a:lnTo>
                <a:lnTo>
                  <a:pt x="4269425" y="2119312"/>
                </a:lnTo>
                <a:lnTo>
                  <a:pt x="4261027" y="2179637"/>
                </a:lnTo>
                <a:lnTo>
                  <a:pt x="4249270" y="2232025"/>
                </a:lnTo>
                <a:lnTo>
                  <a:pt x="4234153" y="2278062"/>
                </a:lnTo>
                <a:lnTo>
                  <a:pt x="4217357" y="2319337"/>
                </a:lnTo>
                <a:lnTo>
                  <a:pt x="4197202" y="2359025"/>
                </a:lnTo>
                <a:lnTo>
                  <a:pt x="4177047" y="2395537"/>
                </a:lnTo>
                <a:lnTo>
                  <a:pt x="4156892" y="2433637"/>
                </a:lnTo>
                <a:lnTo>
                  <a:pt x="4138416" y="2471737"/>
                </a:lnTo>
                <a:lnTo>
                  <a:pt x="4119940" y="2513012"/>
                </a:lnTo>
                <a:lnTo>
                  <a:pt x="4104825" y="2560637"/>
                </a:lnTo>
                <a:lnTo>
                  <a:pt x="4094747" y="2613025"/>
                </a:lnTo>
                <a:lnTo>
                  <a:pt x="4084669" y="2671762"/>
                </a:lnTo>
                <a:lnTo>
                  <a:pt x="4082989" y="2741612"/>
                </a:lnTo>
                <a:lnTo>
                  <a:pt x="4084669" y="2809875"/>
                </a:lnTo>
                <a:lnTo>
                  <a:pt x="4094747" y="2868612"/>
                </a:lnTo>
                <a:lnTo>
                  <a:pt x="4104825" y="2922587"/>
                </a:lnTo>
                <a:lnTo>
                  <a:pt x="4119940" y="2967037"/>
                </a:lnTo>
                <a:lnTo>
                  <a:pt x="4138416" y="3009900"/>
                </a:lnTo>
                <a:lnTo>
                  <a:pt x="4156892" y="3046412"/>
                </a:lnTo>
                <a:lnTo>
                  <a:pt x="4177047" y="3084512"/>
                </a:lnTo>
                <a:lnTo>
                  <a:pt x="4197202" y="3121025"/>
                </a:lnTo>
                <a:lnTo>
                  <a:pt x="4217357" y="3160712"/>
                </a:lnTo>
                <a:lnTo>
                  <a:pt x="4234153" y="3201987"/>
                </a:lnTo>
                <a:lnTo>
                  <a:pt x="4249270" y="3248025"/>
                </a:lnTo>
                <a:lnTo>
                  <a:pt x="4261027" y="3300412"/>
                </a:lnTo>
                <a:lnTo>
                  <a:pt x="4269425" y="3360737"/>
                </a:lnTo>
                <a:lnTo>
                  <a:pt x="4272784" y="3427412"/>
                </a:lnTo>
                <a:lnTo>
                  <a:pt x="4269425" y="3497262"/>
                </a:lnTo>
                <a:lnTo>
                  <a:pt x="4261027" y="3557587"/>
                </a:lnTo>
                <a:lnTo>
                  <a:pt x="4249270" y="3609975"/>
                </a:lnTo>
                <a:lnTo>
                  <a:pt x="4234153" y="3656012"/>
                </a:lnTo>
                <a:lnTo>
                  <a:pt x="4217357" y="3697287"/>
                </a:lnTo>
                <a:lnTo>
                  <a:pt x="4197202" y="3736975"/>
                </a:lnTo>
                <a:lnTo>
                  <a:pt x="4156892" y="3811587"/>
                </a:lnTo>
                <a:lnTo>
                  <a:pt x="4138416" y="3848100"/>
                </a:lnTo>
                <a:lnTo>
                  <a:pt x="4119940" y="3890962"/>
                </a:lnTo>
                <a:lnTo>
                  <a:pt x="4104825" y="3935412"/>
                </a:lnTo>
                <a:lnTo>
                  <a:pt x="4094747" y="3987800"/>
                </a:lnTo>
                <a:lnTo>
                  <a:pt x="4084669" y="4048125"/>
                </a:lnTo>
                <a:lnTo>
                  <a:pt x="4082989" y="4116387"/>
                </a:lnTo>
                <a:lnTo>
                  <a:pt x="4084669" y="4186237"/>
                </a:lnTo>
                <a:lnTo>
                  <a:pt x="4094747" y="4244975"/>
                </a:lnTo>
                <a:lnTo>
                  <a:pt x="4104825" y="4297362"/>
                </a:lnTo>
                <a:lnTo>
                  <a:pt x="4119940" y="4343400"/>
                </a:lnTo>
                <a:lnTo>
                  <a:pt x="4138416" y="4386262"/>
                </a:lnTo>
                <a:lnTo>
                  <a:pt x="4156892" y="4424362"/>
                </a:lnTo>
                <a:lnTo>
                  <a:pt x="4197202" y="4498975"/>
                </a:lnTo>
                <a:lnTo>
                  <a:pt x="4217357" y="4537075"/>
                </a:lnTo>
                <a:lnTo>
                  <a:pt x="4234153" y="4579937"/>
                </a:lnTo>
                <a:lnTo>
                  <a:pt x="4249270" y="4625975"/>
                </a:lnTo>
                <a:lnTo>
                  <a:pt x="4261027" y="4678362"/>
                </a:lnTo>
                <a:lnTo>
                  <a:pt x="4269425" y="4738687"/>
                </a:lnTo>
                <a:lnTo>
                  <a:pt x="4272784" y="4806950"/>
                </a:lnTo>
                <a:lnTo>
                  <a:pt x="4269425" y="4875212"/>
                </a:lnTo>
                <a:lnTo>
                  <a:pt x="4261027" y="4935537"/>
                </a:lnTo>
                <a:lnTo>
                  <a:pt x="4249270" y="4987925"/>
                </a:lnTo>
                <a:lnTo>
                  <a:pt x="4234153" y="5033962"/>
                </a:lnTo>
                <a:lnTo>
                  <a:pt x="4217357" y="5075237"/>
                </a:lnTo>
                <a:lnTo>
                  <a:pt x="4197202" y="5114925"/>
                </a:lnTo>
                <a:lnTo>
                  <a:pt x="4177047" y="5149850"/>
                </a:lnTo>
                <a:lnTo>
                  <a:pt x="4156892" y="5186362"/>
                </a:lnTo>
                <a:lnTo>
                  <a:pt x="4138416" y="5226050"/>
                </a:lnTo>
                <a:lnTo>
                  <a:pt x="4119940" y="5268912"/>
                </a:lnTo>
                <a:lnTo>
                  <a:pt x="4104825" y="5313362"/>
                </a:lnTo>
                <a:lnTo>
                  <a:pt x="4094747" y="5365750"/>
                </a:lnTo>
                <a:lnTo>
                  <a:pt x="4084669" y="5426075"/>
                </a:lnTo>
                <a:lnTo>
                  <a:pt x="4082989" y="5494337"/>
                </a:lnTo>
                <a:lnTo>
                  <a:pt x="4084669" y="5562600"/>
                </a:lnTo>
                <a:lnTo>
                  <a:pt x="4094747" y="5622925"/>
                </a:lnTo>
                <a:lnTo>
                  <a:pt x="4104825" y="5675312"/>
                </a:lnTo>
                <a:lnTo>
                  <a:pt x="4119940" y="5721350"/>
                </a:lnTo>
                <a:lnTo>
                  <a:pt x="4138416" y="5762625"/>
                </a:lnTo>
                <a:lnTo>
                  <a:pt x="4156892" y="5802312"/>
                </a:lnTo>
                <a:lnTo>
                  <a:pt x="4177047" y="5840412"/>
                </a:lnTo>
                <a:lnTo>
                  <a:pt x="4197202" y="5876925"/>
                </a:lnTo>
                <a:lnTo>
                  <a:pt x="4217357" y="5915025"/>
                </a:lnTo>
                <a:lnTo>
                  <a:pt x="4234153" y="5956300"/>
                </a:lnTo>
                <a:lnTo>
                  <a:pt x="4249270" y="6003925"/>
                </a:lnTo>
                <a:lnTo>
                  <a:pt x="4261027" y="6056312"/>
                </a:lnTo>
                <a:lnTo>
                  <a:pt x="4269425" y="6113462"/>
                </a:lnTo>
                <a:lnTo>
                  <a:pt x="4272784" y="6183312"/>
                </a:lnTo>
                <a:lnTo>
                  <a:pt x="4269425" y="6251575"/>
                </a:lnTo>
                <a:lnTo>
                  <a:pt x="4261027" y="6311900"/>
                </a:lnTo>
                <a:lnTo>
                  <a:pt x="4249270" y="6361112"/>
                </a:lnTo>
                <a:lnTo>
                  <a:pt x="4234153" y="6407150"/>
                </a:lnTo>
                <a:lnTo>
                  <a:pt x="4217357" y="6448425"/>
                </a:lnTo>
                <a:lnTo>
                  <a:pt x="4198882" y="6488112"/>
                </a:lnTo>
                <a:lnTo>
                  <a:pt x="4180406" y="6523037"/>
                </a:lnTo>
                <a:lnTo>
                  <a:pt x="4160251" y="6561137"/>
                </a:lnTo>
                <a:lnTo>
                  <a:pt x="4140096" y="6597650"/>
                </a:lnTo>
                <a:lnTo>
                  <a:pt x="4123300" y="6640512"/>
                </a:lnTo>
                <a:lnTo>
                  <a:pt x="4106504" y="6683375"/>
                </a:lnTo>
                <a:lnTo>
                  <a:pt x="4096426" y="6735762"/>
                </a:lnTo>
                <a:lnTo>
                  <a:pt x="4088029" y="6791325"/>
                </a:lnTo>
                <a:lnTo>
                  <a:pt x="4082989" y="6858000"/>
                </a:lnTo>
                <a:lnTo>
                  <a:pt x="0" y="6858000"/>
                </a:lnTo>
                <a:close/>
              </a:path>
            </a:pathLst>
          </a:custGeom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909E572F-9CDC-4214-9D42-FF00176495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417162" cy="6858000"/>
          </a:xfrm>
          <a:custGeom>
            <a:avLst/>
            <a:gdLst>
              <a:gd name="connsiteX0" fmla="*/ 4417162 w 4417162"/>
              <a:gd name="connsiteY0" fmla="*/ 0 h 6858000"/>
              <a:gd name="connsiteX1" fmla="*/ 334174 w 4417162"/>
              <a:gd name="connsiteY1" fmla="*/ 0 h 6858000"/>
              <a:gd name="connsiteX2" fmla="*/ 334173 w 4417162"/>
              <a:gd name="connsiteY2" fmla="*/ 0 h 6858000"/>
              <a:gd name="connsiteX3" fmla="*/ 189795 w 4417162"/>
              <a:gd name="connsiteY3" fmla="*/ 0 h 6858000"/>
              <a:gd name="connsiteX4" fmla="*/ 184756 w 4417162"/>
              <a:gd name="connsiteY4" fmla="*/ 66675 h 6858000"/>
              <a:gd name="connsiteX5" fmla="*/ 176358 w 4417162"/>
              <a:gd name="connsiteY5" fmla="*/ 122237 h 6858000"/>
              <a:gd name="connsiteX6" fmla="*/ 166281 w 4417162"/>
              <a:gd name="connsiteY6" fmla="*/ 174625 h 6858000"/>
              <a:gd name="connsiteX7" fmla="*/ 149485 w 4417162"/>
              <a:gd name="connsiteY7" fmla="*/ 217487 h 6858000"/>
              <a:gd name="connsiteX8" fmla="*/ 132689 w 4417162"/>
              <a:gd name="connsiteY8" fmla="*/ 260350 h 6858000"/>
              <a:gd name="connsiteX9" fmla="*/ 112534 w 4417162"/>
              <a:gd name="connsiteY9" fmla="*/ 296862 h 6858000"/>
              <a:gd name="connsiteX10" fmla="*/ 92379 w 4417162"/>
              <a:gd name="connsiteY10" fmla="*/ 334962 h 6858000"/>
              <a:gd name="connsiteX11" fmla="*/ 73903 w 4417162"/>
              <a:gd name="connsiteY11" fmla="*/ 369887 h 6858000"/>
              <a:gd name="connsiteX12" fmla="*/ 55427 w 4417162"/>
              <a:gd name="connsiteY12" fmla="*/ 409575 h 6858000"/>
              <a:gd name="connsiteX13" fmla="*/ 38632 w 4417162"/>
              <a:gd name="connsiteY13" fmla="*/ 450850 h 6858000"/>
              <a:gd name="connsiteX14" fmla="*/ 23515 w 4417162"/>
              <a:gd name="connsiteY14" fmla="*/ 496887 h 6858000"/>
              <a:gd name="connsiteX15" fmla="*/ 11758 w 4417162"/>
              <a:gd name="connsiteY15" fmla="*/ 546100 h 6858000"/>
              <a:gd name="connsiteX16" fmla="*/ 3359 w 4417162"/>
              <a:gd name="connsiteY16" fmla="*/ 606425 h 6858000"/>
              <a:gd name="connsiteX17" fmla="*/ 0 w 4417162"/>
              <a:gd name="connsiteY17" fmla="*/ 673100 h 6858000"/>
              <a:gd name="connsiteX18" fmla="*/ 3359 w 4417162"/>
              <a:gd name="connsiteY18" fmla="*/ 744537 h 6858000"/>
              <a:gd name="connsiteX19" fmla="*/ 11758 w 4417162"/>
              <a:gd name="connsiteY19" fmla="*/ 801687 h 6858000"/>
              <a:gd name="connsiteX20" fmla="*/ 23515 w 4417162"/>
              <a:gd name="connsiteY20" fmla="*/ 854075 h 6858000"/>
              <a:gd name="connsiteX21" fmla="*/ 38632 w 4417162"/>
              <a:gd name="connsiteY21" fmla="*/ 901700 h 6858000"/>
              <a:gd name="connsiteX22" fmla="*/ 55427 w 4417162"/>
              <a:gd name="connsiteY22" fmla="*/ 942975 h 6858000"/>
              <a:gd name="connsiteX23" fmla="*/ 75583 w 4417162"/>
              <a:gd name="connsiteY23" fmla="*/ 981075 h 6858000"/>
              <a:gd name="connsiteX24" fmla="*/ 95738 w 4417162"/>
              <a:gd name="connsiteY24" fmla="*/ 1017587 h 6858000"/>
              <a:gd name="connsiteX25" fmla="*/ 115893 w 4417162"/>
              <a:gd name="connsiteY25" fmla="*/ 1055687 h 6858000"/>
              <a:gd name="connsiteX26" fmla="*/ 134368 w 4417162"/>
              <a:gd name="connsiteY26" fmla="*/ 1095375 h 6858000"/>
              <a:gd name="connsiteX27" fmla="*/ 152844 w 4417162"/>
              <a:gd name="connsiteY27" fmla="*/ 1136650 h 6858000"/>
              <a:gd name="connsiteX28" fmla="*/ 167960 w 4417162"/>
              <a:gd name="connsiteY28" fmla="*/ 1182687 h 6858000"/>
              <a:gd name="connsiteX29" fmla="*/ 178038 w 4417162"/>
              <a:gd name="connsiteY29" fmla="*/ 1235075 h 6858000"/>
              <a:gd name="connsiteX30" fmla="*/ 188115 w 4417162"/>
              <a:gd name="connsiteY30" fmla="*/ 1295400 h 6858000"/>
              <a:gd name="connsiteX31" fmla="*/ 189795 w 4417162"/>
              <a:gd name="connsiteY31" fmla="*/ 1363662 h 6858000"/>
              <a:gd name="connsiteX32" fmla="*/ 188115 w 4417162"/>
              <a:gd name="connsiteY32" fmla="*/ 1431925 h 6858000"/>
              <a:gd name="connsiteX33" fmla="*/ 178038 w 4417162"/>
              <a:gd name="connsiteY33" fmla="*/ 1492250 h 6858000"/>
              <a:gd name="connsiteX34" fmla="*/ 167960 w 4417162"/>
              <a:gd name="connsiteY34" fmla="*/ 1544637 h 6858000"/>
              <a:gd name="connsiteX35" fmla="*/ 152844 w 4417162"/>
              <a:gd name="connsiteY35" fmla="*/ 1589087 h 6858000"/>
              <a:gd name="connsiteX36" fmla="*/ 134368 w 4417162"/>
              <a:gd name="connsiteY36" fmla="*/ 1631950 h 6858000"/>
              <a:gd name="connsiteX37" fmla="*/ 115893 w 4417162"/>
              <a:gd name="connsiteY37" fmla="*/ 1671637 h 6858000"/>
              <a:gd name="connsiteX38" fmla="*/ 95738 w 4417162"/>
              <a:gd name="connsiteY38" fmla="*/ 1708150 h 6858000"/>
              <a:gd name="connsiteX39" fmla="*/ 75583 w 4417162"/>
              <a:gd name="connsiteY39" fmla="*/ 1743075 h 6858000"/>
              <a:gd name="connsiteX40" fmla="*/ 55427 w 4417162"/>
              <a:gd name="connsiteY40" fmla="*/ 1782762 h 6858000"/>
              <a:gd name="connsiteX41" fmla="*/ 38632 w 4417162"/>
              <a:gd name="connsiteY41" fmla="*/ 1824037 h 6858000"/>
              <a:gd name="connsiteX42" fmla="*/ 23515 w 4417162"/>
              <a:gd name="connsiteY42" fmla="*/ 1870075 h 6858000"/>
              <a:gd name="connsiteX43" fmla="*/ 11758 w 4417162"/>
              <a:gd name="connsiteY43" fmla="*/ 1922462 h 6858000"/>
              <a:gd name="connsiteX44" fmla="*/ 3359 w 4417162"/>
              <a:gd name="connsiteY44" fmla="*/ 1982787 h 6858000"/>
              <a:gd name="connsiteX45" fmla="*/ 0 w 4417162"/>
              <a:gd name="connsiteY45" fmla="*/ 2051050 h 6858000"/>
              <a:gd name="connsiteX46" fmla="*/ 3359 w 4417162"/>
              <a:gd name="connsiteY46" fmla="*/ 2119312 h 6858000"/>
              <a:gd name="connsiteX47" fmla="*/ 11758 w 4417162"/>
              <a:gd name="connsiteY47" fmla="*/ 2179637 h 6858000"/>
              <a:gd name="connsiteX48" fmla="*/ 23515 w 4417162"/>
              <a:gd name="connsiteY48" fmla="*/ 2232025 h 6858000"/>
              <a:gd name="connsiteX49" fmla="*/ 38632 w 4417162"/>
              <a:gd name="connsiteY49" fmla="*/ 2278062 h 6858000"/>
              <a:gd name="connsiteX50" fmla="*/ 55427 w 4417162"/>
              <a:gd name="connsiteY50" fmla="*/ 2319337 h 6858000"/>
              <a:gd name="connsiteX51" fmla="*/ 75583 w 4417162"/>
              <a:gd name="connsiteY51" fmla="*/ 2359025 h 6858000"/>
              <a:gd name="connsiteX52" fmla="*/ 95738 w 4417162"/>
              <a:gd name="connsiteY52" fmla="*/ 2395537 h 6858000"/>
              <a:gd name="connsiteX53" fmla="*/ 115893 w 4417162"/>
              <a:gd name="connsiteY53" fmla="*/ 2433637 h 6858000"/>
              <a:gd name="connsiteX54" fmla="*/ 134368 w 4417162"/>
              <a:gd name="connsiteY54" fmla="*/ 2471737 h 6858000"/>
              <a:gd name="connsiteX55" fmla="*/ 152844 w 4417162"/>
              <a:gd name="connsiteY55" fmla="*/ 2513012 h 6858000"/>
              <a:gd name="connsiteX56" fmla="*/ 167960 w 4417162"/>
              <a:gd name="connsiteY56" fmla="*/ 2560637 h 6858000"/>
              <a:gd name="connsiteX57" fmla="*/ 178038 w 4417162"/>
              <a:gd name="connsiteY57" fmla="*/ 2613025 h 6858000"/>
              <a:gd name="connsiteX58" fmla="*/ 188115 w 4417162"/>
              <a:gd name="connsiteY58" fmla="*/ 2671762 h 6858000"/>
              <a:gd name="connsiteX59" fmla="*/ 189795 w 4417162"/>
              <a:gd name="connsiteY59" fmla="*/ 2741612 h 6858000"/>
              <a:gd name="connsiteX60" fmla="*/ 188115 w 4417162"/>
              <a:gd name="connsiteY60" fmla="*/ 2809875 h 6858000"/>
              <a:gd name="connsiteX61" fmla="*/ 178038 w 4417162"/>
              <a:gd name="connsiteY61" fmla="*/ 2868612 h 6858000"/>
              <a:gd name="connsiteX62" fmla="*/ 167960 w 4417162"/>
              <a:gd name="connsiteY62" fmla="*/ 2922587 h 6858000"/>
              <a:gd name="connsiteX63" fmla="*/ 152844 w 4417162"/>
              <a:gd name="connsiteY63" fmla="*/ 2967037 h 6858000"/>
              <a:gd name="connsiteX64" fmla="*/ 134368 w 4417162"/>
              <a:gd name="connsiteY64" fmla="*/ 3009900 h 6858000"/>
              <a:gd name="connsiteX65" fmla="*/ 115893 w 4417162"/>
              <a:gd name="connsiteY65" fmla="*/ 3046412 h 6858000"/>
              <a:gd name="connsiteX66" fmla="*/ 95738 w 4417162"/>
              <a:gd name="connsiteY66" fmla="*/ 3084512 h 6858000"/>
              <a:gd name="connsiteX67" fmla="*/ 75583 w 4417162"/>
              <a:gd name="connsiteY67" fmla="*/ 3121025 h 6858000"/>
              <a:gd name="connsiteX68" fmla="*/ 55427 w 4417162"/>
              <a:gd name="connsiteY68" fmla="*/ 3160712 h 6858000"/>
              <a:gd name="connsiteX69" fmla="*/ 38632 w 4417162"/>
              <a:gd name="connsiteY69" fmla="*/ 3201987 h 6858000"/>
              <a:gd name="connsiteX70" fmla="*/ 23515 w 4417162"/>
              <a:gd name="connsiteY70" fmla="*/ 3248025 h 6858000"/>
              <a:gd name="connsiteX71" fmla="*/ 11758 w 4417162"/>
              <a:gd name="connsiteY71" fmla="*/ 3300412 h 6858000"/>
              <a:gd name="connsiteX72" fmla="*/ 3359 w 4417162"/>
              <a:gd name="connsiteY72" fmla="*/ 3360737 h 6858000"/>
              <a:gd name="connsiteX73" fmla="*/ 0 w 4417162"/>
              <a:gd name="connsiteY73" fmla="*/ 3427412 h 6858000"/>
              <a:gd name="connsiteX74" fmla="*/ 3359 w 4417162"/>
              <a:gd name="connsiteY74" fmla="*/ 3497262 h 6858000"/>
              <a:gd name="connsiteX75" fmla="*/ 11758 w 4417162"/>
              <a:gd name="connsiteY75" fmla="*/ 3557587 h 6858000"/>
              <a:gd name="connsiteX76" fmla="*/ 23515 w 4417162"/>
              <a:gd name="connsiteY76" fmla="*/ 3609975 h 6858000"/>
              <a:gd name="connsiteX77" fmla="*/ 38632 w 4417162"/>
              <a:gd name="connsiteY77" fmla="*/ 3656012 h 6858000"/>
              <a:gd name="connsiteX78" fmla="*/ 55427 w 4417162"/>
              <a:gd name="connsiteY78" fmla="*/ 3697287 h 6858000"/>
              <a:gd name="connsiteX79" fmla="*/ 75583 w 4417162"/>
              <a:gd name="connsiteY79" fmla="*/ 3736975 h 6858000"/>
              <a:gd name="connsiteX80" fmla="*/ 115893 w 4417162"/>
              <a:gd name="connsiteY80" fmla="*/ 3811587 h 6858000"/>
              <a:gd name="connsiteX81" fmla="*/ 134368 w 4417162"/>
              <a:gd name="connsiteY81" fmla="*/ 3848100 h 6858000"/>
              <a:gd name="connsiteX82" fmla="*/ 152844 w 4417162"/>
              <a:gd name="connsiteY82" fmla="*/ 3890962 h 6858000"/>
              <a:gd name="connsiteX83" fmla="*/ 167960 w 4417162"/>
              <a:gd name="connsiteY83" fmla="*/ 3935412 h 6858000"/>
              <a:gd name="connsiteX84" fmla="*/ 178038 w 4417162"/>
              <a:gd name="connsiteY84" fmla="*/ 3987800 h 6858000"/>
              <a:gd name="connsiteX85" fmla="*/ 188115 w 4417162"/>
              <a:gd name="connsiteY85" fmla="*/ 4048125 h 6858000"/>
              <a:gd name="connsiteX86" fmla="*/ 189795 w 4417162"/>
              <a:gd name="connsiteY86" fmla="*/ 4116387 h 6858000"/>
              <a:gd name="connsiteX87" fmla="*/ 188115 w 4417162"/>
              <a:gd name="connsiteY87" fmla="*/ 4186237 h 6858000"/>
              <a:gd name="connsiteX88" fmla="*/ 178038 w 4417162"/>
              <a:gd name="connsiteY88" fmla="*/ 4244975 h 6858000"/>
              <a:gd name="connsiteX89" fmla="*/ 167960 w 4417162"/>
              <a:gd name="connsiteY89" fmla="*/ 4297362 h 6858000"/>
              <a:gd name="connsiteX90" fmla="*/ 152844 w 4417162"/>
              <a:gd name="connsiteY90" fmla="*/ 4343400 h 6858000"/>
              <a:gd name="connsiteX91" fmla="*/ 134368 w 4417162"/>
              <a:gd name="connsiteY91" fmla="*/ 4386262 h 6858000"/>
              <a:gd name="connsiteX92" fmla="*/ 115893 w 4417162"/>
              <a:gd name="connsiteY92" fmla="*/ 4424362 h 6858000"/>
              <a:gd name="connsiteX93" fmla="*/ 75583 w 4417162"/>
              <a:gd name="connsiteY93" fmla="*/ 4498975 h 6858000"/>
              <a:gd name="connsiteX94" fmla="*/ 55427 w 4417162"/>
              <a:gd name="connsiteY94" fmla="*/ 4537075 h 6858000"/>
              <a:gd name="connsiteX95" fmla="*/ 38632 w 4417162"/>
              <a:gd name="connsiteY95" fmla="*/ 4579937 h 6858000"/>
              <a:gd name="connsiteX96" fmla="*/ 23515 w 4417162"/>
              <a:gd name="connsiteY96" fmla="*/ 4625975 h 6858000"/>
              <a:gd name="connsiteX97" fmla="*/ 11758 w 4417162"/>
              <a:gd name="connsiteY97" fmla="*/ 4678362 h 6858000"/>
              <a:gd name="connsiteX98" fmla="*/ 3359 w 4417162"/>
              <a:gd name="connsiteY98" fmla="*/ 4738687 h 6858000"/>
              <a:gd name="connsiteX99" fmla="*/ 0 w 4417162"/>
              <a:gd name="connsiteY99" fmla="*/ 4806950 h 6858000"/>
              <a:gd name="connsiteX100" fmla="*/ 3359 w 4417162"/>
              <a:gd name="connsiteY100" fmla="*/ 4875212 h 6858000"/>
              <a:gd name="connsiteX101" fmla="*/ 11758 w 4417162"/>
              <a:gd name="connsiteY101" fmla="*/ 4935537 h 6858000"/>
              <a:gd name="connsiteX102" fmla="*/ 23515 w 4417162"/>
              <a:gd name="connsiteY102" fmla="*/ 4987925 h 6858000"/>
              <a:gd name="connsiteX103" fmla="*/ 38632 w 4417162"/>
              <a:gd name="connsiteY103" fmla="*/ 5033962 h 6858000"/>
              <a:gd name="connsiteX104" fmla="*/ 55427 w 4417162"/>
              <a:gd name="connsiteY104" fmla="*/ 5075237 h 6858000"/>
              <a:gd name="connsiteX105" fmla="*/ 75583 w 4417162"/>
              <a:gd name="connsiteY105" fmla="*/ 5114925 h 6858000"/>
              <a:gd name="connsiteX106" fmla="*/ 95738 w 4417162"/>
              <a:gd name="connsiteY106" fmla="*/ 5149850 h 6858000"/>
              <a:gd name="connsiteX107" fmla="*/ 115893 w 4417162"/>
              <a:gd name="connsiteY107" fmla="*/ 5186362 h 6858000"/>
              <a:gd name="connsiteX108" fmla="*/ 134368 w 4417162"/>
              <a:gd name="connsiteY108" fmla="*/ 5226050 h 6858000"/>
              <a:gd name="connsiteX109" fmla="*/ 152844 w 4417162"/>
              <a:gd name="connsiteY109" fmla="*/ 5268912 h 6858000"/>
              <a:gd name="connsiteX110" fmla="*/ 167960 w 4417162"/>
              <a:gd name="connsiteY110" fmla="*/ 5313362 h 6858000"/>
              <a:gd name="connsiteX111" fmla="*/ 178038 w 4417162"/>
              <a:gd name="connsiteY111" fmla="*/ 5365750 h 6858000"/>
              <a:gd name="connsiteX112" fmla="*/ 188115 w 4417162"/>
              <a:gd name="connsiteY112" fmla="*/ 5426075 h 6858000"/>
              <a:gd name="connsiteX113" fmla="*/ 189795 w 4417162"/>
              <a:gd name="connsiteY113" fmla="*/ 5494337 h 6858000"/>
              <a:gd name="connsiteX114" fmla="*/ 188115 w 4417162"/>
              <a:gd name="connsiteY114" fmla="*/ 5562600 h 6858000"/>
              <a:gd name="connsiteX115" fmla="*/ 178038 w 4417162"/>
              <a:gd name="connsiteY115" fmla="*/ 5622925 h 6858000"/>
              <a:gd name="connsiteX116" fmla="*/ 167960 w 4417162"/>
              <a:gd name="connsiteY116" fmla="*/ 5675312 h 6858000"/>
              <a:gd name="connsiteX117" fmla="*/ 152844 w 4417162"/>
              <a:gd name="connsiteY117" fmla="*/ 5721350 h 6858000"/>
              <a:gd name="connsiteX118" fmla="*/ 134368 w 4417162"/>
              <a:gd name="connsiteY118" fmla="*/ 5762625 h 6858000"/>
              <a:gd name="connsiteX119" fmla="*/ 115893 w 4417162"/>
              <a:gd name="connsiteY119" fmla="*/ 5802312 h 6858000"/>
              <a:gd name="connsiteX120" fmla="*/ 95738 w 4417162"/>
              <a:gd name="connsiteY120" fmla="*/ 5840412 h 6858000"/>
              <a:gd name="connsiteX121" fmla="*/ 75583 w 4417162"/>
              <a:gd name="connsiteY121" fmla="*/ 5876925 h 6858000"/>
              <a:gd name="connsiteX122" fmla="*/ 55427 w 4417162"/>
              <a:gd name="connsiteY122" fmla="*/ 5915025 h 6858000"/>
              <a:gd name="connsiteX123" fmla="*/ 38632 w 4417162"/>
              <a:gd name="connsiteY123" fmla="*/ 5956300 h 6858000"/>
              <a:gd name="connsiteX124" fmla="*/ 23515 w 4417162"/>
              <a:gd name="connsiteY124" fmla="*/ 6003925 h 6858000"/>
              <a:gd name="connsiteX125" fmla="*/ 11758 w 4417162"/>
              <a:gd name="connsiteY125" fmla="*/ 6056312 h 6858000"/>
              <a:gd name="connsiteX126" fmla="*/ 3359 w 4417162"/>
              <a:gd name="connsiteY126" fmla="*/ 6113462 h 6858000"/>
              <a:gd name="connsiteX127" fmla="*/ 0 w 4417162"/>
              <a:gd name="connsiteY127" fmla="*/ 6183312 h 6858000"/>
              <a:gd name="connsiteX128" fmla="*/ 3359 w 4417162"/>
              <a:gd name="connsiteY128" fmla="*/ 6251575 h 6858000"/>
              <a:gd name="connsiteX129" fmla="*/ 11758 w 4417162"/>
              <a:gd name="connsiteY129" fmla="*/ 6311900 h 6858000"/>
              <a:gd name="connsiteX130" fmla="*/ 23515 w 4417162"/>
              <a:gd name="connsiteY130" fmla="*/ 6361112 h 6858000"/>
              <a:gd name="connsiteX131" fmla="*/ 38632 w 4417162"/>
              <a:gd name="connsiteY131" fmla="*/ 6407150 h 6858000"/>
              <a:gd name="connsiteX132" fmla="*/ 55427 w 4417162"/>
              <a:gd name="connsiteY132" fmla="*/ 6448425 h 6858000"/>
              <a:gd name="connsiteX133" fmla="*/ 73903 w 4417162"/>
              <a:gd name="connsiteY133" fmla="*/ 6488112 h 6858000"/>
              <a:gd name="connsiteX134" fmla="*/ 92379 w 4417162"/>
              <a:gd name="connsiteY134" fmla="*/ 6523037 h 6858000"/>
              <a:gd name="connsiteX135" fmla="*/ 112534 w 4417162"/>
              <a:gd name="connsiteY135" fmla="*/ 6561137 h 6858000"/>
              <a:gd name="connsiteX136" fmla="*/ 132689 w 4417162"/>
              <a:gd name="connsiteY136" fmla="*/ 6597650 h 6858000"/>
              <a:gd name="connsiteX137" fmla="*/ 149485 w 4417162"/>
              <a:gd name="connsiteY137" fmla="*/ 6640512 h 6858000"/>
              <a:gd name="connsiteX138" fmla="*/ 166281 w 4417162"/>
              <a:gd name="connsiteY138" fmla="*/ 6683375 h 6858000"/>
              <a:gd name="connsiteX139" fmla="*/ 176358 w 4417162"/>
              <a:gd name="connsiteY139" fmla="*/ 6735762 h 6858000"/>
              <a:gd name="connsiteX140" fmla="*/ 184756 w 4417162"/>
              <a:gd name="connsiteY140" fmla="*/ 6791325 h 6858000"/>
              <a:gd name="connsiteX141" fmla="*/ 189795 w 4417162"/>
              <a:gd name="connsiteY141" fmla="*/ 6858000 h 6858000"/>
              <a:gd name="connsiteX142" fmla="*/ 334173 w 4417162"/>
              <a:gd name="connsiteY142" fmla="*/ 6858000 h 6858000"/>
              <a:gd name="connsiteX143" fmla="*/ 334174 w 4417162"/>
              <a:gd name="connsiteY143" fmla="*/ 6858000 h 6858000"/>
              <a:gd name="connsiteX144" fmla="*/ 4417162 w 4417162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417162" h="6858000">
                <a:moveTo>
                  <a:pt x="4417162" y="0"/>
                </a:moveTo>
                <a:lnTo>
                  <a:pt x="334174" y="0"/>
                </a:lnTo>
                <a:lnTo>
                  <a:pt x="334173" y="0"/>
                </a:lnTo>
                <a:lnTo>
                  <a:pt x="189795" y="0"/>
                </a:lnTo>
                <a:lnTo>
                  <a:pt x="184756" y="66675"/>
                </a:lnTo>
                <a:lnTo>
                  <a:pt x="176358" y="122237"/>
                </a:lnTo>
                <a:lnTo>
                  <a:pt x="166281" y="174625"/>
                </a:lnTo>
                <a:lnTo>
                  <a:pt x="149485" y="217487"/>
                </a:lnTo>
                <a:lnTo>
                  <a:pt x="132689" y="260350"/>
                </a:lnTo>
                <a:lnTo>
                  <a:pt x="112534" y="296862"/>
                </a:lnTo>
                <a:lnTo>
                  <a:pt x="92379" y="334962"/>
                </a:lnTo>
                <a:lnTo>
                  <a:pt x="73903" y="369887"/>
                </a:lnTo>
                <a:lnTo>
                  <a:pt x="55427" y="409575"/>
                </a:lnTo>
                <a:lnTo>
                  <a:pt x="38632" y="450850"/>
                </a:lnTo>
                <a:lnTo>
                  <a:pt x="23515" y="496887"/>
                </a:lnTo>
                <a:lnTo>
                  <a:pt x="11758" y="546100"/>
                </a:lnTo>
                <a:lnTo>
                  <a:pt x="3359" y="606425"/>
                </a:lnTo>
                <a:lnTo>
                  <a:pt x="0" y="673100"/>
                </a:lnTo>
                <a:lnTo>
                  <a:pt x="3359" y="744537"/>
                </a:lnTo>
                <a:lnTo>
                  <a:pt x="11758" y="801687"/>
                </a:lnTo>
                <a:lnTo>
                  <a:pt x="23515" y="854075"/>
                </a:lnTo>
                <a:lnTo>
                  <a:pt x="38632" y="901700"/>
                </a:lnTo>
                <a:lnTo>
                  <a:pt x="55427" y="942975"/>
                </a:lnTo>
                <a:lnTo>
                  <a:pt x="75583" y="981075"/>
                </a:lnTo>
                <a:lnTo>
                  <a:pt x="95738" y="1017587"/>
                </a:lnTo>
                <a:lnTo>
                  <a:pt x="115893" y="1055687"/>
                </a:lnTo>
                <a:lnTo>
                  <a:pt x="134368" y="1095375"/>
                </a:lnTo>
                <a:lnTo>
                  <a:pt x="152844" y="1136650"/>
                </a:lnTo>
                <a:lnTo>
                  <a:pt x="167960" y="1182687"/>
                </a:lnTo>
                <a:lnTo>
                  <a:pt x="178038" y="1235075"/>
                </a:lnTo>
                <a:lnTo>
                  <a:pt x="188115" y="1295400"/>
                </a:lnTo>
                <a:lnTo>
                  <a:pt x="189795" y="1363662"/>
                </a:lnTo>
                <a:lnTo>
                  <a:pt x="188115" y="1431925"/>
                </a:lnTo>
                <a:lnTo>
                  <a:pt x="178038" y="1492250"/>
                </a:lnTo>
                <a:lnTo>
                  <a:pt x="167960" y="1544637"/>
                </a:lnTo>
                <a:lnTo>
                  <a:pt x="152844" y="1589087"/>
                </a:lnTo>
                <a:lnTo>
                  <a:pt x="134368" y="1631950"/>
                </a:lnTo>
                <a:lnTo>
                  <a:pt x="115893" y="1671637"/>
                </a:lnTo>
                <a:lnTo>
                  <a:pt x="95738" y="1708150"/>
                </a:lnTo>
                <a:lnTo>
                  <a:pt x="75583" y="1743075"/>
                </a:lnTo>
                <a:lnTo>
                  <a:pt x="55427" y="1782762"/>
                </a:lnTo>
                <a:lnTo>
                  <a:pt x="38632" y="1824037"/>
                </a:lnTo>
                <a:lnTo>
                  <a:pt x="23515" y="1870075"/>
                </a:lnTo>
                <a:lnTo>
                  <a:pt x="11758" y="1922462"/>
                </a:lnTo>
                <a:lnTo>
                  <a:pt x="3359" y="1982787"/>
                </a:lnTo>
                <a:lnTo>
                  <a:pt x="0" y="2051050"/>
                </a:lnTo>
                <a:lnTo>
                  <a:pt x="3359" y="2119312"/>
                </a:lnTo>
                <a:lnTo>
                  <a:pt x="11758" y="2179637"/>
                </a:lnTo>
                <a:lnTo>
                  <a:pt x="23515" y="2232025"/>
                </a:lnTo>
                <a:lnTo>
                  <a:pt x="38632" y="2278062"/>
                </a:lnTo>
                <a:lnTo>
                  <a:pt x="55427" y="2319337"/>
                </a:lnTo>
                <a:lnTo>
                  <a:pt x="75583" y="2359025"/>
                </a:lnTo>
                <a:lnTo>
                  <a:pt x="95738" y="2395537"/>
                </a:lnTo>
                <a:lnTo>
                  <a:pt x="115893" y="2433637"/>
                </a:lnTo>
                <a:lnTo>
                  <a:pt x="134368" y="2471737"/>
                </a:lnTo>
                <a:lnTo>
                  <a:pt x="152844" y="2513012"/>
                </a:lnTo>
                <a:lnTo>
                  <a:pt x="167960" y="2560637"/>
                </a:lnTo>
                <a:lnTo>
                  <a:pt x="178038" y="2613025"/>
                </a:lnTo>
                <a:lnTo>
                  <a:pt x="188115" y="2671762"/>
                </a:lnTo>
                <a:lnTo>
                  <a:pt x="189795" y="2741612"/>
                </a:lnTo>
                <a:lnTo>
                  <a:pt x="188115" y="2809875"/>
                </a:lnTo>
                <a:lnTo>
                  <a:pt x="178038" y="2868612"/>
                </a:lnTo>
                <a:lnTo>
                  <a:pt x="167960" y="2922587"/>
                </a:lnTo>
                <a:lnTo>
                  <a:pt x="152844" y="2967037"/>
                </a:lnTo>
                <a:lnTo>
                  <a:pt x="134368" y="3009900"/>
                </a:lnTo>
                <a:lnTo>
                  <a:pt x="115893" y="3046412"/>
                </a:lnTo>
                <a:lnTo>
                  <a:pt x="95738" y="3084512"/>
                </a:lnTo>
                <a:lnTo>
                  <a:pt x="75583" y="3121025"/>
                </a:lnTo>
                <a:lnTo>
                  <a:pt x="55427" y="3160712"/>
                </a:lnTo>
                <a:lnTo>
                  <a:pt x="38632" y="3201987"/>
                </a:lnTo>
                <a:lnTo>
                  <a:pt x="23515" y="3248025"/>
                </a:lnTo>
                <a:lnTo>
                  <a:pt x="11758" y="3300412"/>
                </a:lnTo>
                <a:lnTo>
                  <a:pt x="3359" y="3360737"/>
                </a:lnTo>
                <a:lnTo>
                  <a:pt x="0" y="3427412"/>
                </a:lnTo>
                <a:lnTo>
                  <a:pt x="3359" y="3497262"/>
                </a:lnTo>
                <a:lnTo>
                  <a:pt x="11758" y="3557587"/>
                </a:lnTo>
                <a:lnTo>
                  <a:pt x="23515" y="3609975"/>
                </a:lnTo>
                <a:lnTo>
                  <a:pt x="38632" y="3656012"/>
                </a:lnTo>
                <a:lnTo>
                  <a:pt x="55427" y="3697287"/>
                </a:lnTo>
                <a:lnTo>
                  <a:pt x="75583" y="3736975"/>
                </a:lnTo>
                <a:lnTo>
                  <a:pt x="115893" y="3811587"/>
                </a:lnTo>
                <a:lnTo>
                  <a:pt x="134368" y="3848100"/>
                </a:lnTo>
                <a:lnTo>
                  <a:pt x="152844" y="3890962"/>
                </a:lnTo>
                <a:lnTo>
                  <a:pt x="167960" y="3935412"/>
                </a:lnTo>
                <a:lnTo>
                  <a:pt x="178038" y="3987800"/>
                </a:lnTo>
                <a:lnTo>
                  <a:pt x="188115" y="4048125"/>
                </a:lnTo>
                <a:lnTo>
                  <a:pt x="189795" y="4116387"/>
                </a:lnTo>
                <a:lnTo>
                  <a:pt x="188115" y="4186237"/>
                </a:lnTo>
                <a:lnTo>
                  <a:pt x="178038" y="4244975"/>
                </a:lnTo>
                <a:lnTo>
                  <a:pt x="167960" y="4297362"/>
                </a:lnTo>
                <a:lnTo>
                  <a:pt x="152844" y="4343400"/>
                </a:lnTo>
                <a:lnTo>
                  <a:pt x="134368" y="4386262"/>
                </a:lnTo>
                <a:lnTo>
                  <a:pt x="115893" y="4424362"/>
                </a:lnTo>
                <a:lnTo>
                  <a:pt x="75583" y="4498975"/>
                </a:lnTo>
                <a:lnTo>
                  <a:pt x="55427" y="4537075"/>
                </a:lnTo>
                <a:lnTo>
                  <a:pt x="38632" y="4579937"/>
                </a:lnTo>
                <a:lnTo>
                  <a:pt x="23515" y="4625975"/>
                </a:lnTo>
                <a:lnTo>
                  <a:pt x="11758" y="4678362"/>
                </a:lnTo>
                <a:lnTo>
                  <a:pt x="3359" y="4738687"/>
                </a:lnTo>
                <a:lnTo>
                  <a:pt x="0" y="4806950"/>
                </a:lnTo>
                <a:lnTo>
                  <a:pt x="3359" y="4875212"/>
                </a:lnTo>
                <a:lnTo>
                  <a:pt x="11758" y="4935537"/>
                </a:lnTo>
                <a:lnTo>
                  <a:pt x="23515" y="4987925"/>
                </a:lnTo>
                <a:lnTo>
                  <a:pt x="38632" y="5033962"/>
                </a:lnTo>
                <a:lnTo>
                  <a:pt x="55427" y="5075237"/>
                </a:lnTo>
                <a:lnTo>
                  <a:pt x="75583" y="5114925"/>
                </a:lnTo>
                <a:lnTo>
                  <a:pt x="95738" y="5149850"/>
                </a:lnTo>
                <a:lnTo>
                  <a:pt x="115893" y="5186362"/>
                </a:lnTo>
                <a:lnTo>
                  <a:pt x="134368" y="5226050"/>
                </a:lnTo>
                <a:lnTo>
                  <a:pt x="152844" y="5268912"/>
                </a:lnTo>
                <a:lnTo>
                  <a:pt x="167960" y="5313362"/>
                </a:lnTo>
                <a:lnTo>
                  <a:pt x="178038" y="5365750"/>
                </a:lnTo>
                <a:lnTo>
                  <a:pt x="188115" y="5426075"/>
                </a:lnTo>
                <a:lnTo>
                  <a:pt x="189795" y="5494337"/>
                </a:lnTo>
                <a:lnTo>
                  <a:pt x="188115" y="5562600"/>
                </a:lnTo>
                <a:lnTo>
                  <a:pt x="178038" y="5622925"/>
                </a:lnTo>
                <a:lnTo>
                  <a:pt x="167960" y="5675312"/>
                </a:lnTo>
                <a:lnTo>
                  <a:pt x="152844" y="5721350"/>
                </a:lnTo>
                <a:lnTo>
                  <a:pt x="134368" y="5762625"/>
                </a:lnTo>
                <a:lnTo>
                  <a:pt x="115893" y="5802312"/>
                </a:lnTo>
                <a:lnTo>
                  <a:pt x="95738" y="5840412"/>
                </a:lnTo>
                <a:lnTo>
                  <a:pt x="75583" y="5876925"/>
                </a:lnTo>
                <a:lnTo>
                  <a:pt x="55427" y="5915025"/>
                </a:lnTo>
                <a:lnTo>
                  <a:pt x="38632" y="5956300"/>
                </a:lnTo>
                <a:lnTo>
                  <a:pt x="23515" y="6003925"/>
                </a:lnTo>
                <a:lnTo>
                  <a:pt x="11758" y="6056312"/>
                </a:lnTo>
                <a:lnTo>
                  <a:pt x="3359" y="6113462"/>
                </a:lnTo>
                <a:lnTo>
                  <a:pt x="0" y="6183312"/>
                </a:lnTo>
                <a:lnTo>
                  <a:pt x="3359" y="6251575"/>
                </a:lnTo>
                <a:lnTo>
                  <a:pt x="11758" y="6311900"/>
                </a:lnTo>
                <a:lnTo>
                  <a:pt x="23515" y="6361112"/>
                </a:lnTo>
                <a:lnTo>
                  <a:pt x="38632" y="6407150"/>
                </a:lnTo>
                <a:lnTo>
                  <a:pt x="55427" y="6448425"/>
                </a:lnTo>
                <a:lnTo>
                  <a:pt x="73903" y="6488112"/>
                </a:lnTo>
                <a:lnTo>
                  <a:pt x="92379" y="6523037"/>
                </a:lnTo>
                <a:lnTo>
                  <a:pt x="112534" y="6561137"/>
                </a:lnTo>
                <a:lnTo>
                  <a:pt x="132689" y="6597650"/>
                </a:lnTo>
                <a:lnTo>
                  <a:pt x="149485" y="6640512"/>
                </a:lnTo>
                <a:lnTo>
                  <a:pt x="166281" y="6683375"/>
                </a:lnTo>
                <a:lnTo>
                  <a:pt x="176358" y="6735762"/>
                </a:lnTo>
                <a:lnTo>
                  <a:pt x="184756" y="6791325"/>
                </a:lnTo>
                <a:lnTo>
                  <a:pt x="189795" y="6858000"/>
                </a:lnTo>
                <a:lnTo>
                  <a:pt x="334173" y="6858000"/>
                </a:lnTo>
                <a:lnTo>
                  <a:pt x="334174" y="6858000"/>
                </a:lnTo>
                <a:lnTo>
                  <a:pt x="4417162" y="6858000"/>
                </a:lnTo>
                <a:close/>
              </a:path>
            </a:pathLst>
          </a:custGeom>
          <a:solidFill>
            <a:schemeClr val="accent1">
              <a:lumMod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E19BF1C0-EE32-4EEE-9539-CE8473AA2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383" y="376896"/>
            <a:ext cx="3234018" cy="382672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Context Diagram</a:t>
            </a:r>
          </a:p>
        </p:txBody>
      </p:sp>
      <p:sp>
        <p:nvSpPr>
          <p:cNvPr id="31" name="Slide Number Placeholder 30">
            <a:extLst>
              <a:ext uri="{FF2B5EF4-FFF2-40B4-BE49-F238E27FC236}">
                <a16:creationId xmlns:a16="http://schemas.microsoft.com/office/drawing/2014/main" id="{AD175D2A-0058-45E0-AAF6-7260876F00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z="1200">
                <a:solidFill>
                  <a:srgbClr val="000000">
                    <a:alpha val="60000"/>
                  </a:srgbClr>
                </a:solidFill>
                <a:latin typeface="+mn-lt"/>
                <a:cs typeface="+mn-cs"/>
              </a:rPr>
              <a:pPr>
                <a:spcAft>
                  <a:spcPts val="600"/>
                </a:spcAft>
              </a:pPr>
              <a:t>3</a:t>
            </a:fld>
            <a:endParaRPr lang="en-US" sz="1200">
              <a:solidFill>
                <a:srgbClr val="000000">
                  <a:alpha val="60000"/>
                </a:srgbClr>
              </a:solidFill>
              <a:latin typeface="+mn-lt"/>
              <a:cs typeface="+mn-cs"/>
            </a:endParaRPr>
          </a:p>
        </p:txBody>
      </p:sp>
      <p:pic>
        <p:nvPicPr>
          <p:cNvPr id="9" name="Google Shape;82;p1">
            <a:extLst>
              <a:ext uri="{FF2B5EF4-FFF2-40B4-BE49-F238E27FC236}">
                <a16:creationId xmlns:a16="http://schemas.microsoft.com/office/drawing/2014/main" id="{C224ACE7-9680-88D0-EEEB-012D9CFD9EA6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40309" y="95795"/>
            <a:ext cx="902526" cy="524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3FD3EE49-6240-8253-171A-4E8803E9C05F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3"/>
          <a:stretch>
            <a:fillRect/>
          </a:stretch>
        </p:blipFill>
        <p:spPr>
          <a:xfrm>
            <a:off x="5416062" y="1637314"/>
            <a:ext cx="5800426" cy="3982381"/>
          </a:xfrm>
        </p:spPr>
      </p:pic>
    </p:spTree>
    <p:extLst>
      <p:ext uri="{BB962C8B-B14F-4D97-AF65-F5344CB8AC3E}">
        <p14:creationId xmlns:p14="http://schemas.microsoft.com/office/powerpoint/2010/main" val="25631196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1825AC39-5F85-4CAA-8A81-A1287086B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5DA4D23-37FC-4B90-8188-F0377C5FF4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417162" cy="6858000"/>
          </a:xfrm>
          <a:custGeom>
            <a:avLst/>
            <a:gdLst>
              <a:gd name="connsiteX0" fmla="*/ 0 w 4417162"/>
              <a:gd name="connsiteY0" fmla="*/ 0 h 6858000"/>
              <a:gd name="connsiteX1" fmla="*/ 144378 w 4417162"/>
              <a:gd name="connsiteY1" fmla="*/ 0 h 6858000"/>
              <a:gd name="connsiteX2" fmla="*/ 2310062 w 4417162"/>
              <a:gd name="connsiteY2" fmla="*/ 0 h 6858000"/>
              <a:gd name="connsiteX3" fmla="*/ 4227367 w 4417162"/>
              <a:gd name="connsiteY3" fmla="*/ 0 h 6858000"/>
              <a:gd name="connsiteX4" fmla="*/ 4232407 w 4417162"/>
              <a:gd name="connsiteY4" fmla="*/ 66675 h 6858000"/>
              <a:gd name="connsiteX5" fmla="*/ 4240804 w 4417162"/>
              <a:gd name="connsiteY5" fmla="*/ 122237 h 6858000"/>
              <a:gd name="connsiteX6" fmla="*/ 4250882 w 4417162"/>
              <a:gd name="connsiteY6" fmla="*/ 174625 h 6858000"/>
              <a:gd name="connsiteX7" fmla="*/ 4267678 w 4417162"/>
              <a:gd name="connsiteY7" fmla="*/ 217487 h 6858000"/>
              <a:gd name="connsiteX8" fmla="*/ 4284474 w 4417162"/>
              <a:gd name="connsiteY8" fmla="*/ 260350 h 6858000"/>
              <a:gd name="connsiteX9" fmla="*/ 4304629 w 4417162"/>
              <a:gd name="connsiteY9" fmla="*/ 296862 h 6858000"/>
              <a:gd name="connsiteX10" fmla="*/ 4324784 w 4417162"/>
              <a:gd name="connsiteY10" fmla="*/ 334962 h 6858000"/>
              <a:gd name="connsiteX11" fmla="*/ 4343260 w 4417162"/>
              <a:gd name="connsiteY11" fmla="*/ 369887 h 6858000"/>
              <a:gd name="connsiteX12" fmla="*/ 4361735 w 4417162"/>
              <a:gd name="connsiteY12" fmla="*/ 409575 h 6858000"/>
              <a:gd name="connsiteX13" fmla="*/ 4378531 w 4417162"/>
              <a:gd name="connsiteY13" fmla="*/ 450850 h 6858000"/>
              <a:gd name="connsiteX14" fmla="*/ 4393648 w 4417162"/>
              <a:gd name="connsiteY14" fmla="*/ 496887 h 6858000"/>
              <a:gd name="connsiteX15" fmla="*/ 4405405 w 4417162"/>
              <a:gd name="connsiteY15" fmla="*/ 546100 h 6858000"/>
              <a:gd name="connsiteX16" fmla="*/ 4413803 w 4417162"/>
              <a:gd name="connsiteY16" fmla="*/ 606425 h 6858000"/>
              <a:gd name="connsiteX17" fmla="*/ 4417162 w 4417162"/>
              <a:gd name="connsiteY17" fmla="*/ 673100 h 6858000"/>
              <a:gd name="connsiteX18" fmla="*/ 4413803 w 4417162"/>
              <a:gd name="connsiteY18" fmla="*/ 744537 h 6858000"/>
              <a:gd name="connsiteX19" fmla="*/ 4405405 w 4417162"/>
              <a:gd name="connsiteY19" fmla="*/ 801687 h 6858000"/>
              <a:gd name="connsiteX20" fmla="*/ 4393648 w 4417162"/>
              <a:gd name="connsiteY20" fmla="*/ 854075 h 6858000"/>
              <a:gd name="connsiteX21" fmla="*/ 4378531 w 4417162"/>
              <a:gd name="connsiteY21" fmla="*/ 901700 h 6858000"/>
              <a:gd name="connsiteX22" fmla="*/ 4361735 w 4417162"/>
              <a:gd name="connsiteY22" fmla="*/ 942975 h 6858000"/>
              <a:gd name="connsiteX23" fmla="*/ 4341580 w 4417162"/>
              <a:gd name="connsiteY23" fmla="*/ 981075 h 6858000"/>
              <a:gd name="connsiteX24" fmla="*/ 4321425 w 4417162"/>
              <a:gd name="connsiteY24" fmla="*/ 1017587 h 6858000"/>
              <a:gd name="connsiteX25" fmla="*/ 4301270 w 4417162"/>
              <a:gd name="connsiteY25" fmla="*/ 1055687 h 6858000"/>
              <a:gd name="connsiteX26" fmla="*/ 4282794 w 4417162"/>
              <a:gd name="connsiteY26" fmla="*/ 1095375 h 6858000"/>
              <a:gd name="connsiteX27" fmla="*/ 4264318 w 4417162"/>
              <a:gd name="connsiteY27" fmla="*/ 1136650 h 6858000"/>
              <a:gd name="connsiteX28" fmla="*/ 4249203 w 4417162"/>
              <a:gd name="connsiteY28" fmla="*/ 1182687 h 6858000"/>
              <a:gd name="connsiteX29" fmla="*/ 4239125 w 4417162"/>
              <a:gd name="connsiteY29" fmla="*/ 1235075 h 6858000"/>
              <a:gd name="connsiteX30" fmla="*/ 4229047 w 4417162"/>
              <a:gd name="connsiteY30" fmla="*/ 1295400 h 6858000"/>
              <a:gd name="connsiteX31" fmla="*/ 4227367 w 4417162"/>
              <a:gd name="connsiteY31" fmla="*/ 1363662 h 6858000"/>
              <a:gd name="connsiteX32" fmla="*/ 4229047 w 4417162"/>
              <a:gd name="connsiteY32" fmla="*/ 1431925 h 6858000"/>
              <a:gd name="connsiteX33" fmla="*/ 4239125 w 4417162"/>
              <a:gd name="connsiteY33" fmla="*/ 1492250 h 6858000"/>
              <a:gd name="connsiteX34" fmla="*/ 4249203 w 4417162"/>
              <a:gd name="connsiteY34" fmla="*/ 1544637 h 6858000"/>
              <a:gd name="connsiteX35" fmla="*/ 4264318 w 4417162"/>
              <a:gd name="connsiteY35" fmla="*/ 1589087 h 6858000"/>
              <a:gd name="connsiteX36" fmla="*/ 4282794 w 4417162"/>
              <a:gd name="connsiteY36" fmla="*/ 1631950 h 6858000"/>
              <a:gd name="connsiteX37" fmla="*/ 4301270 w 4417162"/>
              <a:gd name="connsiteY37" fmla="*/ 1671637 h 6858000"/>
              <a:gd name="connsiteX38" fmla="*/ 4321425 w 4417162"/>
              <a:gd name="connsiteY38" fmla="*/ 1708150 h 6858000"/>
              <a:gd name="connsiteX39" fmla="*/ 4341580 w 4417162"/>
              <a:gd name="connsiteY39" fmla="*/ 1743075 h 6858000"/>
              <a:gd name="connsiteX40" fmla="*/ 4361735 w 4417162"/>
              <a:gd name="connsiteY40" fmla="*/ 1782762 h 6858000"/>
              <a:gd name="connsiteX41" fmla="*/ 4378531 w 4417162"/>
              <a:gd name="connsiteY41" fmla="*/ 1824037 h 6858000"/>
              <a:gd name="connsiteX42" fmla="*/ 4393648 w 4417162"/>
              <a:gd name="connsiteY42" fmla="*/ 1870075 h 6858000"/>
              <a:gd name="connsiteX43" fmla="*/ 4405405 w 4417162"/>
              <a:gd name="connsiteY43" fmla="*/ 1922462 h 6858000"/>
              <a:gd name="connsiteX44" fmla="*/ 4413803 w 4417162"/>
              <a:gd name="connsiteY44" fmla="*/ 1982787 h 6858000"/>
              <a:gd name="connsiteX45" fmla="*/ 4417162 w 4417162"/>
              <a:gd name="connsiteY45" fmla="*/ 2051050 h 6858000"/>
              <a:gd name="connsiteX46" fmla="*/ 4413803 w 4417162"/>
              <a:gd name="connsiteY46" fmla="*/ 2119312 h 6858000"/>
              <a:gd name="connsiteX47" fmla="*/ 4405405 w 4417162"/>
              <a:gd name="connsiteY47" fmla="*/ 2179637 h 6858000"/>
              <a:gd name="connsiteX48" fmla="*/ 4393648 w 4417162"/>
              <a:gd name="connsiteY48" fmla="*/ 2232025 h 6858000"/>
              <a:gd name="connsiteX49" fmla="*/ 4378531 w 4417162"/>
              <a:gd name="connsiteY49" fmla="*/ 2278062 h 6858000"/>
              <a:gd name="connsiteX50" fmla="*/ 4361735 w 4417162"/>
              <a:gd name="connsiteY50" fmla="*/ 2319337 h 6858000"/>
              <a:gd name="connsiteX51" fmla="*/ 4341580 w 4417162"/>
              <a:gd name="connsiteY51" fmla="*/ 2359025 h 6858000"/>
              <a:gd name="connsiteX52" fmla="*/ 4321425 w 4417162"/>
              <a:gd name="connsiteY52" fmla="*/ 2395537 h 6858000"/>
              <a:gd name="connsiteX53" fmla="*/ 4301270 w 4417162"/>
              <a:gd name="connsiteY53" fmla="*/ 2433637 h 6858000"/>
              <a:gd name="connsiteX54" fmla="*/ 4282794 w 4417162"/>
              <a:gd name="connsiteY54" fmla="*/ 2471737 h 6858000"/>
              <a:gd name="connsiteX55" fmla="*/ 4264318 w 4417162"/>
              <a:gd name="connsiteY55" fmla="*/ 2513012 h 6858000"/>
              <a:gd name="connsiteX56" fmla="*/ 4249203 w 4417162"/>
              <a:gd name="connsiteY56" fmla="*/ 2560637 h 6858000"/>
              <a:gd name="connsiteX57" fmla="*/ 4239125 w 4417162"/>
              <a:gd name="connsiteY57" fmla="*/ 2613025 h 6858000"/>
              <a:gd name="connsiteX58" fmla="*/ 4229047 w 4417162"/>
              <a:gd name="connsiteY58" fmla="*/ 2671762 h 6858000"/>
              <a:gd name="connsiteX59" fmla="*/ 4227367 w 4417162"/>
              <a:gd name="connsiteY59" fmla="*/ 2741612 h 6858000"/>
              <a:gd name="connsiteX60" fmla="*/ 4229047 w 4417162"/>
              <a:gd name="connsiteY60" fmla="*/ 2809875 h 6858000"/>
              <a:gd name="connsiteX61" fmla="*/ 4239125 w 4417162"/>
              <a:gd name="connsiteY61" fmla="*/ 2868612 h 6858000"/>
              <a:gd name="connsiteX62" fmla="*/ 4249203 w 4417162"/>
              <a:gd name="connsiteY62" fmla="*/ 2922587 h 6858000"/>
              <a:gd name="connsiteX63" fmla="*/ 4264318 w 4417162"/>
              <a:gd name="connsiteY63" fmla="*/ 2967037 h 6858000"/>
              <a:gd name="connsiteX64" fmla="*/ 4282794 w 4417162"/>
              <a:gd name="connsiteY64" fmla="*/ 3009900 h 6858000"/>
              <a:gd name="connsiteX65" fmla="*/ 4301270 w 4417162"/>
              <a:gd name="connsiteY65" fmla="*/ 3046412 h 6858000"/>
              <a:gd name="connsiteX66" fmla="*/ 4321425 w 4417162"/>
              <a:gd name="connsiteY66" fmla="*/ 3084512 h 6858000"/>
              <a:gd name="connsiteX67" fmla="*/ 4341580 w 4417162"/>
              <a:gd name="connsiteY67" fmla="*/ 3121025 h 6858000"/>
              <a:gd name="connsiteX68" fmla="*/ 4361735 w 4417162"/>
              <a:gd name="connsiteY68" fmla="*/ 3160712 h 6858000"/>
              <a:gd name="connsiteX69" fmla="*/ 4378531 w 4417162"/>
              <a:gd name="connsiteY69" fmla="*/ 3201987 h 6858000"/>
              <a:gd name="connsiteX70" fmla="*/ 4393648 w 4417162"/>
              <a:gd name="connsiteY70" fmla="*/ 3248025 h 6858000"/>
              <a:gd name="connsiteX71" fmla="*/ 4405405 w 4417162"/>
              <a:gd name="connsiteY71" fmla="*/ 3300412 h 6858000"/>
              <a:gd name="connsiteX72" fmla="*/ 4413803 w 4417162"/>
              <a:gd name="connsiteY72" fmla="*/ 3360737 h 6858000"/>
              <a:gd name="connsiteX73" fmla="*/ 4417162 w 4417162"/>
              <a:gd name="connsiteY73" fmla="*/ 3427412 h 6858000"/>
              <a:gd name="connsiteX74" fmla="*/ 4413803 w 4417162"/>
              <a:gd name="connsiteY74" fmla="*/ 3497262 h 6858000"/>
              <a:gd name="connsiteX75" fmla="*/ 4405405 w 4417162"/>
              <a:gd name="connsiteY75" fmla="*/ 3557587 h 6858000"/>
              <a:gd name="connsiteX76" fmla="*/ 4393648 w 4417162"/>
              <a:gd name="connsiteY76" fmla="*/ 3609975 h 6858000"/>
              <a:gd name="connsiteX77" fmla="*/ 4378531 w 4417162"/>
              <a:gd name="connsiteY77" fmla="*/ 3656012 h 6858000"/>
              <a:gd name="connsiteX78" fmla="*/ 4361735 w 4417162"/>
              <a:gd name="connsiteY78" fmla="*/ 3697287 h 6858000"/>
              <a:gd name="connsiteX79" fmla="*/ 4341580 w 4417162"/>
              <a:gd name="connsiteY79" fmla="*/ 3736975 h 6858000"/>
              <a:gd name="connsiteX80" fmla="*/ 4301270 w 4417162"/>
              <a:gd name="connsiteY80" fmla="*/ 3811587 h 6858000"/>
              <a:gd name="connsiteX81" fmla="*/ 4282794 w 4417162"/>
              <a:gd name="connsiteY81" fmla="*/ 3848100 h 6858000"/>
              <a:gd name="connsiteX82" fmla="*/ 4264318 w 4417162"/>
              <a:gd name="connsiteY82" fmla="*/ 3890962 h 6858000"/>
              <a:gd name="connsiteX83" fmla="*/ 4249203 w 4417162"/>
              <a:gd name="connsiteY83" fmla="*/ 3935412 h 6858000"/>
              <a:gd name="connsiteX84" fmla="*/ 4239125 w 4417162"/>
              <a:gd name="connsiteY84" fmla="*/ 3987800 h 6858000"/>
              <a:gd name="connsiteX85" fmla="*/ 4229047 w 4417162"/>
              <a:gd name="connsiteY85" fmla="*/ 4048125 h 6858000"/>
              <a:gd name="connsiteX86" fmla="*/ 4227367 w 4417162"/>
              <a:gd name="connsiteY86" fmla="*/ 4116387 h 6858000"/>
              <a:gd name="connsiteX87" fmla="*/ 4229047 w 4417162"/>
              <a:gd name="connsiteY87" fmla="*/ 4186237 h 6858000"/>
              <a:gd name="connsiteX88" fmla="*/ 4239125 w 4417162"/>
              <a:gd name="connsiteY88" fmla="*/ 4244975 h 6858000"/>
              <a:gd name="connsiteX89" fmla="*/ 4249203 w 4417162"/>
              <a:gd name="connsiteY89" fmla="*/ 4297362 h 6858000"/>
              <a:gd name="connsiteX90" fmla="*/ 4264318 w 4417162"/>
              <a:gd name="connsiteY90" fmla="*/ 4343400 h 6858000"/>
              <a:gd name="connsiteX91" fmla="*/ 4282794 w 4417162"/>
              <a:gd name="connsiteY91" fmla="*/ 4386262 h 6858000"/>
              <a:gd name="connsiteX92" fmla="*/ 4301270 w 4417162"/>
              <a:gd name="connsiteY92" fmla="*/ 4424362 h 6858000"/>
              <a:gd name="connsiteX93" fmla="*/ 4341580 w 4417162"/>
              <a:gd name="connsiteY93" fmla="*/ 4498975 h 6858000"/>
              <a:gd name="connsiteX94" fmla="*/ 4361735 w 4417162"/>
              <a:gd name="connsiteY94" fmla="*/ 4537075 h 6858000"/>
              <a:gd name="connsiteX95" fmla="*/ 4378531 w 4417162"/>
              <a:gd name="connsiteY95" fmla="*/ 4579937 h 6858000"/>
              <a:gd name="connsiteX96" fmla="*/ 4393648 w 4417162"/>
              <a:gd name="connsiteY96" fmla="*/ 4625975 h 6858000"/>
              <a:gd name="connsiteX97" fmla="*/ 4405405 w 4417162"/>
              <a:gd name="connsiteY97" fmla="*/ 4678362 h 6858000"/>
              <a:gd name="connsiteX98" fmla="*/ 4413803 w 4417162"/>
              <a:gd name="connsiteY98" fmla="*/ 4738687 h 6858000"/>
              <a:gd name="connsiteX99" fmla="*/ 4417162 w 4417162"/>
              <a:gd name="connsiteY99" fmla="*/ 4806950 h 6858000"/>
              <a:gd name="connsiteX100" fmla="*/ 4413803 w 4417162"/>
              <a:gd name="connsiteY100" fmla="*/ 4875212 h 6858000"/>
              <a:gd name="connsiteX101" fmla="*/ 4405405 w 4417162"/>
              <a:gd name="connsiteY101" fmla="*/ 4935537 h 6858000"/>
              <a:gd name="connsiteX102" fmla="*/ 4393648 w 4417162"/>
              <a:gd name="connsiteY102" fmla="*/ 4987925 h 6858000"/>
              <a:gd name="connsiteX103" fmla="*/ 4378531 w 4417162"/>
              <a:gd name="connsiteY103" fmla="*/ 5033962 h 6858000"/>
              <a:gd name="connsiteX104" fmla="*/ 4361735 w 4417162"/>
              <a:gd name="connsiteY104" fmla="*/ 5075237 h 6858000"/>
              <a:gd name="connsiteX105" fmla="*/ 4341580 w 4417162"/>
              <a:gd name="connsiteY105" fmla="*/ 5114925 h 6858000"/>
              <a:gd name="connsiteX106" fmla="*/ 4321425 w 4417162"/>
              <a:gd name="connsiteY106" fmla="*/ 5149850 h 6858000"/>
              <a:gd name="connsiteX107" fmla="*/ 4301270 w 4417162"/>
              <a:gd name="connsiteY107" fmla="*/ 5186362 h 6858000"/>
              <a:gd name="connsiteX108" fmla="*/ 4282794 w 4417162"/>
              <a:gd name="connsiteY108" fmla="*/ 5226050 h 6858000"/>
              <a:gd name="connsiteX109" fmla="*/ 4264318 w 4417162"/>
              <a:gd name="connsiteY109" fmla="*/ 5268912 h 6858000"/>
              <a:gd name="connsiteX110" fmla="*/ 4249203 w 4417162"/>
              <a:gd name="connsiteY110" fmla="*/ 5313362 h 6858000"/>
              <a:gd name="connsiteX111" fmla="*/ 4239125 w 4417162"/>
              <a:gd name="connsiteY111" fmla="*/ 5365750 h 6858000"/>
              <a:gd name="connsiteX112" fmla="*/ 4229047 w 4417162"/>
              <a:gd name="connsiteY112" fmla="*/ 5426075 h 6858000"/>
              <a:gd name="connsiteX113" fmla="*/ 4227367 w 4417162"/>
              <a:gd name="connsiteY113" fmla="*/ 5494337 h 6858000"/>
              <a:gd name="connsiteX114" fmla="*/ 4229047 w 4417162"/>
              <a:gd name="connsiteY114" fmla="*/ 5562600 h 6858000"/>
              <a:gd name="connsiteX115" fmla="*/ 4239125 w 4417162"/>
              <a:gd name="connsiteY115" fmla="*/ 5622925 h 6858000"/>
              <a:gd name="connsiteX116" fmla="*/ 4249203 w 4417162"/>
              <a:gd name="connsiteY116" fmla="*/ 5675312 h 6858000"/>
              <a:gd name="connsiteX117" fmla="*/ 4264318 w 4417162"/>
              <a:gd name="connsiteY117" fmla="*/ 5721350 h 6858000"/>
              <a:gd name="connsiteX118" fmla="*/ 4282794 w 4417162"/>
              <a:gd name="connsiteY118" fmla="*/ 5762625 h 6858000"/>
              <a:gd name="connsiteX119" fmla="*/ 4301270 w 4417162"/>
              <a:gd name="connsiteY119" fmla="*/ 5802312 h 6858000"/>
              <a:gd name="connsiteX120" fmla="*/ 4321425 w 4417162"/>
              <a:gd name="connsiteY120" fmla="*/ 5840412 h 6858000"/>
              <a:gd name="connsiteX121" fmla="*/ 4341580 w 4417162"/>
              <a:gd name="connsiteY121" fmla="*/ 5876925 h 6858000"/>
              <a:gd name="connsiteX122" fmla="*/ 4361735 w 4417162"/>
              <a:gd name="connsiteY122" fmla="*/ 5915025 h 6858000"/>
              <a:gd name="connsiteX123" fmla="*/ 4378531 w 4417162"/>
              <a:gd name="connsiteY123" fmla="*/ 5956300 h 6858000"/>
              <a:gd name="connsiteX124" fmla="*/ 4393648 w 4417162"/>
              <a:gd name="connsiteY124" fmla="*/ 6003925 h 6858000"/>
              <a:gd name="connsiteX125" fmla="*/ 4405405 w 4417162"/>
              <a:gd name="connsiteY125" fmla="*/ 6056312 h 6858000"/>
              <a:gd name="connsiteX126" fmla="*/ 4413803 w 4417162"/>
              <a:gd name="connsiteY126" fmla="*/ 6113462 h 6858000"/>
              <a:gd name="connsiteX127" fmla="*/ 4417162 w 4417162"/>
              <a:gd name="connsiteY127" fmla="*/ 6183312 h 6858000"/>
              <a:gd name="connsiteX128" fmla="*/ 4413803 w 4417162"/>
              <a:gd name="connsiteY128" fmla="*/ 6251575 h 6858000"/>
              <a:gd name="connsiteX129" fmla="*/ 4405405 w 4417162"/>
              <a:gd name="connsiteY129" fmla="*/ 6311900 h 6858000"/>
              <a:gd name="connsiteX130" fmla="*/ 4393648 w 4417162"/>
              <a:gd name="connsiteY130" fmla="*/ 6361112 h 6858000"/>
              <a:gd name="connsiteX131" fmla="*/ 4378531 w 4417162"/>
              <a:gd name="connsiteY131" fmla="*/ 6407150 h 6858000"/>
              <a:gd name="connsiteX132" fmla="*/ 4361735 w 4417162"/>
              <a:gd name="connsiteY132" fmla="*/ 6448425 h 6858000"/>
              <a:gd name="connsiteX133" fmla="*/ 4343260 w 4417162"/>
              <a:gd name="connsiteY133" fmla="*/ 6488112 h 6858000"/>
              <a:gd name="connsiteX134" fmla="*/ 4324784 w 4417162"/>
              <a:gd name="connsiteY134" fmla="*/ 6523037 h 6858000"/>
              <a:gd name="connsiteX135" fmla="*/ 4304629 w 4417162"/>
              <a:gd name="connsiteY135" fmla="*/ 6561137 h 6858000"/>
              <a:gd name="connsiteX136" fmla="*/ 4284474 w 4417162"/>
              <a:gd name="connsiteY136" fmla="*/ 6597650 h 6858000"/>
              <a:gd name="connsiteX137" fmla="*/ 4267678 w 4417162"/>
              <a:gd name="connsiteY137" fmla="*/ 6640512 h 6858000"/>
              <a:gd name="connsiteX138" fmla="*/ 4250882 w 4417162"/>
              <a:gd name="connsiteY138" fmla="*/ 6683375 h 6858000"/>
              <a:gd name="connsiteX139" fmla="*/ 4240804 w 4417162"/>
              <a:gd name="connsiteY139" fmla="*/ 6735762 h 6858000"/>
              <a:gd name="connsiteX140" fmla="*/ 4232407 w 4417162"/>
              <a:gd name="connsiteY140" fmla="*/ 6791325 h 6858000"/>
              <a:gd name="connsiteX141" fmla="*/ 4227367 w 4417162"/>
              <a:gd name="connsiteY141" fmla="*/ 6858000 h 6858000"/>
              <a:gd name="connsiteX142" fmla="*/ 2310062 w 4417162"/>
              <a:gd name="connsiteY142" fmla="*/ 6858000 h 6858000"/>
              <a:gd name="connsiteX143" fmla="*/ 144378 w 4417162"/>
              <a:gd name="connsiteY143" fmla="*/ 6858000 h 6858000"/>
              <a:gd name="connsiteX144" fmla="*/ 0 w 4417162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417162" h="6858000">
                <a:moveTo>
                  <a:pt x="0" y="0"/>
                </a:moveTo>
                <a:lnTo>
                  <a:pt x="144378" y="0"/>
                </a:lnTo>
                <a:lnTo>
                  <a:pt x="2310062" y="0"/>
                </a:lnTo>
                <a:lnTo>
                  <a:pt x="4227367" y="0"/>
                </a:lnTo>
                <a:lnTo>
                  <a:pt x="4232407" y="66675"/>
                </a:lnTo>
                <a:lnTo>
                  <a:pt x="4240804" y="122237"/>
                </a:lnTo>
                <a:lnTo>
                  <a:pt x="4250882" y="174625"/>
                </a:lnTo>
                <a:lnTo>
                  <a:pt x="4267678" y="217487"/>
                </a:lnTo>
                <a:lnTo>
                  <a:pt x="4284474" y="260350"/>
                </a:lnTo>
                <a:lnTo>
                  <a:pt x="4304629" y="296862"/>
                </a:lnTo>
                <a:lnTo>
                  <a:pt x="4324784" y="334962"/>
                </a:lnTo>
                <a:lnTo>
                  <a:pt x="4343260" y="369887"/>
                </a:lnTo>
                <a:lnTo>
                  <a:pt x="4361735" y="409575"/>
                </a:lnTo>
                <a:lnTo>
                  <a:pt x="4378531" y="450850"/>
                </a:lnTo>
                <a:lnTo>
                  <a:pt x="4393648" y="496887"/>
                </a:lnTo>
                <a:lnTo>
                  <a:pt x="4405405" y="546100"/>
                </a:lnTo>
                <a:lnTo>
                  <a:pt x="4413803" y="606425"/>
                </a:lnTo>
                <a:lnTo>
                  <a:pt x="4417162" y="673100"/>
                </a:lnTo>
                <a:lnTo>
                  <a:pt x="4413803" y="744537"/>
                </a:lnTo>
                <a:lnTo>
                  <a:pt x="4405405" y="801687"/>
                </a:lnTo>
                <a:lnTo>
                  <a:pt x="4393648" y="854075"/>
                </a:lnTo>
                <a:lnTo>
                  <a:pt x="4378531" y="901700"/>
                </a:lnTo>
                <a:lnTo>
                  <a:pt x="4361735" y="942975"/>
                </a:lnTo>
                <a:lnTo>
                  <a:pt x="4341580" y="981075"/>
                </a:lnTo>
                <a:lnTo>
                  <a:pt x="4321425" y="1017587"/>
                </a:lnTo>
                <a:lnTo>
                  <a:pt x="4301270" y="1055687"/>
                </a:lnTo>
                <a:lnTo>
                  <a:pt x="4282794" y="1095375"/>
                </a:lnTo>
                <a:lnTo>
                  <a:pt x="4264318" y="1136650"/>
                </a:lnTo>
                <a:lnTo>
                  <a:pt x="4249203" y="1182687"/>
                </a:lnTo>
                <a:lnTo>
                  <a:pt x="4239125" y="1235075"/>
                </a:lnTo>
                <a:lnTo>
                  <a:pt x="4229047" y="1295400"/>
                </a:lnTo>
                <a:lnTo>
                  <a:pt x="4227367" y="1363662"/>
                </a:lnTo>
                <a:lnTo>
                  <a:pt x="4229047" y="1431925"/>
                </a:lnTo>
                <a:lnTo>
                  <a:pt x="4239125" y="1492250"/>
                </a:lnTo>
                <a:lnTo>
                  <a:pt x="4249203" y="1544637"/>
                </a:lnTo>
                <a:lnTo>
                  <a:pt x="4264318" y="1589087"/>
                </a:lnTo>
                <a:lnTo>
                  <a:pt x="4282794" y="1631950"/>
                </a:lnTo>
                <a:lnTo>
                  <a:pt x="4301270" y="1671637"/>
                </a:lnTo>
                <a:lnTo>
                  <a:pt x="4321425" y="1708150"/>
                </a:lnTo>
                <a:lnTo>
                  <a:pt x="4341580" y="1743075"/>
                </a:lnTo>
                <a:lnTo>
                  <a:pt x="4361735" y="1782762"/>
                </a:lnTo>
                <a:lnTo>
                  <a:pt x="4378531" y="1824037"/>
                </a:lnTo>
                <a:lnTo>
                  <a:pt x="4393648" y="1870075"/>
                </a:lnTo>
                <a:lnTo>
                  <a:pt x="4405405" y="1922462"/>
                </a:lnTo>
                <a:lnTo>
                  <a:pt x="4413803" y="1982787"/>
                </a:lnTo>
                <a:lnTo>
                  <a:pt x="4417162" y="2051050"/>
                </a:lnTo>
                <a:lnTo>
                  <a:pt x="4413803" y="2119312"/>
                </a:lnTo>
                <a:lnTo>
                  <a:pt x="4405405" y="2179637"/>
                </a:lnTo>
                <a:lnTo>
                  <a:pt x="4393648" y="2232025"/>
                </a:lnTo>
                <a:lnTo>
                  <a:pt x="4378531" y="2278062"/>
                </a:lnTo>
                <a:lnTo>
                  <a:pt x="4361735" y="2319337"/>
                </a:lnTo>
                <a:lnTo>
                  <a:pt x="4341580" y="2359025"/>
                </a:lnTo>
                <a:lnTo>
                  <a:pt x="4321425" y="2395537"/>
                </a:lnTo>
                <a:lnTo>
                  <a:pt x="4301270" y="2433637"/>
                </a:lnTo>
                <a:lnTo>
                  <a:pt x="4282794" y="2471737"/>
                </a:lnTo>
                <a:lnTo>
                  <a:pt x="4264318" y="2513012"/>
                </a:lnTo>
                <a:lnTo>
                  <a:pt x="4249203" y="2560637"/>
                </a:lnTo>
                <a:lnTo>
                  <a:pt x="4239125" y="2613025"/>
                </a:lnTo>
                <a:lnTo>
                  <a:pt x="4229047" y="2671762"/>
                </a:lnTo>
                <a:lnTo>
                  <a:pt x="4227367" y="2741612"/>
                </a:lnTo>
                <a:lnTo>
                  <a:pt x="4229047" y="2809875"/>
                </a:lnTo>
                <a:lnTo>
                  <a:pt x="4239125" y="2868612"/>
                </a:lnTo>
                <a:lnTo>
                  <a:pt x="4249203" y="2922587"/>
                </a:lnTo>
                <a:lnTo>
                  <a:pt x="4264318" y="2967037"/>
                </a:lnTo>
                <a:lnTo>
                  <a:pt x="4282794" y="3009900"/>
                </a:lnTo>
                <a:lnTo>
                  <a:pt x="4301270" y="3046412"/>
                </a:lnTo>
                <a:lnTo>
                  <a:pt x="4321425" y="3084512"/>
                </a:lnTo>
                <a:lnTo>
                  <a:pt x="4341580" y="3121025"/>
                </a:lnTo>
                <a:lnTo>
                  <a:pt x="4361735" y="3160712"/>
                </a:lnTo>
                <a:lnTo>
                  <a:pt x="4378531" y="3201987"/>
                </a:lnTo>
                <a:lnTo>
                  <a:pt x="4393648" y="3248025"/>
                </a:lnTo>
                <a:lnTo>
                  <a:pt x="4405405" y="3300412"/>
                </a:lnTo>
                <a:lnTo>
                  <a:pt x="4413803" y="3360737"/>
                </a:lnTo>
                <a:lnTo>
                  <a:pt x="4417162" y="3427412"/>
                </a:lnTo>
                <a:lnTo>
                  <a:pt x="4413803" y="3497262"/>
                </a:lnTo>
                <a:lnTo>
                  <a:pt x="4405405" y="3557587"/>
                </a:lnTo>
                <a:lnTo>
                  <a:pt x="4393648" y="3609975"/>
                </a:lnTo>
                <a:lnTo>
                  <a:pt x="4378531" y="3656012"/>
                </a:lnTo>
                <a:lnTo>
                  <a:pt x="4361735" y="3697287"/>
                </a:lnTo>
                <a:lnTo>
                  <a:pt x="4341580" y="3736975"/>
                </a:lnTo>
                <a:lnTo>
                  <a:pt x="4301270" y="3811587"/>
                </a:lnTo>
                <a:lnTo>
                  <a:pt x="4282794" y="3848100"/>
                </a:lnTo>
                <a:lnTo>
                  <a:pt x="4264318" y="3890962"/>
                </a:lnTo>
                <a:lnTo>
                  <a:pt x="4249203" y="3935412"/>
                </a:lnTo>
                <a:lnTo>
                  <a:pt x="4239125" y="3987800"/>
                </a:lnTo>
                <a:lnTo>
                  <a:pt x="4229047" y="4048125"/>
                </a:lnTo>
                <a:lnTo>
                  <a:pt x="4227367" y="4116387"/>
                </a:lnTo>
                <a:lnTo>
                  <a:pt x="4229047" y="4186237"/>
                </a:lnTo>
                <a:lnTo>
                  <a:pt x="4239125" y="4244975"/>
                </a:lnTo>
                <a:lnTo>
                  <a:pt x="4249203" y="4297362"/>
                </a:lnTo>
                <a:lnTo>
                  <a:pt x="4264318" y="4343400"/>
                </a:lnTo>
                <a:lnTo>
                  <a:pt x="4282794" y="4386262"/>
                </a:lnTo>
                <a:lnTo>
                  <a:pt x="4301270" y="4424362"/>
                </a:lnTo>
                <a:lnTo>
                  <a:pt x="4341580" y="4498975"/>
                </a:lnTo>
                <a:lnTo>
                  <a:pt x="4361735" y="4537075"/>
                </a:lnTo>
                <a:lnTo>
                  <a:pt x="4378531" y="4579937"/>
                </a:lnTo>
                <a:lnTo>
                  <a:pt x="4393648" y="4625975"/>
                </a:lnTo>
                <a:lnTo>
                  <a:pt x="4405405" y="4678362"/>
                </a:lnTo>
                <a:lnTo>
                  <a:pt x="4413803" y="4738687"/>
                </a:lnTo>
                <a:lnTo>
                  <a:pt x="4417162" y="4806950"/>
                </a:lnTo>
                <a:lnTo>
                  <a:pt x="4413803" y="4875212"/>
                </a:lnTo>
                <a:lnTo>
                  <a:pt x="4405405" y="4935537"/>
                </a:lnTo>
                <a:lnTo>
                  <a:pt x="4393648" y="4987925"/>
                </a:lnTo>
                <a:lnTo>
                  <a:pt x="4378531" y="5033962"/>
                </a:lnTo>
                <a:lnTo>
                  <a:pt x="4361735" y="5075237"/>
                </a:lnTo>
                <a:lnTo>
                  <a:pt x="4341580" y="5114925"/>
                </a:lnTo>
                <a:lnTo>
                  <a:pt x="4321425" y="5149850"/>
                </a:lnTo>
                <a:lnTo>
                  <a:pt x="4301270" y="5186362"/>
                </a:lnTo>
                <a:lnTo>
                  <a:pt x="4282794" y="5226050"/>
                </a:lnTo>
                <a:lnTo>
                  <a:pt x="4264318" y="5268912"/>
                </a:lnTo>
                <a:lnTo>
                  <a:pt x="4249203" y="5313362"/>
                </a:lnTo>
                <a:lnTo>
                  <a:pt x="4239125" y="5365750"/>
                </a:lnTo>
                <a:lnTo>
                  <a:pt x="4229047" y="5426075"/>
                </a:lnTo>
                <a:lnTo>
                  <a:pt x="4227367" y="5494337"/>
                </a:lnTo>
                <a:lnTo>
                  <a:pt x="4229047" y="5562600"/>
                </a:lnTo>
                <a:lnTo>
                  <a:pt x="4239125" y="5622925"/>
                </a:lnTo>
                <a:lnTo>
                  <a:pt x="4249203" y="5675312"/>
                </a:lnTo>
                <a:lnTo>
                  <a:pt x="4264318" y="5721350"/>
                </a:lnTo>
                <a:lnTo>
                  <a:pt x="4282794" y="5762625"/>
                </a:lnTo>
                <a:lnTo>
                  <a:pt x="4301270" y="5802312"/>
                </a:lnTo>
                <a:lnTo>
                  <a:pt x="4321425" y="5840412"/>
                </a:lnTo>
                <a:lnTo>
                  <a:pt x="4341580" y="5876925"/>
                </a:lnTo>
                <a:lnTo>
                  <a:pt x="4361735" y="5915025"/>
                </a:lnTo>
                <a:lnTo>
                  <a:pt x="4378531" y="5956300"/>
                </a:lnTo>
                <a:lnTo>
                  <a:pt x="4393648" y="6003925"/>
                </a:lnTo>
                <a:lnTo>
                  <a:pt x="4405405" y="6056312"/>
                </a:lnTo>
                <a:lnTo>
                  <a:pt x="4413803" y="6113462"/>
                </a:lnTo>
                <a:lnTo>
                  <a:pt x="4417162" y="6183312"/>
                </a:lnTo>
                <a:lnTo>
                  <a:pt x="4413803" y="6251575"/>
                </a:lnTo>
                <a:lnTo>
                  <a:pt x="4405405" y="6311900"/>
                </a:lnTo>
                <a:lnTo>
                  <a:pt x="4393648" y="6361112"/>
                </a:lnTo>
                <a:lnTo>
                  <a:pt x="4378531" y="6407150"/>
                </a:lnTo>
                <a:lnTo>
                  <a:pt x="4361735" y="6448425"/>
                </a:lnTo>
                <a:lnTo>
                  <a:pt x="4343260" y="6488112"/>
                </a:lnTo>
                <a:lnTo>
                  <a:pt x="4324784" y="6523037"/>
                </a:lnTo>
                <a:lnTo>
                  <a:pt x="4304629" y="6561137"/>
                </a:lnTo>
                <a:lnTo>
                  <a:pt x="4284474" y="6597650"/>
                </a:lnTo>
                <a:lnTo>
                  <a:pt x="4267678" y="6640512"/>
                </a:lnTo>
                <a:lnTo>
                  <a:pt x="4250882" y="6683375"/>
                </a:lnTo>
                <a:lnTo>
                  <a:pt x="4240804" y="6735762"/>
                </a:lnTo>
                <a:lnTo>
                  <a:pt x="4232407" y="6791325"/>
                </a:lnTo>
                <a:lnTo>
                  <a:pt x="4227367" y="6858000"/>
                </a:lnTo>
                <a:lnTo>
                  <a:pt x="2310062" y="6858000"/>
                </a:lnTo>
                <a:lnTo>
                  <a:pt x="14437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</p:sp>
      <p:sp useBgFill="1">
        <p:nvSpPr>
          <p:cNvPr id="40" name="Freeform: Shape 39">
            <a:extLst>
              <a:ext uri="{FF2B5EF4-FFF2-40B4-BE49-F238E27FC236}">
                <a16:creationId xmlns:a16="http://schemas.microsoft.com/office/drawing/2014/main" id="{A7A4B465-FBCC-4CD4-89A1-82992A7B4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272784" cy="6858000"/>
          </a:xfrm>
          <a:custGeom>
            <a:avLst/>
            <a:gdLst>
              <a:gd name="connsiteX0" fmla="*/ 0 w 4272784"/>
              <a:gd name="connsiteY0" fmla="*/ 0 h 6858000"/>
              <a:gd name="connsiteX1" fmla="*/ 4082989 w 4272784"/>
              <a:gd name="connsiteY1" fmla="*/ 0 h 6858000"/>
              <a:gd name="connsiteX2" fmla="*/ 4088029 w 4272784"/>
              <a:gd name="connsiteY2" fmla="*/ 66675 h 6858000"/>
              <a:gd name="connsiteX3" fmla="*/ 4096426 w 4272784"/>
              <a:gd name="connsiteY3" fmla="*/ 122237 h 6858000"/>
              <a:gd name="connsiteX4" fmla="*/ 4106504 w 4272784"/>
              <a:gd name="connsiteY4" fmla="*/ 174625 h 6858000"/>
              <a:gd name="connsiteX5" fmla="*/ 4123300 w 4272784"/>
              <a:gd name="connsiteY5" fmla="*/ 217487 h 6858000"/>
              <a:gd name="connsiteX6" fmla="*/ 4140096 w 4272784"/>
              <a:gd name="connsiteY6" fmla="*/ 260350 h 6858000"/>
              <a:gd name="connsiteX7" fmla="*/ 4160251 w 4272784"/>
              <a:gd name="connsiteY7" fmla="*/ 296862 h 6858000"/>
              <a:gd name="connsiteX8" fmla="*/ 4180406 w 4272784"/>
              <a:gd name="connsiteY8" fmla="*/ 334962 h 6858000"/>
              <a:gd name="connsiteX9" fmla="*/ 4198882 w 4272784"/>
              <a:gd name="connsiteY9" fmla="*/ 369887 h 6858000"/>
              <a:gd name="connsiteX10" fmla="*/ 4217357 w 4272784"/>
              <a:gd name="connsiteY10" fmla="*/ 409575 h 6858000"/>
              <a:gd name="connsiteX11" fmla="*/ 4234153 w 4272784"/>
              <a:gd name="connsiteY11" fmla="*/ 450850 h 6858000"/>
              <a:gd name="connsiteX12" fmla="*/ 4249270 w 4272784"/>
              <a:gd name="connsiteY12" fmla="*/ 496887 h 6858000"/>
              <a:gd name="connsiteX13" fmla="*/ 4261027 w 4272784"/>
              <a:gd name="connsiteY13" fmla="*/ 546100 h 6858000"/>
              <a:gd name="connsiteX14" fmla="*/ 4269425 w 4272784"/>
              <a:gd name="connsiteY14" fmla="*/ 606425 h 6858000"/>
              <a:gd name="connsiteX15" fmla="*/ 4272784 w 4272784"/>
              <a:gd name="connsiteY15" fmla="*/ 673100 h 6858000"/>
              <a:gd name="connsiteX16" fmla="*/ 4269425 w 4272784"/>
              <a:gd name="connsiteY16" fmla="*/ 744537 h 6858000"/>
              <a:gd name="connsiteX17" fmla="*/ 4261027 w 4272784"/>
              <a:gd name="connsiteY17" fmla="*/ 801687 h 6858000"/>
              <a:gd name="connsiteX18" fmla="*/ 4249270 w 4272784"/>
              <a:gd name="connsiteY18" fmla="*/ 854075 h 6858000"/>
              <a:gd name="connsiteX19" fmla="*/ 4234153 w 4272784"/>
              <a:gd name="connsiteY19" fmla="*/ 901700 h 6858000"/>
              <a:gd name="connsiteX20" fmla="*/ 4217357 w 4272784"/>
              <a:gd name="connsiteY20" fmla="*/ 942975 h 6858000"/>
              <a:gd name="connsiteX21" fmla="*/ 4197202 w 4272784"/>
              <a:gd name="connsiteY21" fmla="*/ 981075 h 6858000"/>
              <a:gd name="connsiteX22" fmla="*/ 4177047 w 4272784"/>
              <a:gd name="connsiteY22" fmla="*/ 1017587 h 6858000"/>
              <a:gd name="connsiteX23" fmla="*/ 4156892 w 4272784"/>
              <a:gd name="connsiteY23" fmla="*/ 1055687 h 6858000"/>
              <a:gd name="connsiteX24" fmla="*/ 4138416 w 4272784"/>
              <a:gd name="connsiteY24" fmla="*/ 1095375 h 6858000"/>
              <a:gd name="connsiteX25" fmla="*/ 4119940 w 4272784"/>
              <a:gd name="connsiteY25" fmla="*/ 1136650 h 6858000"/>
              <a:gd name="connsiteX26" fmla="*/ 4104825 w 4272784"/>
              <a:gd name="connsiteY26" fmla="*/ 1182687 h 6858000"/>
              <a:gd name="connsiteX27" fmla="*/ 4094747 w 4272784"/>
              <a:gd name="connsiteY27" fmla="*/ 1235075 h 6858000"/>
              <a:gd name="connsiteX28" fmla="*/ 4084669 w 4272784"/>
              <a:gd name="connsiteY28" fmla="*/ 1295400 h 6858000"/>
              <a:gd name="connsiteX29" fmla="*/ 4082989 w 4272784"/>
              <a:gd name="connsiteY29" fmla="*/ 1363662 h 6858000"/>
              <a:gd name="connsiteX30" fmla="*/ 4084669 w 4272784"/>
              <a:gd name="connsiteY30" fmla="*/ 1431925 h 6858000"/>
              <a:gd name="connsiteX31" fmla="*/ 4094747 w 4272784"/>
              <a:gd name="connsiteY31" fmla="*/ 1492250 h 6858000"/>
              <a:gd name="connsiteX32" fmla="*/ 4104825 w 4272784"/>
              <a:gd name="connsiteY32" fmla="*/ 1544637 h 6858000"/>
              <a:gd name="connsiteX33" fmla="*/ 4119940 w 4272784"/>
              <a:gd name="connsiteY33" fmla="*/ 1589087 h 6858000"/>
              <a:gd name="connsiteX34" fmla="*/ 4138416 w 4272784"/>
              <a:gd name="connsiteY34" fmla="*/ 1631950 h 6858000"/>
              <a:gd name="connsiteX35" fmla="*/ 4156892 w 4272784"/>
              <a:gd name="connsiteY35" fmla="*/ 1671637 h 6858000"/>
              <a:gd name="connsiteX36" fmla="*/ 4177047 w 4272784"/>
              <a:gd name="connsiteY36" fmla="*/ 1708150 h 6858000"/>
              <a:gd name="connsiteX37" fmla="*/ 4197202 w 4272784"/>
              <a:gd name="connsiteY37" fmla="*/ 1743075 h 6858000"/>
              <a:gd name="connsiteX38" fmla="*/ 4217357 w 4272784"/>
              <a:gd name="connsiteY38" fmla="*/ 1782762 h 6858000"/>
              <a:gd name="connsiteX39" fmla="*/ 4234153 w 4272784"/>
              <a:gd name="connsiteY39" fmla="*/ 1824037 h 6858000"/>
              <a:gd name="connsiteX40" fmla="*/ 4249270 w 4272784"/>
              <a:gd name="connsiteY40" fmla="*/ 1870075 h 6858000"/>
              <a:gd name="connsiteX41" fmla="*/ 4261027 w 4272784"/>
              <a:gd name="connsiteY41" fmla="*/ 1922462 h 6858000"/>
              <a:gd name="connsiteX42" fmla="*/ 4269425 w 4272784"/>
              <a:gd name="connsiteY42" fmla="*/ 1982787 h 6858000"/>
              <a:gd name="connsiteX43" fmla="*/ 4272784 w 4272784"/>
              <a:gd name="connsiteY43" fmla="*/ 2051050 h 6858000"/>
              <a:gd name="connsiteX44" fmla="*/ 4269425 w 4272784"/>
              <a:gd name="connsiteY44" fmla="*/ 2119312 h 6858000"/>
              <a:gd name="connsiteX45" fmla="*/ 4261027 w 4272784"/>
              <a:gd name="connsiteY45" fmla="*/ 2179637 h 6858000"/>
              <a:gd name="connsiteX46" fmla="*/ 4249270 w 4272784"/>
              <a:gd name="connsiteY46" fmla="*/ 2232025 h 6858000"/>
              <a:gd name="connsiteX47" fmla="*/ 4234153 w 4272784"/>
              <a:gd name="connsiteY47" fmla="*/ 2278062 h 6858000"/>
              <a:gd name="connsiteX48" fmla="*/ 4217357 w 4272784"/>
              <a:gd name="connsiteY48" fmla="*/ 2319337 h 6858000"/>
              <a:gd name="connsiteX49" fmla="*/ 4197202 w 4272784"/>
              <a:gd name="connsiteY49" fmla="*/ 2359025 h 6858000"/>
              <a:gd name="connsiteX50" fmla="*/ 4177047 w 4272784"/>
              <a:gd name="connsiteY50" fmla="*/ 2395537 h 6858000"/>
              <a:gd name="connsiteX51" fmla="*/ 4156892 w 4272784"/>
              <a:gd name="connsiteY51" fmla="*/ 2433637 h 6858000"/>
              <a:gd name="connsiteX52" fmla="*/ 4138416 w 4272784"/>
              <a:gd name="connsiteY52" fmla="*/ 2471737 h 6858000"/>
              <a:gd name="connsiteX53" fmla="*/ 4119940 w 4272784"/>
              <a:gd name="connsiteY53" fmla="*/ 2513012 h 6858000"/>
              <a:gd name="connsiteX54" fmla="*/ 4104825 w 4272784"/>
              <a:gd name="connsiteY54" fmla="*/ 2560637 h 6858000"/>
              <a:gd name="connsiteX55" fmla="*/ 4094747 w 4272784"/>
              <a:gd name="connsiteY55" fmla="*/ 2613025 h 6858000"/>
              <a:gd name="connsiteX56" fmla="*/ 4084669 w 4272784"/>
              <a:gd name="connsiteY56" fmla="*/ 2671762 h 6858000"/>
              <a:gd name="connsiteX57" fmla="*/ 4082989 w 4272784"/>
              <a:gd name="connsiteY57" fmla="*/ 2741612 h 6858000"/>
              <a:gd name="connsiteX58" fmla="*/ 4084669 w 4272784"/>
              <a:gd name="connsiteY58" fmla="*/ 2809875 h 6858000"/>
              <a:gd name="connsiteX59" fmla="*/ 4094747 w 4272784"/>
              <a:gd name="connsiteY59" fmla="*/ 2868612 h 6858000"/>
              <a:gd name="connsiteX60" fmla="*/ 4104825 w 4272784"/>
              <a:gd name="connsiteY60" fmla="*/ 2922587 h 6858000"/>
              <a:gd name="connsiteX61" fmla="*/ 4119940 w 4272784"/>
              <a:gd name="connsiteY61" fmla="*/ 2967037 h 6858000"/>
              <a:gd name="connsiteX62" fmla="*/ 4138416 w 4272784"/>
              <a:gd name="connsiteY62" fmla="*/ 3009900 h 6858000"/>
              <a:gd name="connsiteX63" fmla="*/ 4156892 w 4272784"/>
              <a:gd name="connsiteY63" fmla="*/ 3046412 h 6858000"/>
              <a:gd name="connsiteX64" fmla="*/ 4177047 w 4272784"/>
              <a:gd name="connsiteY64" fmla="*/ 3084512 h 6858000"/>
              <a:gd name="connsiteX65" fmla="*/ 4197202 w 4272784"/>
              <a:gd name="connsiteY65" fmla="*/ 3121025 h 6858000"/>
              <a:gd name="connsiteX66" fmla="*/ 4217357 w 4272784"/>
              <a:gd name="connsiteY66" fmla="*/ 3160712 h 6858000"/>
              <a:gd name="connsiteX67" fmla="*/ 4234153 w 4272784"/>
              <a:gd name="connsiteY67" fmla="*/ 3201987 h 6858000"/>
              <a:gd name="connsiteX68" fmla="*/ 4249270 w 4272784"/>
              <a:gd name="connsiteY68" fmla="*/ 3248025 h 6858000"/>
              <a:gd name="connsiteX69" fmla="*/ 4261027 w 4272784"/>
              <a:gd name="connsiteY69" fmla="*/ 3300412 h 6858000"/>
              <a:gd name="connsiteX70" fmla="*/ 4269425 w 4272784"/>
              <a:gd name="connsiteY70" fmla="*/ 3360737 h 6858000"/>
              <a:gd name="connsiteX71" fmla="*/ 4272784 w 4272784"/>
              <a:gd name="connsiteY71" fmla="*/ 3427412 h 6858000"/>
              <a:gd name="connsiteX72" fmla="*/ 4269425 w 4272784"/>
              <a:gd name="connsiteY72" fmla="*/ 3497262 h 6858000"/>
              <a:gd name="connsiteX73" fmla="*/ 4261027 w 4272784"/>
              <a:gd name="connsiteY73" fmla="*/ 3557587 h 6858000"/>
              <a:gd name="connsiteX74" fmla="*/ 4249270 w 4272784"/>
              <a:gd name="connsiteY74" fmla="*/ 3609975 h 6858000"/>
              <a:gd name="connsiteX75" fmla="*/ 4234153 w 4272784"/>
              <a:gd name="connsiteY75" fmla="*/ 3656012 h 6858000"/>
              <a:gd name="connsiteX76" fmla="*/ 4217357 w 4272784"/>
              <a:gd name="connsiteY76" fmla="*/ 3697287 h 6858000"/>
              <a:gd name="connsiteX77" fmla="*/ 4197202 w 4272784"/>
              <a:gd name="connsiteY77" fmla="*/ 3736975 h 6858000"/>
              <a:gd name="connsiteX78" fmla="*/ 4156892 w 4272784"/>
              <a:gd name="connsiteY78" fmla="*/ 3811587 h 6858000"/>
              <a:gd name="connsiteX79" fmla="*/ 4138416 w 4272784"/>
              <a:gd name="connsiteY79" fmla="*/ 3848100 h 6858000"/>
              <a:gd name="connsiteX80" fmla="*/ 4119940 w 4272784"/>
              <a:gd name="connsiteY80" fmla="*/ 3890962 h 6858000"/>
              <a:gd name="connsiteX81" fmla="*/ 4104825 w 4272784"/>
              <a:gd name="connsiteY81" fmla="*/ 3935412 h 6858000"/>
              <a:gd name="connsiteX82" fmla="*/ 4094747 w 4272784"/>
              <a:gd name="connsiteY82" fmla="*/ 3987800 h 6858000"/>
              <a:gd name="connsiteX83" fmla="*/ 4084669 w 4272784"/>
              <a:gd name="connsiteY83" fmla="*/ 4048125 h 6858000"/>
              <a:gd name="connsiteX84" fmla="*/ 4082989 w 4272784"/>
              <a:gd name="connsiteY84" fmla="*/ 4116387 h 6858000"/>
              <a:gd name="connsiteX85" fmla="*/ 4084669 w 4272784"/>
              <a:gd name="connsiteY85" fmla="*/ 4186237 h 6858000"/>
              <a:gd name="connsiteX86" fmla="*/ 4094747 w 4272784"/>
              <a:gd name="connsiteY86" fmla="*/ 4244975 h 6858000"/>
              <a:gd name="connsiteX87" fmla="*/ 4104825 w 4272784"/>
              <a:gd name="connsiteY87" fmla="*/ 4297362 h 6858000"/>
              <a:gd name="connsiteX88" fmla="*/ 4119940 w 4272784"/>
              <a:gd name="connsiteY88" fmla="*/ 4343400 h 6858000"/>
              <a:gd name="connsiteX89" fmla="*/ 4138416 w 4272784"/>
              <a:gd name="connsiteY89" fmla="*/ 4386262 h 6858000"/>
              <a:gd name="connsiteX90" fmla="*/ 4156892 w 4272784"/>
              <a:gd name="connsiteY90" fmla="*/ 4424362 h 6858000"/>
              <a:gd name="connsiteX91" fmla="*/ 4197202 w 4272784"/>
              <a:gd name="connsiteY91" fmla="*/ 4498975 h 6858000"/>
              <a:gd name="connsiteX92" fmla="*/ 4217357 w 4272784"/>
              <a:gd name="connsiteY92" fmla="*/ 4537075 h 6858000"/>
              <a:gd name="connsiteX93" fmla="*/ 4234153 w 4272784"/>
              <a:gd name="connsiteY93" fmla="*/ 4579937 h 6858000"/>
              <a:gd name="connsiteX94" fmla="*/ 4249270 w 4272784"/>
              <a:gd name="connsiteY94" fmla="*/ 4625975 h 6858000"/>
              <a:gd name="connsiteX95" fmla="*/ 4261027 w 4272784"/>
              <a:gd name="connsiteY95" fmla="*/ 4678362 h 6858000"/>
              <a:gd name="connsiteX96" fmla="*/ 4269425 w 4272784"/>
              <a:gd name="connsiteY96" fmla="*/ 4738687 h 6858000"/>
              <a:gd name="connsiteX97" fmla="*/ 4272784 w 4272784"/>
              <a:gd name="connsiteY97" fmla="*/ 4806950 h 6858000"/>
              <a:gd name="connsiteX98" fmla="*/ 4269425 w 4272784"/>
              <a:gd name="connsiteY98" fmla="*/ 4875212 h 6858000"/>
              <a:gd name="connsiteX99" fmla="*/ 4261027 w 4272784"/>
              <a:gd name="connsiteY99" fmla="*/ 4935537 h 6858000"/>
              <a:gd name="connsiteX100" fmla="*/ 4249270 w 4272784"/>
              <a:gd name="connsiteY100" fmla="*/ 4987925 h 6858000"/>
              <a:gd name="connsiteX101" fmla="*/ 4234153 w 4272784"/>
              <a:gd name="connsiteY101" fmla="*/ 5033962 h 6858000"/>
              <a:gd name="connsiteX102" fmla="*/ 4217357 w 4272784"/>
              <a:gd name="connsiteY102" fmla="*/ 5075237 h 6858000"/>
              <a:gd name="connsiteX103" fmla="*/ 4197202 w 4272784"/>
              <a:gd name="connsiteY103" fmla="*/ 5114925 h 6858000"/>
              <a:gd name="connsiteX104" fmla="*/ 4177047 w 4272784"/>
              <a:gd name="connsiteY104" fmla="*/ 5149850 h 6858000"/>
              <a:gd name="connsiteX105" fmla="*/ 4156892 w 4272784"/>
              <a:gd name="connsiteY105" fmla="*/ 5186362 h 6858000"/>
              <a:gd name="connsiteX106" fmla="*/ 4138416 w 4272784"/>
              <a:gd name="connsiteY106" fmla="*/ 5226050 h 6858000"/>
              <a:gd name="connsiteX107" fmla="*/ 4119940 w 4272784"/>
              <a:gd name="connsiteY107" fmla="*/ 5268912 h 6858000"/>
              <a:gd name="connsiteX108" fmla="*/ 4104825 w 4272784"/>
              <a:gd name="connsiteY108" fmla="*/ 5313362 h 6858000"/>
              <a:gd name="connsiteX109" fmla="*/ 4094747 w 4272784"/>
              <a:gd name="connsiteY109" fmla="*/ 5365750 h 6858000"/>
              <a:gd name="connsiteX110" fmla="*/ 4084669 w 4272784"/>
              <a:gd name="connsiteY110" fmla="*/ 5426075 h 6858000"/>
              <a:gd name="connsiteX111" fmla="*/ 4082989 w 4272784"/>
              <a:gd name="connsiteY111" fmla="*/ 5494337 h 6858000"/>
              <a:gd name="connsiteX112" fmla="*/ 4084669 w 4272784"/>
              <a:gd name="connsiteY112" fmla="*/ 5562600 h 6858000"/>
              <a:gd name="connsiteX113" fmla="*/ 4094747 w 4272784"/>
              <a:gd name="connsiteY113" fmla="*/ 5622925 h 6858000"/>
              <a:gd name="connsiteX114" fmla="*/ 4104825 w 4272784"/>
              <a:gd name="connsiteY114" fmla="*/ 5675312 h 6858000"/>
              <a:gd name="connsiteX115" fmla="*/ 4119940 w 4272784"/>
              <a:gd name="connsiteY115" fmla="*/ 5721350 h 6858000"/>
              <a:gd name="connsiteX116" fmla="*/ 4138416 w 4272784"/>
              <a:gd name="connsiteY116" fmla="*/ 5762625 h 6858000"/>
              <a:gd name="connsiteX117" fmla="*/ 4156892 w 4272784"/>
              <a:gd name="connsiteY117" fmla="*/ 5802312 h 6858000"/>
              <a:gd name="connsiteX118" fmla="*/ 4177047 w 4272784"/>
              <a:gd name="connsiteY118" fmla="*/ 5840412 h 6858000"/>
              <a:gd name="connsiteX119" fmla="*/ 4197202 w 4272784"/>
              <a:gd name="connsiteY119" fmla="*/ 5876925 h 6858000"/>
              <a:gd name="connsiteX120" fmla="*/ 4217357 w 4272784"/>
              <a:gd name="connsiteY120" fmla="*/ 5915025 h 6858000"/>
              <a:gd name="connsiteX121" fmla="*/ 4234153 w 4272784"/>
              <a:gd name="connsiteY121" fmla="*/ 5956300 h 6858000"/>
              <a:gd name="connsiteX122" fmla="*/ 4249270 w 4272784"/>
              <a:gd name="connsiteY122" fmla="*/ 6003925 h 6858000"/>
              <a:gd name="connsiteX123" fmla="*/ 4261027 w 4272784"/>
              <a:gd name="connsiteY123" fmla="*/ 6056312 h 6858000"/>
              <a:gd name="connsiteX124" fmla="*/ 4269425 w 4272784"/>
              <a:gd name="connsiteY124" fmla="*/ 6113462 h 6858000"/>
              <a:gd name="connsiteX125" fmla="*/ 4272784 w 4272784"/>
              <a:gd name="connsiteY125" fmla="*/ 6183312 h 6858000"/>
              <a:gd name="connsiteX126" fmla="*/ 4269425 w 4272784"/>
              <a:gd name="connsiteY126" fmla="*/ 6251575 h 6858000"/>
              <a:gd name="connsiteX127" fmla="*/ 4261027 w 4272784"/>
              <a:gd name="connsiteY127" fmla="*/ 6311900 h 6858000"/>
              <a:gd name="connsiteX128" fmla="*/ 4249270 w 4272784"/>
              <a:gd name="connsiteY128" fmla="*/ 6361112 h 6858000"/>
              <a:gd name="connsiteX129" fmla="*/ 4234153 w 4272784"/>
              <a:gd name="connsiteY129" fmla="*/ 6407150 h 6858000"/>
              <a:gd name="connsiteX130" fmla="*/ 4217357 w 4272784"/>
              <a:gd name="connsiteY130" fmla="*/ 6448425 h 6858000"/>
              <a:gd name="connsiteX131" fmla="*/ 4198882 w 4272784"/>
              <a:gd name="connsiteY131" fmla="*/ 6488112 h 6858000"/>
              <a:gd name="connsiteX132" fmla="*/ 4180406 w 4272784"/>
              <a:gd name="connsiteY132" fmla="*/ 6523037 h 6858000"/>
              <a:gd name="connsiteX133" fmla="*/ 4160251 w 4272784"/>
              <a:gd name="connsiteY133" fmla="*/ 6561137 h 6858000"/>
              <a:gd name="connsiteX134" fmla="*/ 4140096 w 4272784"/>
              <a:gd name="connsiteY134" fmla="*/ 6597650 h 6858000"/>
              <a:gd name="connsiteX135" fmla="*/ 4123300 w 4272784"/>
              <a:gd name="connsiteY135" fmla="*/ 6640512 h 6858000"/>
              <a:gd name="connsiteX136" fmla="*/ 4106504 w 4272784"/>
              <a:gd name="connsiteY136" fmla="*/ 6683375 h 6858000"/>
              <a:gd name="connsiteX137" fmla="*/ 4096426 w 4272784"/>
              <a:gd name="connsiteY137" fmla="*/ 6735762 h 6858000"/>
              <a:gd name="connsiteX138" fmla="*/ 4088029 w 4272784"/>
              <a:gd name="connsiteY138" fmla="*/ 6791325 h 6858000"/>
              <a:gd name="connsiteX139" fmla="*/ 4082989 w 4272784"/>
              <a:gd name="connsiteY139" fmla="*/ 6858000 h 6858000"/>
              <a:gd name="connsiteX140" fmla="*/ 0 w 4272784"/>
              <a:gd name="connsiteY14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4272784" h="6858000">
                <a:moveTo>
                  <a:pt x="0" y="0"/>
                </a:moveTo>
                <a:lnTo>
                  <a:pt x="4082989" y="0"/>
                </a:lnTo>
                <a:lnTo>
                  <a:pt x="4088029" y="66675"/>
                </a:lnTo>
                <a:lnTo>
                  <a:pt x="4096426" y="122237"/>
                </a:lnTo>
                <a:lnTo>
                  <a:pt x="4106504" y="174625"/>
                </a:lnTo>
                <a:lnTo>
                  <a:pt x="4123300" y="217487"/>
                </a:lnTo>
                <a:lnTo>
                  <a:pt x="4140096" y="260350"/>
                </a:lnTo>
                <a:lnTo>
                  <a:pt x="4160251" y="296862"/>
                </a:lnTo>
                <a:lnTo>
                  <a:pt x="4180406" y="334962"/>
                </a:lnTo>
                <a:lnTo>
                  <a:pt x="4198882" y="369887"/>
                </a:lnTo>
                <a:lnTo>
                  <a:pt x="4217357" y="409575"/>
                </a:lnTo>
                <a:lnTo>
                  <a:pt x="4234153" y="450850"/>
                </a:lnTo>
                <a:lnTo>
                  <a:pt x="4249270" y="496887"/>
                </a:lnTo>
                <a:lnTo>
                  <a:pt x="4261027" y="546100"/>
                </a:lnTo>
                <a:lnTo>
                  <a:pt x="4269425" y="606425"/>
                </a:lnTo>
                <a:lnTo>
                  <a:pt x="4272784" y="673100"/>
                </a:lnTo>
                <a:lnTo>
                  <a:pt x="4269425" y="744537"/>
                </a:lnTo>
                <a:lnTo>
                  <a:pt x="4261027" y="801687"/>
                </a:lnTo>
                <a:lnTo>
                  <a:pt x="4249270" y="854075"/>
                </a:lnTo>
                <a:lnTo>
                  <a:pt x="4234153" y="901700"/>
                </a:lnTo>
                <a:lnTo>
                  <a:pt x="4217357" y="942975"/>
                </a:lnTo>
                <a:lnTo>
                  <a:pt x="4197202" y="981075"/>
                </a:lnTo>
                <a:lnTo>
                  <a:pt x="4177047" y="1017587"/>
                </a:lnTo>
                <a:lnTo>
                  <a:pt x="4156892" y="1055687"/>
                </a:lnTo>
                <a:lnTo>
                  <a:pt x="4138416" y="1095375"/>
                </a:lnTo>
                <a:lnTo>
                  <a:pt x="4119940" y="1136650"/>
                </a:lnTo>
                <a:lnTo>
                  <a:pt x="4104825" y="1182687"/>
                </a:lnTo>
                <a:lnTo>
                  <a:pt x="4094747" y="1235075"/>
                </a:lnTo>
                <a:lnTo>
                  <a:pt x="4084669" y="1295400"/>
                </a:lnTo>
                <a:lnTo>
                  <a:pt x="4082989" y="1363662"/>
                </a:lnTo>
                <a:lnTo>
                  <a:pt x="4084669" y="1431925"/>
                </a:lnTo>
                <a:lnTo>
                  <a:pt x="4094747" y="1492250"/>
                </a:lnTo>
                <a:lnTo>
                  <a:pt x="4104825" y="1544637"/>
                </a:lnTo>
                <a:lnTo>
                  <a:pt x="4119940" y="1589087"/>
                </a:lnTo>
                <a:lnTo>
                  <a:pt x="4138416" y="1631950"/>
                </a:lnTo>
                <a:lnTo>
                  <a:pt x="4156892" y="1671637"/>
                </a:lnTo>
                <a:lnTo>
                  <a:pt x="4177047" y="1708150"/>
                </a:lnTo>
                <a:lnTo>
                  <a:pt x="4197202" y="1743075"/>
                </a:lnTo>
                <a:lnTo>
                  <a:pt x="4217357" y="1782762"/>
                </a:lnTo>
                <a:lnTo>
                  <a:pt x="4234153" y="1824037"/>
                </a:lnTo>
                <a:lnTo>
                  <a:pt x="4249270" y="1870075"/>
                </a:lnTo>
                <a:lnTo>
                  <a:pt x="4261027" y="1922462"/>
                </a:lnTo>
                <a:lnTo>
                  <a:pt x="4269425" y="1982787"/>
                </a:lnTo>
                <a:lnTo>
                  <a:pt x="4272784" y="2051050"/>
                </a:lnTo>
                <a:lnTo>
                  <a:pt x="4269425" y="2119312"/>
                </a:lnTo>
                <a:lnTo>
                  <a:pt x="4261027" y="2179637"/>
                </a:lnTo>
                <a:lnTo>
                  <a:pt x="4249270" y="2232025"/>
                </a:lnTo>
                <a:lnTo>
                  <a:pt x="4234153" y="2278062"/>
                </a:lnTo>
                <a:lnTo>
                  <a:pt x="4217357" y="2319337"/>
                </a:lnTo>
                <a:lnTo>
                  <a:pt x="4197202" y="2359025"/>
                </a:lnTo>
                <a:lnTo>
                  <a:pt x="4177047" y="2395537"/>
                </a:lnTo>
                <a:lnTo>
                  <a:pt x="4156892" y="2433637"/>
                </a:lnTo>
                <a:lnTo>
                  <a:pt x="4138416" y="2471737"/>
                </a:lnTo>
                <a:lnTo>
                  <a:pt x="4119940" y="2513012"/>
                </a:lnTo>
                <a:lnTo>
                  <a:pt x="4104825" y="2560637"/>
                </a:lnTo>
                <a:lnTo>
                  <a:pt x="4094747" y="2613025"/>
                </a:lnTo>
                <a:lnTo>
                  <a:pt x="4084669" y="2671762"/>
                </a:lnTo>
                <a:lnTo>
                  <a:pt x="4082989" y="2741612"/>
                </a:lnTo>
                <a:lnTo>
                  <a:pt x="4084669" y="2809875"/>
                </a:lnTo>
                <a:lnTo>
                  <a:pt x="4094747" y="2868612"/>
                </a:lnTo>
                <a:lnTo>
                  <a:pt x="4104825" y="2922587"/>
                </a:lnTo>
                <a:lnTo>
                  <a:pt x="4119940" y="2967037"/>
                </a:lnTo>
                <a:lnTo>
                  <a:pt x="4138416" y="3009900"/>
                </a:lnTo>
                <a:lnTo>
                  <a:pt x="4156892" y="3046412"/>
                </a:lnTo>
                <a:lnTo>
                  <a:pt x="4177047" y="3084512"/>
                </a:lnTo>
                <a:lnTo>
                  <a:pt x="4197202" y="3121025"/>
                </a:lnTo>
                <a:lnTo>
                  <a:pt x="4217357" y="3160712"/>
                </a:lnTo>
                <a:lnTo>
                  <a:pt x="4234153" y="3201987"/>
                </a:lnTo>
                <a:lnTo>
                  <a:pt x="4249270" y="3248025"/>
                </a:lnTo>
                <a:lnTo>
                  <a:pt x="4261027" y="3300412"/>
                </a:lnTo>
                <a:lnTo>
                  <a:pt x="4269425" y="3360737"/>
                </a:lnTo>
                <a:lnTo>
                  <a:pt x="4272784" y="3427412"/>
                </a:lnTo>
                <a:lnTo>
                  <a:pt x="4269425" y="3497262"/>
                </a:lnTo>
                <a:lnTo>
                  <a:pt x="4261027" y="3557587"/>
                </a:lnTo>
                <a:lnTo>
                  <a:pt x="4249270" y="3609975"/>
                </a:lnTo>
                <a:lnTo>
                  <a:pt x="4234153" y="3656012"/>
                </a:lnTo>
                <a:lnTo>
                  <a:pt x="4217357" y="3697287"/>
                </a:lnTo>
                <a:lnTo>
                  <a:pt x="4197202" y="3736975"/>
                </a:lnTo>
                <a:lnTo>
                  <a:pt x="4156892" y="3811587"/>
                </a:lnTo>
                <a:lnTo>
                  <a:pt x="4138416" y="3848100"/>
                </a:lnTo>
                <a:lnTo>
                  <a:pt x="4119940" y="3890962"/>
                </a:lnTo>
                <a:lnTo>
                  <a:pt x="4104825" y="3935412"/>
                </a:lnTo>
                <a:lnTo>
                  <a:pt x="4094747" y="3987800"/>
                </a:lnTo>
                <a:lnTo>
                  <a:pt x="4084669" y="4048125"/>
                </a:lnTo>
                <a:lnTo>
                  <a:pt x="4082989" y="4116387"/>
                </a:lnTo>
                <a:lnTo>
                  <a:pt x="4084669" y="4186237"/>
                </a:lnTo>
                <a:lnTo>
                  <a:pt x="4094747" y="4244975"/>
                </a:lnTo>
                <a:lnTo>
                  <a:pt x="4104825" y="4297362"/>
                </a:lnTo>
                <a:lnTo>
                  <a:pt x="4119940" y="4343400"/>
                </a:lnTo>
                <a:lnTo>
                  <a:pt x="4138416" y="4386262"/>
                </a:lnTo>
                <a:lnTo>
                  <a:pt x="4156892" y="4424362"/>
                </a:lnTo>
                <a:lnTo>
                  <a:pt x="4197202" y="4498975"/>
                </a:lnTo>
                <a:lnTo>
                  <a:pt x="4217357" y="4537075"/>
                </a:lnTo>
                <a:lnTo>
                  <a:pt x="4234153" y="4579937"/>
                </a:lnTo>
                <a:lnTo>
                  <a:pt x="4249270" y="4625975"/>
                </a:lnTo>
                <a:lnTo>
                  <a:pt x="4261027" y="4678362"/>
                </a:lnTo>
                <a:lnTo>
                  <a:pt x="4269425" y="4738687"/>
                </a:lnTo>
                <a:lnTo>
                  <a:pt x="4272784" y="4806950"/>
                </a:lnTo>
                <a:lnTo>
                  <a:pt x="4269425" y="4875212"/>
                </a:lnTo>
                <a:lnTo>
                  <a:pt x="4261027" y="4935537"/>
                </a:lnTo>
                <a:lnTo>
                  <a:pt x="4249270" y="4987925"/>
                </a:lnTo>
                <a:lnTo>
                  <a:pt x="4234153" y="5033962"/>
                </a:lnTo>
                <a:lnTo>
                  <a:pt x="4217357" y="5075237"/>
                </a:lnTo>
                <a:lnTo>
                  <a:pt x="4197202" y="5114925"/>
                </a:lnTo>
                <a:lnTo>
                  <a:pt x="4177047" y="5149850"/>
                </a:lnTo>
                <a:lnTo>
                  <a:pt x="4156892" y="5186362"/>
                </a:lnTo>
                <a:lnTo>
                  <a:pt x="4138416" y="5226050"/>
                </a:lnTo>
                <a:lnTo>
                  <a:pt x="4119940" y="5268912"/>
                </a:lnTo>
                <a:lnTo>
                  <a:pt x="4104825" y="5313362"/>
                </a:lnTo>
                <a:lnTo>
                  <a:pt x="4094747" y="5365750"/>
                </a:lnTo>
                <a:lnTo>
                  <a:pt x="4084669" y="5426075"/>
                </a:lnTo>
                <a:lnTo>
                  <a:pt x="4082989" y="5494337"/>
                </a:lnTo>
                <a:lnTo>
                  <a:pt x="4084669" y="5562600"/>
                </a:lnTo>
                <a:lnTo>
                  <a:pt x="4094747" y="5622925"/>
                </a:lnTo>
                <a:lnTo>
                  <a:pt x="4104825" y="5675312"/>
                </a:lnTo>
                <a:lnTo>
                  <a:pt x="4119940" y="5721350"/>
                </a:lnTo>
                <a:lnTo>
                  <a:pt x="4138416" y="5762625"/>
                </a:lnTo>
                <a:lnTo>
                  <a:pt x="4156892" y="5802312"/>
                </a:lnTo>
                <a:lnTo>
                  <a:pt x="4177047" y="5840412"/>
                </a:lnTo>
                <a:lnTo>
                  <a:pt x="4197202" y="5876925"/>
                </a:lnTo>
                <a:lnTo>
                  <a:pt x="4217357" y="5915025"/>
                </a:lnTo>
                <a:lnTo>
                  <a:pt x="4234153" y="5956300"/>
                </a:lnTo>
                <a:lnTo>
                  <a:pt x="4249270" y="6003925"/>
                </a:lnTo>
                <a:lnTo>
                  <a:pt x="4261027" y="6056312"/>
                </a:lnTo>
                <a:lnTo>
                  <a:pt x="4269425" y="6113462"/>
                </a:lnTo>
                <a:lnTo>
                  <a:pt x="4272784" y="6183312"/>
                </a:lnTo>
                <a:lnTo>
                  <a:pt x="4269425" y="6251575"/>
                </a:lnTo>
                <a:lnTo>
                  <a:pt x="4261027" y="6311900"/>
                </a:lnTo>
                <a:lnTo>
                  <a:pt x="4249270" y="6361112"/>
                </a:lnTo>
                <a:lnTo>
                  <a:pt x="4234153" y="6407150"/>
                </a:lnTo>
                <a:lnTo>
                  <a:pt x="4217357" y="6448425"/>
                </a:lnTo>
                <a:lnTo>
                  <a:pt x="4198882" y="6488112"/>
                </a:lnTo>
                <a:lnTo>
                  <a:pt x="4180406" y="6523037"/>
                </a:lnTo>
                <a:lnTo>
                  <a:pt x="4160251" y="6561137"/>
                </a:lnTo>
                <a:lnTo>
                  <a:pt x="4140096" y="6597650"/>
                </a:lnTo>
                <a:lnTo>
                  <a:pt x="4123300" y="6640512"/>
                </a:lnTo>
                <a:lnTo>
                  <a:pt x="4106504" y="6683375"/>
                </a:lnTo>
                <a:lnTo>
                  <a:pt x="4096426" y="6735762"/>
                </a:lnTo>
                <a:lnTo>
                  <a:pt x="4088029" y="6791325"/>
                </a:lnTo>
                <a:lnTo>
                  <a:pt x="4082989" y="6858000"/>
                </a:lnTo>
                <a:lnTo>
                  <a:pt x="0" y="6858000"/>
                </a:lnTo>
                <a:close/>
              </a:path>
            </a:pathLst>
          </a:custGeom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909E572F-9CDC-4214-9D42-FF00176495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417162" cy="6858000"/>
          </a:xfrm>
          <a:custGeom>
            <a:avLst/>
            <a:gdLst>
              <a:gd name="connsiteX0" fmla="*/ 4417162 w 4417162"/>
              <a:gd name="connsiteY0" fmla="*/ 0 h 6858000"/>
              <a:gd name="connsiteX1" fmla="*/ 334174 w 4417162"/>
              <a:gd name="connsiteY1" fmla="*/ 0 h 6858000"/>
              <a:gd name="connsiteX2" fmla="*/ 334173 w 4417162"/>
              <a:gd name="connsiteY2" fmla="*/ 0 h 6858000"/>
              <a:gd name="connsiteX3" fmla="*/ 189795 w 4417162"/>
              <a:gd name="connsiteY3" fmla="*/ 0 h 6858000"/>
              <a:gd name="connsiteX4" fmla="*/ 184756 w 4417162"/>
              <a:gd name="connsiteY4" fmla="*/ 66675 h 6858000"/>
              <a:gd name="connsiteX5" fmla="*/ 176358 w 4417162"/>
              <a:gd name="connsiteY5" fmla="*/ 122237 h 6858000"/>
              <a:gd name="connsiteX6" fmla="*/ 166281 w 4417162"/>
              <a:gd name="connsiteY6" fmla="*/ 174625 h 6858000"/>
              <a:gd name="connsiteX7" fmla="*/ 149485 w 4417162"/>
              <a:gd name="connsiteY7" fmla="*/ 217487 h 6858000"/>
              <a:gd name="connsiteX8" fmla="*/ 132689 w 4417162"/>
              <a:gd name="connsiteY8" fmla="*/ 260350 h 6858000"/>
              <a:gd name="connsiteX9" fmla="*/ 112534 w 4417162"/>
              <a:gd name="connsiteY9" fmla="*/ 296862 h 6858000"/>
              <a:gd name="connsiteX10" fmla="*/ 92379 w 4417162"/>
              <a:gd name="connsiteY10" fmla="*/ 334962 h 6858000"/>
              <a:gd name="connsiteX11" fmla="*/ 73903 w 4417162"/>
              <a:gd name="connsiteY11" fmla="*/ 369887 h 6858000"/>
              <a:gd name="connsiteX12" fmla="*/ 55427 w 4417162"/>
              <a:gd name="connsiteY12" fmla="*/ 409575 h 6858000"/>
              <a:gd name="connsiteX13" fmla="*/ 38632 w 4417162"/>
              <a:gd name="connsiteY13" fmla="*/ 450850 h 6858000"/>
              <a:gd name="connsiteX14" fmla="*/ 23515 w 4417162"/>
              <a:gd name="connsiteY14" fmla="*/ 496887 h 6858000"/>
              <a:gd name="connsiteX15" fmla="*/ 11758 w 4417162"/>
              <a:gd name="connsiteY15" fmla="*/ 546100 h 6858000"/>
              <a:gd name="connsiteX16" fmla="*/ 3359 w 4417162"/>
              <a:gd name="connsiteY16" fmla="*/ 606425 h 6858000"/>
              <a:gd name="connsiteX17" fmla="*/ 0 w 4417162"/>
              <a:gd name="connsiteY17" fmla="*/ 673100 h 6858000"/>
              <a:gd name="connsiteX18" fmla="*/ 3359 w 4417162"/>
              <a:gd name="connsiteY18" fmla="*/ 744537 h 6858000"/>
              <a:gd name="connsiteX19" fmla="*/ 11758 w 4417162"/>
              <a:gd name="connsiteY19" fmla="*/ 801687 h 6858000"/>
              <a:gd name="connsiteX20" fmla="*/ 23515 w 4417162"/>
              <a:gd name="connsiteY20" fmla="*/ 854075 h 6858000"/>
              <a:gd name="connsiteX21" fmla="*/ 38632 w 4417162"/>
              <a:gd name="connsiteY21" fmla="*/ 901700 h 6858000"/>
              <a:gd name="connsiteX22" fmla="*/ 55427 w 4417162"/>
              <a:gd name="connsiteY22" fmla="*/ 942975 h 6858000"/>
              <a:gd name="connsiteX23" fmla="*/ 75583 w 4417162"/>
              <a:gd name="connsiteY23" fmla="*/ 981075 h 6858000"/>
              <a:gd name="connsiteX24" fmla="*/ 95738 w 4417162"/>
              <a:gd name="connsiteY24" fmla="*/ 1017587 h 6858000"/>
              <a:gd name="connsiteX25" fmla="*/ 115893 w 4417162"/>
              <a:gd name="connsiteY25" fmla="*/ 1055687 h 6858000"/>
              <a:gd name="connsiteX26" fmla="*/ 134368 w 4417162"/>
              <a:gd name="connsiteY26" fmla="*/ 1095375 h 6858000"/>
              <a:gd name="connsiteX27" fmla="*/ 152844 w 4417162"/>
              <a:gd name="connsiteY27" fmla="*/ 1136650 h 6858000"/>
              <a:gd name="connsiteX28" fmla="*/ 167960 w 4417162"/>
              <a:gd name="connsiteY28" fmla="*/ 1182687 h 6858000"/>
              <a:gd name="connsiteX29" fmla="*/ 178038 w 4417162"/>
              <a:gd name="connsiteY29" fmla="*/ 1235075 h 6858000"/>
              <a:gd name="connsiteX30" fmla="*/ 188115 w 4417162"/>
              <a:gd name="connsiteY30" fmla="*/ 1295400 h 6858000"/>
              <a:gd name="connsiteX31" fmla="*/ 189795 w 4417162"/>
              <a:gd name="connsiteY31" fmla="*/ 1363662 h 6858000"/>
              <a:gd name="connsiteX32" fmla="*/ 188115 w 4417162"/>
              <a:gd name="connsiteY32" fmla="*/ 1431925 h 6858000"/>
              <a:gd name="connsiteX33" fmla="*/ 178038 w 4417162"/>
              <a:gd name="connsiteY33" fmla="*/ 1492250 h 6858000"/>
              <a:gd name="connsiteX34" fmla="*/ 167960 w 4417162"/>
              <a:gd name="connsiteY34" fmla="*/ 1544637 h 6858000"/>
              <a:gd name="connsiteX35" fmla="*/ 152844 w 4417162"/>
              <a:gd name="connsiteY35" fmla="*/ 1589087 h 6858000"/>
              <a:gd name="connsiteX36" fmla="*/ 134368 w 4417162"/>
              <a:gd name="connsiteY36" fmla="*/ 1631950 h 6858000"/>
              <a:gd name="connsiteX37" fmla="*/ 115893 w 4417162"/>
              <a:gd name="connsiteY37" fmla="*/ 1671637 h 6858000"/>
              <a:gd name="connsiteX38" fmla="*/ 95738 w 4417162"/>
              <a:gd name="connsiteY38" fmla="*/ 1708150 h 6858000"/>
              <a:gd name="connsiteX39" fmla="*/ 75583 w 4417162"/>
              <a:gd name="connsiteY39" fmla="*/ 1743075 h 6858000"/>
              <a:gd name="connsiteX40" fmla="*/ 55427 w 4417162"/>
              <a:gd name="connsiteY40" fmla="*/ 1782762 h 6858000"/>
              <a:gd name="connsiteX41" fmla="*/ 38632 w 4417162"/>
              <a:gd name="connsiteY41" fmla="*/ 1824037 h 6858000"/>
              <a:gd name="connsiteX42" fmla="*/ 23515 w 4417162"/>
              <a:gd name="connsiteY42" fmla="*/ 1870075 h 6858000"/>
              <a:gd name="connsiteX43" fmla="*/ 11758 w 4417162"/>
              <a:gd name="connsiteY43" fmla="*/ 1922462 h 6858000"/>
              <a:gd name="connsiteX44" fmla="*/ 3359 w 4417162"/>
              <a:gd name="connsiteY44" fmla="*/ 1982787 h 6858000"/>
              <a:gd name="connsiteX45" fmla="*/ 0 w 4417162"/>
              <a:gd name="connsiteY45" fmla="*/ 2051050 h 6858000"/>
              <a:gd name="connsiteX46" fmla="*/ 3359 w 4417162"/>
              <a:gd name="connsiteY46" fmla="*/ 2119312 h 6858000"/>
              <a:gd name="connsiteX47" fmla="*/ 11758 w 4417162"/>
              <a:gd name="connsiteY47" fmla="*/ 2179637 h 6858000"/>
              <a:gd name="connsiteX48" fmla="*/ 23515 w 4417162"/>
              <a:gd name="connsiteY48" fmla="*/ 2232025 h 6858000"/>
              <a:gd name="connsiteX49" fmla="*/ 38632 w 4417162"/>
              <a:gd name="connsiteY49" fmla="*/ 2278062 h 6858000"/>
              <a:gd name="connsiteX50" fmla="*/ 55427 w 4417162"/>
              <a:gd name="connsiteY50" fmla="*/ 2319337 h 6858000"/>
              <a:gd name="connsiteX51" fmla="*/ 75583 w 4417162"/>
              <a:gd name="connsiteY51" fmla="*/ 2359025 h 6858000"/>
              <a:gd name="connsiteX52" fmla="*/ 95738 w 4417162"/>
              <a:gd name="connsiteY52" fmla="*/ 2395537 h 6858000"/>
              <a:gd name="connsiteX53" fmla="*/ 115893 w 4417162"/>
              <a:gd name="connsiteY53" fmla="*/ 2433637 h 6858000"/>
              <a:gd name="connsiteX54" fmla="*/ 134368 w 4417162"/>
              <a:gd name="connsiteY54" fmla="*/ 2471737 h 6858000"/>
              <a:gd name="connsiteX55" fmla="*/ 152844 w 4417162"/>
              <a:gd name="connsiteY55" fmla="*/ 2513012 h 6858000"/>
              <a:gd name="connsiteX56" fmla="*/ 167960 w 4417162"/>
              <a:gd name="connsiteY56" fmla="*/ 2560637 h 6858000"/>
              <a:gd name="connsiteX57" fmla="*/ 178038 w 4417162"/>
              <a:gd name="connsiteY57" fmla="*/ 2613025 h 6858000"/>
              <a:gd name="connsiteX58" fmla="*/ 188115 w 4417162"/>
              <a:gd name="connsiteY58" fmla="*/ 2671762 h 6858000"/>
              <a:gd name="connsiteX59" fmla="*/ 189795 w 4417162"/>
              <a:gd name="connsiteY59" fmla="*/ 2741612 h 6858000"/>
              <a:gd name="connsiteX60" fmla="*/ 188115 w 4417162"/>
              <a:gd name="connsiteY60" fmla="*/ 2809875 h 6858000"/>
              <a:gd name="connsiteX61" fmla="*/ 178038 w 4417162"/>
              <a:gd name="connsiteY61" fmla="*/ 2868612 h 6858000"/>
              <a:gd name="connsiteX62" fmla="*/ 167960 w 4417162"/>
              <a:gd name="connsiteY62" fmla="*/ 2922587 h 6858000"/>
              <a:gd name="connsiteX63" fmla="*/ 152844 w 4417162"/>
              <a:gd name="connsiteY63" fmla="*/ 2967037 h 6858000"/>
              <a:gd name="connsiteX64" fmla="*/ 134368 w 4417162"/>
              <a:gd name="connsiteY64" fmla="*/ 3009900 h 6858000"/>
              <a:gd name="connsiteX65" fmla="*/ 115893 w 4417162"/>
              <a:gd name="connsiteY65" fmla="*/ 3046412 h 6858000"/>
              <a:gd name="connsiteX66" fmla="*/ 95738 w 4417162"/>
              <a:gd name="connsiteY66" fmla="*/ 3084512 h 6858000"/>
              <a:gd name="connsiteX67" fmla="*/ 75583 w 4417162"/>
              <a:gd name="connsiteY67" fmla="*/ 3121025 h 6858000"/>
              <a:gd name="connsiteX68" fmla="*/ 55427 w 4417162"/>
              <a:gd name="connsiteY68" fmla="*/ 3160712 h 6858000"/>
              <a:gd name="connsiteX69" fmla="*/ 38632 w 4417162"/>
              <a:gd name="connsiteY69" fmla="*/ 3201987 h 6858000"/>
              <a:gd name="connsiteX70" fmla="*/ 23515 w 4417162"/>
              <a:gd name="connsiteY70" fmla="*/ 3248025 h 6858000"/>
              <a:gd name="connsiteX71" fmla="*/ 11758 w 4417162"/>
              <a:gd name="connsiteY71" fmla="*/ 3300412 h 6858000"/>
              <a:gd name="connsiteX72" fmla="*/ 3359 w 4417162"/>
              <a:gd name="connsiteY72" fmla="*/ 3360737 h 6858000"/>
              <a:gd name="connsiteX73" fmla="*/ 0 w 4417162"/>
              <a:gd name="connsiteY73" fmla="*/ 3427412 h 6858000"/>
              <a:gd name="connsiteX74" fmla="*/ 3359 w 4417162"/>
              <a:gd name="connsiteY74" fmla="*/ 3497262 h 6858000"/>
              <a:gd name="connsiteX75" fmla="*/ 11758 w 4417162"/>
              <a:gd name="connsiteY75" fmla="*/ 3557587 h 6858000"/>
              <a:gd name="connsiteX76" fmla="*/ 23515 w 4417162"/>
              <a:gd name="connsiteY76" fmla="*/ 3609975 h 6858000"/>
              <a:gd name="connsiteX77" fmla="*/ 38632 w 4417162"/>
              <a:gd name="connsiteY77" fmla="*/ 3656012 h 6858000"/>
              <a:gd name="connsiteX78" fmla="*/ 55427 w 4417162"/>
              <a:gd name="connsiteY78" fmla="*/ 3697287 h 6858000"/>
              <a:gd name="connsiteX79" fmla="*/ 75583 w 4417162"/>
              <a:gd name="connsiteY79" fmla="*/ 3736975 h 6858000"/>
              <a:gd name="connsiteX80" fmla="*/ 115893 w 4417162"/>
              <a:gd name="connsiteY80" fmla="*/ 3811587 h 6858000"/>
              <a:gd name="connsiteX81" fmla="*/ 134368 w 4417162"/>
              <a:gd name="connsiteY81" fmla="*/ 3848100 h 6858000"/>
              <a:gd name="connsiteX82" fmla="*/ 152844 w 4417162"/>
              <a:gd name="connsiteY82" fmla="*/ 3890962 h 6858000"/>
              <a:gd name="connsiteX83" fmla="*/ 167960 w 4417162"/>
              <a:gd name="connsiteY83" fmla="*/ 3935412 h 6858000"/>
              <a:gd name="connsiteX84" fmla="*/ 178038 w 4417162"/>
              <a:gd name="connsiteY84" fmla="*/ 3987800 h 6858000"/>
              <a:gd name="connsiteX85" fmla="*/ 188115 w 4417162"/>
              <a:gd name="connsiteY85" fmla="*/ 4048125 h 6858000"/>
              <a:gd name="connsiteX86" fmla="*/ 189795 w 4417162"/>
              <a:gd name="connsiteY86" fmla="*/ 4116387 h 6858000"/>
              <a:gd name="connsiteX87" fmla="*/ 188115 w 4417162"/>
              <a:gd name="connsiteY87" fmla="*/ 4186237 h 6858000"/>
              <a:gd name="connsiteX88" fmla="*/ 178038 w 4417162"/>
              <a:gd name="connsiteY88" fmla="*/ 4244975 h 6858000"/>
              <a:gd name="connsiteX89" fmla="*/ 167960 w 4417162"/>
              <a:gd name="connsiteY89" fmla="*/ 4297362 h 6858000"/>
              <a:gd name="connsiteX90" fmla="*/ 152844 w 4417162"/>
              <a:gd name="connsiteY90" fmla="*/ 4343400 h 6858000"/>
              <a:gd name="connsiteX91" fmla="*/ 134368 w 4417162"/>
              <a:gd name="connsiteY91" fmla="*/ 4386262 h 6858000"/>
              <a:gd name="connsiteX92" fmla="*/ 115893 w 4417162"/>
              <a:gd name="connsiteY92" fmla="*/ 4424362 h 6858000"/>
              <a:gd name="connsiteX93" fmla="*/ 75583 w 4417162"/>
              <a:gd name="connsiteY93" fmla="*/ 4498975 h 6858000"/>
              <a:gd name="connsiteX94" fmla="*/ 55427 w 4417162"/>
              <a:gd name="connsiteY94" fmla="*/ 4537075 h 6858000"/>
              <a:gd name="connsiteX95" fmla="*/ 38632 w 4417162"/>
              <a:gd name="connsiteY95" fmla="*/ 4579937 h 6858000"/>
              <a:gd name="connsiteX96" fmla="*/ 23515 w 4417162"/>
              <a:gd name="connsiteY96" fmla="*/ 4625975 h 6858000"/>
              <a:gd name="connsiteX97" fmla="*/ 11758 w 4417162"/>
              <a:gd name="connsiteY97" fmla="*/ 4678362 h 6858000"/>
              <a:gd name="connsiteX98" fmla="*/ 3359 w 4417162"/>
              <a:gd name="connsiteY98" fmla="*/ 4738687 h 6858000"/>
              <a:gd name="connsiteX99" fmla="*/ 0 w 4417162"/>
              <a:gd name="connsiteY99" fmla="*/ 4806950 h 6858000"/>
              <a:gd name="connsiteX100" fmla="*/ 3359 w 4417162"/>
              <a:gd name="connsiteY100" fmla="*/ 4875212 h 6858000"/>
              <a:gd name="connsiteX101" fmla="*/ 11758 w 4417162"/>
              <a:gd name="connsiteY101" fmla="*/ 4935537 h 6858000"/>
              <a:gd name="connsiteX102" fmla="*/ 23515 w 4417162"/>
              <a:gd name="connsiteY102" fmla="*/ 4987925 h 6858000"/>
              <a:gd name="connsiteX103" fmla="*/ 38632 w 4417162"/>
              <a:gd name="connsiteY103" fmla="*/ 5033962 h 6858000"/>
              <a:gd name="connsiteX104" fmla="*/ 55427 w 4417162"/>
              <a:gd name="connsiteY104" fmla="*/ 5075237 h 6858000"/>
              <a:gd name="connsiteX105" fmla="*/ 75583 w 4417162"/>
              <a:gd name="connsiteY105" fmla="*/ 5114925 h 6858000"/>
              <a:gd name="connsiteX106" fmla="*/ 95738 w 4417162"/>
              <a:gd name="connsiteY106" fmla="*/ 5149850 h 6858000"/>
              <a:gd name="connsiteX107" fmla="*/ 115893 w 4417162"/>
              <a:gd name="connsiteY107" fmla="*/ 5186362 h 6858000"/>
              <a:gd name="connsiteX108" fmla="*/ 134368 w 4417162"/>
              <a:gd name="connsiteY108" fmla="*/ 5226050 h 6858000"/>
              <a:gd name="connsiteX109" fmla="*/ 152844 w 4417162"/>
              <a:gd name="connsiteY109" fmla="*/ 5268912 h 6858000"/>
              <a:gd name="connsiteX110" fmla="*/ 167960 w 4417162"/>
              <a:gd name="connsiteY110" fmla="*/ 5313362 h 6858000"/>
              <a:gd name="connsiteX111" fmla="*/ 178038 w 4417162"/>
              <a:gd name="connsiteY111" fmla="*/ 5365750 h 6858000"/>
              <a:gd name="connsiteX112" fmla="*/ 188115 w 4417162"/>
              <a:gd name="connsiteY112" fmla="*/ 5426075 h 6858000"/>
              <a:gd name="connsiteX113" fmla="*/ 189795 w 4417162"/>
              <a:gd name="connsiteY113" fmla="*/ 5494337 h 6858000"/>
              <a:gd name="connsiteX114" fmla="*/ 188115 w 4417162"/>
              <a:gd name="connsiteY114" fmla="*/ 5562600 h 6858000"/>
              <a:gd name="connsiteX115" fmla="*/ 178038 w 4417162"/>
              <a:gd name="connsiteY115" fmla="*/ 5622925 h 6858000"/>
              <a:gd name="connsiteX116" fmla="*/ 167960 w 4417162"/>
              <a:gd name="connsiteY116" fmla="*/ 5675312 h 6858000"/>
              <a:gd name="connsiteX117" fmla="*/ 152844 w 4417162"/>
              <a:gd name="connsiteY117" fmla="*/ 5721350 h 6858000"/>
              <a:gd name="connsiteX118" fmla="*/ 134368 w 4417162"/>
              <a:gd name="connsiteY118" fmla="*/ 5762625 h 6858000"/>
              <a:gd name="connsiteX119" fmla="*/ 115893 w 4417162"/>
              <a:gd name="connsiteY119" fmla="*/ 5802312 h 6858000"/>
              <a:gd name="connsiteX120" fmla="*/ 95738 w 4417162"/>
              <a:gd name="connsiteY120" fmla="*/ 5840412 h 6858000"/>
              <a:gd name="connsiteX121" fmla="*/ 75583 w 4417162"/>
              <a:gd name="connsiteY121" fmla="*/ 5876925 h 6858000"/>
              <a:gd name="connsiteX122" fmla="*/ 55427 w 4417162"/>
              <a:gd name="connsiteY122" fmla="*/ 5915025 h 6858000"/>
              <a:gd name="connsiteX123" fmla="*/ 38632 w 4417162"/>
              <a:gd name="connsiteY123" fmla="*/ 5956300 h 6858000"/>
              <a:gd name="connsiteX124" fmla="*/ 23515 w 4417162"/>
              <a:gd name="connsiteY124" fmla="*/ 6003925 h 6858000"/>
              <a:gd name="connsiteX125" fmla="*/ 11758 w 4417162"/>
              <a:gd name="connsiteY125" fmla="*/ 6056312 h 6858000"/>
              <a:gd name="connsiteX126" fmla="*/ 3359 w 4417162"/>
              <a:gd name="connsiteY126" fmla="*/ 6113462 h 6858000"/>
              <a:gd name="connsiteX127" fmla="*/ 0 w 4417162"/>
              <a:gd name="connsiteY127" fmla="*/ 6183312 h 6858000"/>
              <a:gd name="connsiteX128" fmla="*/ 3359 w 4417162"/>
              <a:gd name="connsiteY128" fmla="*/ 6251575 h 6858000"/>
              <a:gd name="connsiteX129" fmla="*/ 11758 w 4417162"/>
              <a:gd name="connsiteY129" fmla="*/ 6311900 h 6858000"/>
              <a:gd name="connsiteX130" fmla="*/ 23515 w 4417162"/>
              <a:gd name="connsiteY130" fmla="*/ 6361112 h 6858000"/>
              <a:gd name="connsiteX131" fmla="*/ 38632 w 4417162"/>
              <a:gd name="connsiteY131" fmla="*/ 6407150 h 6858000"/>
              <a:gd name="connsiteX132" fmla="*/ 55427 w 4417162"/>
              <a:gd name="connsiteY132" fmla="*/ 6448425 h 6858000"/>
              <a:gd name="connsiteX133" fmla="*/ 73903 w 4417162"/>
              <a:gd name="connsiteY133" fmla="*/ 6488112 h 6858000"/>
              <a:gd name="connsiteX134" fmla="*/ 92379 w 4417162"/>
              <a:gd name="connsiteY134" fmla="*/ 6523037 h 6858000"/>
              <a:gd name="connsiteX135" fmla="*/ 112534 w 4417162"/>
              <a:gd name="connsiteY135" fmla="*/ 6561137 h 6858000"/>
              <a:gd name="connsiteX136" fmla="*/ 132689 w 4417162"/>
              <a:gd name="connsiteY136" fmla="*/ 6597650 h 6858000"/>
              <a:gd name="connsiteX137" fmla="*/ 149485 w 4417162"/>
              <a:gd name="connsiteY137" fmla="*/ 6640512 h 6858000"/>
              <a:gd name="connsiteX138" fmla="*/ 166281 w 4417162"/>
              <a:gd name="connsiteY138" fmla="*/ 6683375 h 6858000"/>
              <a:gd name="connsiteX139" fmla="*/ 176358 w 4417162"/>
              <a:gd name="connsiteY139" fmla="*/ 6735762 h 6858000"/>
              <a:gd name="connsiteX140" fmla="*/ 184756 w 4417162"/>
              <a:gd name="connsiteY140" fmla="*/ 6791325 h 6858000"/>
              <a:gd name="connsiteX141" fmla="*/ 189795 w 4417162"/>
              <a:gd name="connsiteY141" fmla="*/ 6858000 h 6858000"/>
              <a:gd name="connsiteX142" fmla="*/ 334173 w 4417162"/>
              <a:gd name="connsiteY142" fmla="*/ 6858000 h 6858000"/>
              <a:gd name="connsiteX143" fmla="*/ 334174 w 4417162"/>
              <a:gd name="connsiteY143" fmla="*/ 6858000 h 6858000"/>
              <a:gd name="connsiteX144" fmla="*/ 4417162 w 4417162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417162" h="6858000">
                <a:moveTo>
                  <a:pt x="4417162" y="0"/>
                </a:moveTo>
                <a:lnTo>
                  <a:pt x="334174" y="0"/>
                </a:lnTo>
                <a:lnTo>
                  <a:pt x="334173" y="0"/>
                </a:lnTo>
                <a:lnTo>
                  <a:pt x="189795" y="0"/>
                </a:lnTo>
                <a:lnTo>
                  <a:pt x="184756" y="66675"/>
                </a:lnTo>
                <a:lnTo>
                  <a:pt x="176358" y="122237"/>
                </a:lnTo>
                <a:lnTo>
                  <a:pt x="166281" y="174625"/>
                </a:lnTo>
                <a:lnTo>
                  <a:pt x="149485" y="217487"/>
                </a:lnTo>
                <a:lnTo>
                  <a:pt x="132689" y="260350"/>
                </a:lnTo>
                <a:lnTo>
                  <a:pt x="112534" y="296862"/>
                </a:lnTo>
                <a:lnTo>
                  <a:pt x="92379" y="334962"/>
                </a:lnTo>
                <a:lnTo>
                  <a:pt x="73903" y="369887"/>
                </a:lnTo>
                <a:lnTo>
                  <a:pt x="55427" y="409575"/>
                </a:lnTo>
                <a:lnTo>
                  <a:pt x="38632" y="450850"/>
                </a:lnTo>
                <a:lnTo>
                  <a:pt x="23515" y="496887"/>
                </a:lnTo>
                <a:lnTo>
                  <a:pt x="11758" y="546100"/>
                </a:lnTo>
                <a:lnTo>
                  <a:pt x="3359" y="606425"/>
                </a:lnTo>
                <a:lnTo>
                  <a:pt x="0" y="673100"/>
                </a:lnTo>
                <a:lnTo>
                  <a:pt x="3359" y="744537"/>
                </a:lnTo>
                <a:lnTo>
                  <a:pt x="11758" y="801687"/>
                </a:lnTo>
                <a:lnTo>
                  <a:pt x="23515" y="854075"/>
                </a:lnTo>
                <a:lnTo>
                  <a:pt x="38632" y="901700"/>
                </a:lnTo>
                <a:lnTo>
                  <a:pt x="55427" y="942975"/>
                </a:lnTo>
                <a:lnTo>
                  <a:pt x="75583" y="981075"/>
                </a:lnTo>
                <a:lnTo>
                  <a:pt x="95738" y="1017587"/>
                </a:lnTo>
                <a:lnTo>
                  <a:pt x="115893" y="1055687"/>
                </a:lnTo>
                <a:lnTo>
                  <a:pt x="134368" y="1095375"/>
                </a:lnTo>
                <a:lnTo>
                  <a:pt x="152844" y="1136650"/>
                </a:lnTo>
                <a:lnTo>
                  <a:pt x="167960" y="1182687"/>
                </a:lnTo>
                <a:lnTo>
                  <a:pt x="178038" y="1235075"/>
                </a:lnTo>
                <a:lnTo>
                  <a:pt x="188115" y="1295400"/>
                </a:lnTo>
                <a:lnTo>
                  <a:pt x="189795" y="1363662"/>
                </a:lnTo>
                <a:lnTo>
                  <a:pt x="188115" y="1431925"/>
                </a:lnTo>
                <a:lnTo>
                  <a:pt x="178038" y="1492250"/>
                </a:lnTo>
                <a:lnTo>
                  <a:pt x="167960" y="1544637"/>
                </a:lnTo>
                <a:lnTo>
                  <a:pt x="152844" y="1589087"/>
                </a:lnTo>
                <a:lnTo>
                  <a:pt x="134368" y="1631950"/>
                </a:lnTo>
                <a:lnTo>
                  <a:pt x="115893" y="1671637"/>
                </a:lnTo>
                <a:lnTo>
                  <a:pt x="95738" y="1708150"/>
                </a:lnTo>
                <a:lnTo>
                  <a:pt x="75583" y="1743075"/>
                </a:lnTo>
                <a:lnTo>
                  <a:pt x="55427" y="1782762"/>
                </a:lnTo>
                <a:lnTo>
                  <a:pt x="38632" y="1824037"/>
                </a:lnTo>
                <a:lnTo>
                  <a:pt x="23515" y="1870075"/>
                </a:lnTo>
                <a:lnTo>
                  <a:pt x="11758" y="1922462"/>
                </a:lnTo>
                <a:lnTo>
                  <a:pt x="3359" y="1982787"/>
                </a:lnTo>
                <a:lnTo>
                  <a:pt x="0" y="2051050"/>
                </a:lnTo>
                <a:lnTo>
                  <a:pt x="3359" y="2119312"/>
                </a:lnTo>
                <a:lnTo>
                  <a:pt x="11758" y="2179637"/>
                </a:lnTo>
                <a:lnTo>
                  <a:pt x="23515" y="2232025"/>
                </a:lnTo>
                <a:lnTo>
                  <a:pt x="38632" y="2278062"/>
                </a:lnTo>
                <a:lnTo>
                  <a:pt x="55427" y="2319337"/>
                </a:lnTo>
                <a:lnTo>
                  <a:pt x="75583" y="2359025"/>
                </a:lnTo>
                <a:lnTo>
                  <a:pt x="95738" y="2395537"/>
                </a:lnTo>
                <a:lnTo>
                  <a:pt x="115893" y="2433637"/>
                </a:lnTo>
                <a:lnTo>
                  <a:pt x="134368" y="2471737"/>
                </a:lnTo>
                <a:lnTo>
                  <a:pt x="152844" y="2513012"/>
                </a:lnTo>
                <a:lnTo>
                  <a:pt x="167960" y="2560637"/>
                </a:lnTo>
                <a:lnTo>
                  <a:pt x="178038" y="2613025"/>
                </a:lnTo>
                <a:lnTo>
                  <a:pt x="188115" y="2671762"/>
                </a:lnTo>
                <a:lnTo>
                  <a:pt x="189795" y="2741612"/>
                </a:lnTo>
                <a:lnTo>
                  <a:pt x="188115" y="2809875"/>
                </a:lnTo>
                <a:lnTo>
                  <a:pt x="178038" y="2868612"/>
                </a:lnTo>
                <a:lnTo>
                  <a:pt x="167960" y="2922587"/>
                </a:lnTo>
                <a:lnTo>
                  <a:pt x="152844" y="2967037"/>
                </a:lnTo>
                <a:lnTo>
                  <a:pt x="134368" y="3009900"/>
                </a:lnTo>
                <a:lnTo>
                  <a:pt x="115893" y="3046412"/>
                </a:lnTo>
                <a:lnTo>
                  <a:pt x="95738" y="3084512"/>
                </a:lnTo>
                <a:lnTo>
                  <a:pt x="75583" y="3121025"/>
                </a:lnTo>
                <a:lnTo>
                  <a:pt x="55427" y="3160712"/>
                </a:lnTo>
                <a:lnTo>
                  <a:pt x="38632" y="3201987"/>
                </a:lnTo>
                <a:lnTo>
                  <a:pt x="23515" y="3248025"/>
                </a:lnTo>
                <a:lnTo>
                  <a:pt x="11758" y="3300412"/>
                </a:lnTo>
                <a:lnTo>
                  <a:pt x="3359" y="3360737"/>
                </a:lnTo>
                <a:lnTo>
                  <a:pt x="0" y="3427412"/>
                </a:lnTo>
                <a:lnTo>
                  <a:pt x="3359" y="3497262"/>
                </a:lnTo>
                <a:lnTo>
                  <a:pt x="11758" y="3557587"/>
                </a:lnTo>
                <a:lnTo>
                  <a:pt x="23515" y="3609975"/>
                </a:lnTo>
                <a:lnTo>
                  <a:pt x="38632" y="3656012"/>
                </a:lnTo>
                <a:lnTo>
                  <a:pt x="55427" y="3697287"/>
                </a:lnTo>
                <a:lnTo>
                  <a:pt x="75583" y="3736975"/>
                </a:lnTo>
                <a:lnTo>
                  <a:pt x="115893" y="3811587"/>
                </a:lnTo>
                <a:lnTo>
                  <a:pt x="134368" y="3848100"/>
                </a:lnTo>
                <a:lnTo>
                  <a:pt x="152844" y="3890962"/>
                </a:lnTo>
                <a:lnTo>
                  <a:pt x="167960" y="3935412"/>
                </a:lnTo>
                <a:lnTo>
                  <a:pt x="178038" y="3987800"/>
                </a:lnTo>
                <a:lnTo>
                  <a:pt x="188115" y="4048125"/>
                </a:lnTo>
                <a:lnTo>
                  <a:pt x="189795" y="4116387"/>
                </a:lnTo>
                <a:lnTo>
                  <a:pt x="188115" y="4186237"/>
                </a:lnTo>
                <a:lnTo>
                  <a:pt x="178038" y="4244975"/>
                </a:lnTo>
                <a:lnTo>
                  <a:pt x="167960" y="4297362"/>
                </a:lnTo>
                <a:lnTo>
                  <a:pt x="152844" y="4343400"/>
                </a:lnTo>
                <a:lnTo>
                  <a:pt x="134368" y="4386262"/>
                </a:lnTo>
                <a:lnTo>
                  <a:pt x="115893" y="4424362"/>
                </a:lnTo>
                <a:lnTo>
                  <a:pt x="75583" y="4498975"/>
                </a:lnTo>
                <a:lnTo>
                  <a:pt x="55427" y="4537075"/>
                </a:lnTo>
                <a:lnTo>
                  <a:pt x="38632" y="4579937"/>
                </a:lnTo>
                <a:lnTo>
                  <a:pt x="23515" y="4625975"/>
                </a:lnTo>
                <a:lnTo>
                  <a:pt x="11758" y="4678362"/>
                </a:lnTo>
                <a:lnTo>
                  <a:pt x="3359" y="4738687"/>
                </a:lnTo>
                <a:lnTo>
                  <a:pt x="0" y="4806950"/>
                </a:lnTo>
                <a:lnTo>
                  <a:pt x="3359" y="4875212"/>
                </a:lnTo>
                <a:lnTo>
                  <a:pt x="11758" y="4935537"/>
                </a:lnTo>
                <a:lnTo>
                  <a:pt x="23515" y="4987925"/>
                </a:lnTo>
                <a:lnTo>
                  <a:pt x="38632" y="5033962"/>
                </a:lnTo>
                <a:lnTo>
                  <a:pt x="55427" y="5075237"/>
                </a:lnTo>
                <a:lnTo>
                  <a:pt x="75583" y="5114925"/>
                </a:lnTo>
                <a:lnTo>
                  <a:pt x="95738" y="5149850"/>
                </a:lnTo>
                <a:lnTo>
                  <a:pt x="115893" y="5186362"/>
                </a:lnTo>
                <a:lnTo>
                  <a:pt x="134368" y="5226050"/>
                </a:lnTo>
                <a:lnTo>
                  <a:pt x="152844" y="5268912"/>
                </a:lnTo>
                <a:lnTo>
                  <a:pt x="167960" y="5313362"/>
                </a:lnTo>
                <a:lnTo>
                  <a:pt x="178038" y="5365750"/>
                </a:lnTo>
                <a:lnTo>
                  <a:pt x="188115" y="5426075"/>
                </a:lnTo>
                <a:lnTo>
                  <a:pt x="189795" y="5494337"/>
                </a:lnTo>
                <a:lnTo>
                  <a:pt x="188115" y="5562600"/>
                </a:lnTo>
                <a:lnTo>
                  <a:pt x="178038" y="5622925"/>
                </a:lnTo>
                <a:lnTo>
                  <a:pt x="167960" y="5675312"/>
                </a:lnTo>
                <a:lnTo>
                  <a:pt x="152844" y="5721350"/>
                </a:lnTo>
                <a:lnTo>
                  <a:pt x="134368" y="5762625"/>
                </a:lnTo>
                <a:lnTo>
                  <a:pt x="115893" y="5802312"/>
                </a:lnTo>
                <a:lnTo>
                  <a:pt x="95738" y="5840412"/>
                </a:lnTo>
                <a:lnTo>
                  <a:pt x="75583" y="5876925"/>
                </a:lnTo>
                <a:lnTo>
                  <a:pt x="55427" y="5915025"/>
                </a:lnTo>
                <a:lnTo>
                  <a:pt x="38632" y="5956300"/>
                </a:lnTo>
                <a:lnTo>
                  <a:pt x="23515" y="6003925"/>
                </a:lnTo>
                <a:lnTo>
                  <a:pt x="11758" y="6056312"/>
                </a:lnTo>
                <a:lnTo>
                  <a:pt x="3359" y="6113462"/>
                </a:lnTo>
                <a:lnTo>
                  <a:pt x="0" y="6183312"/>
                </a:lnTo>
                <a:lnTo>
                  <a:pt x="3359" y="6251575"/>
                </a:lnTo>
                <a:lnTo>
                  <a:pt x="11758" y="6311900"/>
                </a:lnTo>
                <a:lnTo>
                  <a:pt x="23515" y="6361112"/>
                </a:lnTo>
                <a:lnTo>
                  <a:pt x="38632" y="6407150"/>
                </a:lnTo>
                <a:lnTo>
                  <a:pt x="55427" y="6448425"/>
                </a:lnTo>
                <a:lnTo>
                  <a:pt x="73903" y="6488112"/>
                </a:lnTo>
                <a:lnTo>
                  <a:pt x="92379" y="6523037"/>
                </a:lnTo>
                <a:lnTo>
                  <a:pt x="112534" y="6561137"/>
                </a:lnTo>
                <a:lnTo>
                  <a:pt x="132689" y="6597650"/>
                </a:lnTo>
                <a:lnTo>
                  <a:pt x="149485" y="6640512"/>
                </a:lnTo>
                <a:lnTo>
                  <a:pt x="166281" y="6683375"/>
                </a:lnTo>
                <a:lnTo>
                  <a:pt x="176358" y="6735762"/>
                </a:lnTo>
                <a:lnTo>
                  <a:pt x="184756" y="6791325"/>
                </a:lnTo>
                <a:lnTo>
                  <a:pt x="189795" y="6858000"/>
                </a:lnTo>
                <a:lnTo>
                  <a:pt x="334173" y="6858000"/>
                </a:lnTo>
                <a:lnTo>
                  <a:pt x="334174" y="6858000"/>
                </a:lnTo>
                <a:lnTo>
                  <a:pt x="4417162" y="6858000"/>
                </a:lnTo>
                <a:close/>
              </a:path>
            </a:pathLst>
          </a:custGeom>
          <a:solidFill>
            <a:schemeClr val="accent1">
              <a:lumMod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E19BF1C0-EE32-4EEE-9539-CE8473AA2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931" y="254943"/>
            <a:ext cx="3234018" cy="382672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90° Turn </a:t>
            </a:r>
          </a:p>
        </p:txBody>
      </p:sp>
      <p:sp>
        <p:nvSpPr>
          <p:cNvPr id="31" name="Slide Number Placeholder 30">
            <a:extLst>
              <a:ext uri="{FF2B5EF4-FFF2-40B4-BE49-F238E27FC236}">
                <a16:creationId xmlns:a16="http://schemas.microsoft.com/office/drawing/2014/main" id="{AD175D2A-0058-45E0-AAF6-7260876F00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z="1200">
                <a:solidFill>
                  <a:srgbClr val="000000">
                    <a:alpha val="60000"/>
                  </a:srgbClr>
                </a:solidFill>
                <a:latin typeface="+mn-lt"/>
                <a:cs typeface="+mn-cs"/>
              </a:rPr>
              <a:pPr>
                <a:spcAft>
                  <a:spcPts val="600"/>
                </a:spcAft>
              </a:pPr>
              <a:t>30</a:t>
            </a:fld>
            <a:endParaRPr lang="en-US" sz="1200">
              <a:solidFill>
                <a:srgbClr val="000000">
                  <a:alpha val="60000"/>
                </a:srgbClr>
              </a:solidFill>
              <a:latin typeface="+mn-lt"/>
              <a:cs typeface="+mn-cs"/>
            </a:endParaRPr>
          </a:p>
        </p:txBody>
      </p:sp>
      <p:pic>
        <p:nvPicPr>
          <p:cNvPr id="11" name="Content Placeholder 10" descr="Text&#10;&#10;Description automatically generated with medium confidence">
            <a:extLst>
              <a:ext uri="{FF2B5EF4-FFF2-40B4-BE49-F238E27FC236}">
                <a16:creationId xmlns:a16="http://schemas.microsoft.com/office/drawing/2014/main" id="{9FED2B9D-03D2-A76D-BE93-F5309CBCB38A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2"/>
          <a:stretch>
            <a:fillRect/>
          </a:stretch>
        </p:blipFill>
        <p:spPr>
          <a:xfrm>
            <a:off x="4917192" y="1008053"/>
            <a:ext cx="3334215" cy="2514951"/>
          </a:xfrm>
        </p:spPr>
      </p:pic>
      <p:pic>
        <p:nvPicPr>
          <p:cNvPr id="13" name="Picture 12" descr="Text&#10;&#10;Description automatically generated with medium confidence">
            <a:extLst>
              <a:ext uri="{FF2B5EF4-FFF2-40B4-BE49-F238E27FC236}">
                <a16:creationId xmlns:a16="http://schemas.microsoft.com/office/drawing/2014/main" id="{DE6071F8-B3E4-68C0-C292-7BAD48C5E2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4753" y="3674763"/>
            <a:ext cx="5362644" cy="1657353"/>
          </a:xfrm>
          <a:prstGeom prst="rect">
            <a:avLst/>
          </a:prstGeom>
        </p:spPr>
      </p:pic>
      <p:pic>
        <p:nvPicPr>
          <p:cNvPr id="19" name="Google Shape;82;p1">
            <a:extLst>
              <a:ext uri="{FF2B5EF4-FFF2-40B4-BE49-F238E27FC236}">
                <a16:creationId xmlns:a16="http://schemas.microsoft.com/office/drawing/2014/main" id="{6E2B3A01-29AD-CC2E-7D34-D3EA7BAAFA6A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0309" y="95795"/>
            <a:ext cx="902526" cy="5249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796617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1825AC39-5F85-4CAA-8A81-A1287086B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5DA4D23-37FC-4B90-8188-F0377C5FF4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417162" cy="6858000"/>
          </a:xfrm>
          <a:custGeom>
            <a:avLst/>
            <a:gdLst>
              <a:gd name="connsiteX0" fmla="*/ 0 w 4417162"/>
              <a:gd name="connsiteY0" fmla="*/ 0 h 6858000"/>
              <a:gd name="connsiteX1" fmla="*/ 144378 w 4417162"/>
              <a:gd name="connsiteY1" fmla="*/ 0 h 6858000"/>
              <a:gd name="connsiteX2" fmla="*/ 2310062 w 4417162"/>
              <a:gd name="connsiteY2" fmla="*/ 0 h 6858000"/>
              <a:gd name="connsiteX3" fmla="*/ 4227367 w 4417162"/>
              <a:gd name="connsiteY3" fmla="*/ 0 h 6858000"/>
              <a:gd name="connsiteX4" fmla="*/ 4232407 w 4417162"/>
              <a:gd name="connsiteY4" fmla="*/ 66675 h 6858000"/>
              <a:gd name="connsiteX5" fmla="*/ 4240804 w 4417162"/>
              <a:gd name="connsiteY5" fmla="*/ 122237 h 6858000"/>
              <a:gd name="connsiteX6" fmla="*/ 4250882 w 4417162"/>
              <a:gd name="connsiteY6" fmla="*/ 174625 h 6858000"/>
              <a:gd name="connsiteX7" fmla="*/ 4267678 w 4417162"/>
              <a:gd name="connsiteY7" fmla="*/ 217487 h 6858000"/>
              <a:gd name="connsiteX8" fmla="*/ 4284474 w 4417162"/>
              <a:gd name="connsiteY8" fmla="*/ 260350 h 6858000"/>
              <a:gd name="connsiteX9" fmla="*/ 4304629 w 4417162"/>
              <a:gd name="connsiteY9" fmla="*/ 296862 h 6858000"/>
              <a:gd name="connsiteX10" fmla="*/ 4324784 w 4417162"/>
              <a:gd name="connsiteY10" fmla="*/ 334962 h 6858000"/>
              <a:gd name="connsiteX11" fmla="*/ 4343260 w 4417162"/>
              <a:gd name="connsiteY11" fmla="*/ 369887 h 6858000"/>
              <a:gd name="connsiteX12" fmla="*/ 4361735 w 4417162"/>
              <a:gd name="connsiteY12" fmla="*/ 409575 h 6858000"/>
              <a:gd name="connsiteX13" fmla="*/ 4378531 w 4417162"/>
              <a:gd name="connsiteY13" fmla="*/ 450850 h 6858000"/>
              <a:gd name="connsiteX14" fmla="*/ 4393648 w 4417162"/>
              <a:gd name="connsiteY14" fmla="*/ 496887 h 6858000"/>
              <a:gd name="connsiteX15" fmla="*/ 4405405 w 4417162"/>
              <a:gd name="connsiteY15" fmla="*/ 546100 h 6858000"/>
              <a:gd name="connsiteX16" fmla="*/ 4413803 w 4417162"/>
              <a:gd name="connsiteY16" fmla="*/ 606425 h 6858000"/>
              <a:gd name="connsiteX17" fmla="*/ 4417162 w 4417162"/>
              <a:gd name="connsiteY17" fmla="*/ 673100 h 6858000"/>
              <a:gd name="connsiteX18" fmla="*/ 4413803 w 4417162"/>
              <a:gd name="connsiteY18" fmla="*/ 744537 h 6858000"/>
              <a:gd name="connsiteX19" fmla="*/ 4405405 w 4417162"/>
              <a:gd name="connsiteY19" fmla="*/ 801687 h 6858000"/>
              <a:gd name="connsiteX20" fmla="*/ 4393648 w 4417162"/>
              <a:gd name="connsiteY20" fmla="*/ 854075 h 6858000"/>
              <a:gd name="connsiteX21" fmla="*/ 4378531 w 4417162"/>
              <a:gd name="connsiteY21" fmla="*/ 901700 h 6858000"/>
              <a:gd name="connsiteX22" fmla="*/ 4361735 w 4417162"/>
              <a:gd name="connsiteY22" fmla="*/ 942975 h 6858000"/>
              <a:gd name="connsiteX23" fmla="*/ 4341580 w 4417162"/>
              <a:gd name="connsiteY23" fmla="*/ 981075 h 6858000"/>
              <a:gd name="connsiteX24" fmla="*/ 4321425 w 4417162"/>
              <a:gd name="connsiteY24" fmla="*/ 1017587 h 6858000"/>
              <a:gd name="connsiteX25" fmla="*/ 4301270 w 4417162"/>
              <a:gd name="connsiteY25" fmla="*/ 1055687 h 6858000"/>
              <a:gd name="connsiteX26" fmla="*/ 4282794 w 4417162"/>
              <a:gd name="connsiteY26" fmla="*/ 1095375 h 6858000"/>
              <a:gd name="connsiteX27" fmla="*/ 4264318 w 4417162"/>
              <a:gd name="connsiteY27" fmla="*/ 1136650 h 6858000"/>
              <a:gd name="connsiteX28" fmla="*/ 4249203 w 4417162"/>
              <a:gd name="connsiteY28" fmla="*/ 1182687 h 6858000"/>
              <a:gd name="connsiteX29" fmla="*/ 4239125 w 4417162"/>
              <a:gd name="connsiteY29" fmla="*/ 1235075 h 6858000"/>
              <a:gd name="connsiteX30" fmla="*/ 4229047 w 4417162"/>
              <a:gd name="connsiteY30" fmla="*/ 1295400 h 6858000"/>
              <a:gd name="connsiteX31" fmla="*/ 4227367 w 4417162"/>
              <a:gd name="connsiteY31" fmla="*/ 1363662 h 6858000"/>
              <a:gd name="connsiteX32" fmla="*/ 4229047 w 4417162"/>
              <a:gd name="connsiteY32" fmla="*/ 1431925 h 6858000"/>
              <a:gd name="connsiteX33" fmla="*/ 4239125 w 4417162"/>
              <a:gd name="connsiteY33" fmla="*/ 1492250 h 6858000"/>
              <a:gd name="connsiteX34" fmla="*/ 4249203 w 4417162"/>
              <a:gd name="connsiteY34" fmla="*/ 1544637 h 6858000"/>
              <a:gd name="connsiteX35" fmla="*/ 4264318 w 4417162"/>
              <a:gd name="connsiteY35" fmla="*/ 1589087 h 6858000"/>
              <a:gd name="connsiteX36" fmla="*/ 4282794 w 4417162"/>
              <a:gd name="connsiteY36" fmla="*/ 1631950 h 6858000"/>
              <a:gd name="connsiteX37" fmla="*/ 4301270 w 4417162"/>
              <a:gd name="connsiteY37" fmla="*/ 1671637 h 6858000"/>
              <a:gd name="connsiteX38" fmla="*/ 4321425 w 4417162"/>
              <a:gd name="connsiteY38" fmla="*/ 1708150 h 6858000"/>
              <a:gd name="connsiteX39" fmla="*/ 4341580 w 4417162"/>
              <a:gd name="connsiteY39" fmla="*/ 1743075 h 6858000"/>
              <a:gd name="connsiteX40" fmla="*/ 4361735 w 4417162"/>
              <a:gd name="connsiteY40" fmla="*/ 1782762 h 6858000"/>
              <a:gd name="connsiteX41" fmla="*/ 4378531 w 4417162"/>
              <a:gd name="connsiteY41" fmla="*/ 1824037 h 6858000"/>
              <a:gd name="connsiteX42" fmla="*/ 4393648 w 4417162"/>
              <a:gd name="connsiteY42" fmla="*/ 1870075 h 6858000"/>
              <a:gd name="connsiteX43" fmla="*/ 4405405 w 4417162"/>
              <a:gd name="connsiteY43" fmla="*/ 1922462 h 6858000"/>
              <a:gd name="connsiteX44" fmla="*/ 4413803 w 4417162"/>
              <a:gd name="connsiteY44" fmla="*/ 1982787 h 6858000"/>
              <a:gd name="connsiteX45" fmla="*/ 4417162 w 4417162"/>
              <a:gd name="connsiteY45" fmla="*/ 2051050 h 6858000"/>
              <a:gd name="connsiteX46" fmla="*/ 4413803 w 4417162"/>
              <a:gd name="connsiteY46" fmla="*/ 2119312 h 6858000"/>
              <a:gd name="connsiteX47" fmla="*/ 4405405 w 4417162"/>
              <a:gd name="connsiteY47" fmla="*/ 2179637 h 6858000"/>
              <a:gd name="connsiteX48" fmla="*/ 4393648 w 4417162"/>
              <a:gd name="connsiteY48" fmla="*/ 2232025 h 6858000"/>
              <a:gd name="connsiteX49" fmla="*/ 4378531 w 4417162"/>
              <a:gd name="connsiteY49" fmla="*/ 2278062 h 6858000"/>
              <a:gd name="connsiteX50" fmla="*/ 4361735 w 4417162"/>
              <a:gd name="connsiteY50" fmla="*/ 2319337 h 6858000"/>
              <a:gd name="connsiteX51" fmla="*/ 4341580 w 4417162"/>
              <a:gd name="connsiteY51" fmla="*/ 2359025 h 6858000"/>
              <a:gd name="connsiteX52" fmla="*/ 4321425 w 4417162"/>
              <a:gd name="connsiteY52" fmla="*/ 2395537 h 6858000"/>
              <a:gd name="connsiteX53" fmla="*/ 4301270 w 4417162"/>
              <a:gd name="connsiteY53" fmla="*/ 2433637 h 6858000"/>
              <a:gd name="connsiteX54" fmla="*/ 4282794 w 4417162"/>
              <a:gd name="connsiteY54" fmla="*/ 2471737 h 6858000"/>
              <a:gd name="connsiteX55" fmla="*/ 4264318 w 4417162"/>
              <a:gd name="connsiteY55" fmla="*/ 2513012 h 6858000"/>
              <a:gd name="connsiteX56" fmla="*/ 4249203 w 4417162"/>
              <a:gd name="connsiteY56" fmla="*/ 2560637 h 6858000"/>
              <a:gd name="connsiteX57" fmla="*/ 4239125 w 4417162"/>
              <a:gd name="connsiteY57" fmla="*/ 2613025 h 6858000"/>
              <a:gd name="connsiteX58" fmla="*/ 4229047 w 4417162"/>
              <a:gd name="connsiteY58" fmla="*/ 2671762 h 6858000"/>
              <a:gd name="connsiteX59" fmla="*/ 4227367 w 4417162"/>
              <a:gd name="connsiteY59" fmla="*/ 2741612 h 6858000"/>
              <a:gd name="connsiteX60" fmla="*/ 4229047 w 4417162"/>
              <a:gd name="connsiteY60" fmla="*/ 2809875 h 6858000"/>
              <a:gd name="connsiteX61" fmla="*/ 4239125 w 4417162"/>
              <a:gd name="connsiteY61" fmla="*/ 2868612 h 6858000"/>
              <a:gd name="connsiteX62" fmla="*/ 4249203 w 4417162"/>
              <a:gd name="connsiteY62" fmla="*/ 2922587 h 6858000"/>
              <a:gd name="connsiteX63" fmla="*/ 4264318 w 4417162"/>
              <a:gd name="connsiteY63" fmla="*/ 2967037 h 6858000"/>
              <a:gd name="connsiteX64" fmla="*/ 4282794 w 4417162"/>
              <a:gd name="connsiteY64" fmla="*/ 3009900 h 6858000"/>
              <a:gd name="connsiteX65" fmla="*/ 4301270 w 4417162"/>
              <a:gd name="connsiteY65" fmla="*/ 3046412 h 6858000"/>
              <a:gd name="connsiteX66" fmla="*/ 4321425 w 4417162"/>
              <a:gd name="connsiteY66" fmla="*/ 3084512 h 6858000"/>
              <a:gd name="connsiteX67" fmla="*/ 4341580 w 4417162"/>
              <a:gd name="connsiteY67" fmla="*/ 3121025 h 6858000"/>
              <a:gd name="connsiteX68" fmla="*/ 4361735 w 4417162"/>
              <a:gd name="connsiteY68" fmla="*/ 3160712 h 6858000"/>
              <a:gd name="connsiteX69" fmla="*/ 4378531 w 4417162"/>
              <a:gd name="connsiteY69" fmla="*/ 3201987 h 6858000"/>
              <a:gd name="connsiteX70" fmla="*/ 4393648 w 4417162"/>
              <a:gd name="connsiteY70" fmla="*/ 3248025 h 6858000"/>
              <a:gd name="connsiteX71" fmla="*/ 4405405 w 4417162"/>
              <a:gd name="connsiteY71" fmla="*/ 3300412 h 6858000"/>
              <a:gd name="connsiteX72" fmla="*/ 4413803 w 4417162"/>
              <a:gd name="connsiteY72" fmla="*/ 3360737 h 6858000"/>
              <a:gd name="connsiteX73" fmla="*/ 4417162 w 4417162"/>
              <a:gd name="connsiteY73" fmla="*/ 3427412 h 6858000"/>
              <a:gd name="connsiteX74" fmla="*/ 4413803 w 4417162"/>
              <a:gd name="connsiteY74" fmla="*/ 3497262 h 6858000"/>
              <a:gd name="connsiteX75" fmla="*/ 4405405 w 4417162"/>
              <a:gd name="connsiteY75" fmla="*/ 3557587 h 6858000"/>
              <a:gd name="connsiteX76" fmla="*/ 4393648 w 4417162"/>
              <a:gd name="connsiteY76" fmla="*/ 3609975 h 6858000"/>
              <a:gd name="connsiteX77" fmla="*/ 4378531 w 4417162"/>
              <a:gd name="connsiteY77" fmla="*/ 3656012 h 6858000"/>
              <a:gd name="connsiteX78" fmla="*/ 4361735 w 4417162"/>
              <a:gd name="connsiteY78" fmla="*/ 3697287 h 6858000"/>
              <a:gd name="connsiteX79" fmla="*/ 4341580 w 4417162"/>
              <a:gd name="connsiteY79" fmla="*/ 3736975 h 6858000"/>
              <a:gd name="connsiteX80" fmla="*/ 4301270 w 4417162"/>
              <a:gd name="connsiteY80" fmla="*/ 3811587 h 6858000"/>
              <a:gd name="connsiteX81" fmla="*/ 4282794 w 4417162"/>
              <a:gd name="connsiteY81" fmla="*/ 3848100 h 6858000"/>
              <a:gd name="connsiteX82" fmla="*/ 4264318 w 4417162"/>
              <a:gd name="connsiteY82" fmla="*/ 3890962 h 6858000"/>
              <a:gd name="connsiteX83" fmla="*/ 4249203 w 4417162"/>
              <a:gd name="connsiteY83" fmla="*/ 3935412 h 6858000"/>
              <a:gd name="connsiteX84" fmla="*/ 4239125 w 4417162"/>
              <a:gd name="connsiteY84" fmla="*/ 3987800 h 6858000"/>
              <a:gd name="connsiteX85" fmla="*/ 4229047 w 4417162"/>
              <a:gd name="connsiteY85" fmla="*/ 4048125 h 6858000"/>
              <a:gd name="connsiteX86" fmla="*/ 4227367 w 4417162"/>
              <a:gd name="connsiteY86" fmla="*/ 4116387 h 6858000"/>
              <a:gd name="connsiteX87" fmla="*/ 4229047 w 4417162"/>
              <a:gd name="connsiteY87" fmla="*/ 4186237 h 6858000"/>
              <a:gd name="connsiteX88" fmla="*/ 4239125 w 4417162"/>
              <a:gd name="connsiteY88" fmla="*/ 4244975 h 6858000"/>
              <a:gd name="connsiteX89" fmla="*/ 4249203 w 4417162"/>
              <a:gd name="connsiteY89" fmla="*/ 4297362 h 6858000"/>
              <a:gd name="connsiteX90" fmla="*/ 4264318 w 4417162"/>
              <a:gd name="connsiteY90" fmla="*/ 4343400 h 6858000"/>
              <a:gd name="connsiteX91" fmla="*/ 4282794 w 4417162"/>
              <a:gd name="connsiteY91" fmla="*/ 4386262 h 6858000"/>
              <a:gd name="connsiteX92" fmla="*/ 4301270 w 4417162"/>
              <a:gd name="connsiteY92" fmla="*/ 4424362 h 6858000"/>
              <a:gd name="connsiteX93" fmla="*/ 4341580 w 4417162"/>
              <a:gd name="connsiteY93" fmla="*/ 4498975 h 6858000"/>
              <a:gd name="connsiteX94" fmla="*/ 4361735 w 4417162"/>
              <a:gd name="connsiteY94" fmla="*/ 4537075 h 6858000"/>
              <a:gd name="connsiteX95" fmla="*/ 4378531 w 4417162"/>
              <a:gd name="connsiteY95" fmla="*/ 4579937 h 6858000"/>
              <a:gd name="connsiteX96" fmla="*/ 4393648 w 4417162"/>
              <a:gd name="connsiteY96" fmla="*/ 4625975 h 6858000"/>
              <a:gd name="connsiteX97" fmla="*/ 4405405 w 4417162"/>
              <a:gd name="connsiteY97" fmla="*/ 4678362 h 6858000"/>
              <a:gd name="connsiteX98" fmla="*/ 4413803 w 4417162"/>
              <a:gd name="connsiteY98" fmla="*/ 4738687 h 6858000"/>
              <a:gd name="connsiteX99" fmla="*/ 4417162 w 4417162"/>
              <a:gd name="connsiteY99" fmla="*/ 4806950 h 6858000"/>
              <a:gd name="connsiteX100" fmla="*/ 4413803 w 4417162"/>
              <a:gd name="connsiteY100" fmla="*/ 4875212 h 6858000"/>
              <a:gd name="connsiteX101" fmla="*/ 4405405 w 4417162"/>
              <a:gd name="connsiteY101" fmla="*/ 4935537 h 6858000"/>
              <a:gd name="connsiteX102" fmla="*/ 4393648 w 4417162"/>
              <a:gd name="connsiteY102" fmla="*/ 4987925 h 6858000"/>
              <a:gd name="connsiteX103" fmla="*/ 4378531 w 4417162"/>
              <a:gd name="connsiteY103" fmla="*/ 5033962 h 6858000"/>
              <a:gd name="connsiteX104" fmla="*/ 4361735 w 4417162"/>
              <a:gd name="connsiteY104" fmla="*/ 5075237 h 6858000"/>
              <a:gd name="connsiteX105" fmla="*/ 4341580 w 4417162"/>
              <a:gd name="connsiteY105" fmla="*/ 5114925 h 6858000"/>
              <a:gd name="connsiteX106" fmla="*/ 4321425 w 4417162"/>
              <a:gd name="connsiteY106" fmla="*/ 5149850 h 6858000"/>
              <a:gd name="connsiteX107" fmla="*/ 4301270 w 4417162"/>
              <a:gd name="connsiteY107" fmla="*/ 5186362 h 6858000"/>
              <a:gd name="connsiteX108" fmla="*/ 4282794 w 4417162"/>
              <a:gd name="connsiteY108" fmla="*/ 5226050 h 6858000"/>
              <a:gd name="connsiteX109" fmla="*/ 4264318 w 4417162"/>
              <a:gd name="connsiteY109" fmla="*/ 5268912 h 6858000"/>
              <a:gd name="connsiteX110" fmla="*/ 4249203 w 4417162"/>
              <a:gd name="connsiteY110" fmla="*/ 5313362 h 6858000"/>
              <a:gd name="connsiteX111" fmla="*/ 4239125 w 4417162"/>
              <a:gd name="connsiteY111" fmla="*/ 5365750 h 6858000"/>
              <a:gd name="connsiteX112" fmla="*/ 4229047 w 4417162"/>
              <a:gd name="connsiteY112" fmla="*/ 5426075 h 6858000"/>
              <a:gd name="connsiteX113" fmla="*/ 4227367 w 4417162"/>
              <a:gd name="connsiteY113" fmla="*/ 5494337 h 6858000"/>
              <a:gd name="connsiteX114" fmla="*/ 4229047 w 4417162"/>
              <a:gd name="connsiteY114" fmla="*/ 5562600 h 6858000"/>
              <a:gd name="connsiteX115" fmla="*/ 4239125 w 4417162"/>
              <a:gd name="connsiteY115" fmla="*/ 5622925 h 6858000"/>
              <a:gd name="connsiteX116" fmla="*/ 4249203 w 4417162"/>
              <a:gd name="connsiteY116" fmla="*/ 5675312 h 6858000"/>
              <a:gd name="connsiteX117" fmla="*/ 4264318 w 4417162"/>
              <a:gd name="connsiteY117" fmla="*/ 5721350 h 6858000"/>
              <a:gd name="connsiteX118" fmla="*/ 4282794 w 4417162"/>
              <a:gd name="connsiteY118" fmla="*/ 5762625 h 6858000"/>
              <a:gd name="connsiteX119" fmla="*/ 4301270 w 4417162"/>
              <a:gd name="connsiteY119" fmla="*/ 5802312 h 6858000"/>
              <a:gd name="connsiteX120" fmla="*/ 4321425 w 4417162"/>
              <a:gd name="connsiteY120" fmla="*/ 5840412 h 6858000"/>
              <a:gd name="connsiteX121" fmla="*/ 4341580 w 4417162"/>
              <a:gd name="connsiteY121" fmla="*/ 5876925 h 6858000"/>
              <a:gd name="connsiteX122" fmla="*/ 4361735 w 4417162"/>
              <a:gd name="connsiteY122" fmla="*/ 5915025 h 6858000"/>
              <a:gd name="connsiteX123" fmla="*/ 4378531 w 4417162"/>
              <a:gd name="connsiteY123" fmla="*/ 5956300 h 6858000"/>
              <a:gd name="connsiteX124" fmla="*/ 4393648 w 4417162"/>
              <a:gd name="connsiteY124" fmla="*/ 6003925 h 6858000"/>
              <a:gd name="connsiteX125" fmla="*/ 4405405 w 4417162"/>
              <a:gd name="connsiteY125" fmla="*/ 6056312 h 6858000"/>
              <a:gd name="connsiteX126" fmla="*/ 4413803 w 4417162"/>
              <a:gd name="connsiteY126" fmla="*/ 6113462 h 6858000"/>
              <a:gd name="connsiteX127" fmla="*/ 4417162 w 4417162"/>
              <a:gd name="connsiteY127" fmla="*/ 6183312 h 6858000"/>
              <a:gd name="connsiteX128" fmla="*/ 4413803 w 4417162"/>
              <a:gd name="connsiteY128" fmla="*/ 6251575 h 6858000"/>
              <a:gd name="connsiteX129" fmla="*/ 4405405 w 4417162"/>
              <a:gd name="connsiteY129" fmla="*/ 6311900 h 6858000"/>
              <a:gd name="connsiteX130" fmla="*/ 4393648 w 4417162"/>
              <a:gd name="connsiteY130" fmla="*/ 6361112 h 6858000"/>
              <a:gd name="connsiteX131" fmla="*/ 4378531 w 4417162"/>
              <a:gd name="connsiteY131" fmla="*/ 6407150 h 6858000"/>
              <a:gd name="connsiteX132" fmla="*/ 4361735 w 4417162"/>
              <a:gd name="connsiteY132" fmla="*/ 6448425 h 6858000"/>
              <a:gd name="connsiteX133" fmla="*/ 4343260 w 4417162"/>
              <a:gd name="connsiteY133" fmla="*/ 6488112 h 6858000"/>
              <a:gd name="connsiteX134" fmla="*/ 4324784 w 4417162"/>
              <a:gd name="connsiteY134" fmla="*/ 6523037 h 6858000"/>
              <a:gd name="connsiteX135" fmla="*/ 4304629 w 4417162"/>
              <a:gd name="connsiteY135" fmla="*/ 6561137 h 6858000"/>
              <a:gd name="connsiteX136" fmla="*/ 4284474 w 4417162"/>
              <a:gd name="connsiteY136" fmla="*/ 6597650 h 6858000"/>
              <a:gd name="connsiteX137" fmla="*/ 4267678 w 4417162"/>
              <a:gd name="connsiteY137" fmla="*/ 6640512 h 6858000"/>
              <a:gd name="connsiteX138" fmla="*/ 4250882 w 4417162"/>
              <a:gd name="connsiteY138" fmla="*/ 6683375 h 6858000"/>
              <a:gd name="connsiteX139" fmla="*/ 4240804 w 4417162"/>
              <a:gd name="connsiteY139" fmla="*/ 6735762 h 6858000"/>
              <a:gd name="connsiteX140" fmla="*/ 4232407 w 4417162"/>
              <a:gd name="connsiteY140" fmla="*/ 6791325 h 6858000"/>
              <a:gd name="connsiteX141" fmla="*/ 4227367 w 4417162"/>
              <a:gd name="connsiteY141" fmla="*/ 6858000 h 6858000"/>
              <a:gd name="connsiteX142" fmla="*/ 2310062 w 4417162"/>
              <a:gd name="connsiteY142" fmla="*/ 6858000 h 6858000"/>
              <a:gd name="connsiteX143" fmla="*/ 144378 w 4417162"/>
              <a:gd name="connsiteY143" fmla="*/ 6858000 h 6858000"/>
              <a:gd name="connsiteX144" fmla="*/ 0 w 4417162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417162" h="6858000">
                <a:moveTo>
                  <a:pt x="0" y="0"/>
                </a:moveTo>
                <a:lnTo>
                  <a:pt x="144378" y="0"/>
                </a:lnTo>
                <a:lnTo>
                  <a:pt x="2310062" y="0"/>
                </a:lnTo>
                <a:lnTo>
                  <a:pt x="4227367" y="0"/>
                </a:lnTo>
                <a:lnTo>
                  <a:pt x="4232407" y="66675"/>
                </a:lnTo>
                <a:lnTo>
                  <a:pt x="4240804" y="122237"/>
                </a:lnTo>
                <a:lnTo>
                  <a:pt x="4250882" y="174625"/>
                </a:lnTo>
                <a:lnTo>
                  <a:pt x="4267678" y="217487"/>
                </a:lnTo>
                <a:lnTo>
                  <a:pt x="4284474" y="260350"/>
                </a:lnTo>
                <a:lnTo>
                  <a:pt x="4304629" y="296862"/>
                </a:lnTo>
                <a:lnTo>
                  <a:pt x="4324784" y="334962"/>
                </a:lnTo>
                <a:lnTo>
                  <a:pt x="4343260" y="369887"/>
                </a:lnTo>
                <a:lnTo>
                  <a:pt x="4361735" y="409575"/>
                </a:lnTo>
                <a:lnTo>
                  <a:pt x="4378531" y="450850"/>
                </a:lnTo>
                <a:lnTo>
                  <a:pt x="4393648" y="496887"/>
                </a:lnTo>
                <a:lnTo>
                  <a:pt x="4405405" y="546100"/>
                </a:lnTo>
                <a:lnTo>
                  <a:pt x="4413803" y="606425"/>
                </a:lnTo>
                <a:lnTo>
                  <a:pt x="4417162" y="673100"/>
                </a:lnTo>
                <a:lnTo>
                  <a:pt x="4413803" y="744537"/>
                </a:lnTo>
                <a:lnTo>
                  <a:pt x="4405405" y="801687"/>
                </a:lnTo>
                <a:lnTo>
                  <a:pt x="4393648" y="854075"/>
                </a:lnTo>
                <a:lnTo>
                  <a:pt x="4378531" y="901700"/>
                </a:lnTo>
                <a:lnTo>
                  <a:pt x="4361735" y="942975"/>
                </a:lnTo>
                <a:lnTo>
                  <a:pt x="4341580" y="981075"/>
                </a:lnTo>
                <a:lnTo>
                  <a:pt x="4321425" y="1017587"/>
                </a:lnTo>
                <a:lnTo>
                  <a:pt x="4301270" y="1055687"/>
                </a:lnTo>
                <a:lnTo>
                  <a:pt x="4282794" y="1095375"/>
                </a:lnTo>
                <a:lnTo>
                  <a:pt x="4264318" y="1136650"/>
                </a:lnTo>
                <a:lnTo>
                  <a:pt x="4249203" y="1182687"/>
                </a:lnTo>
                <a:lnTo>
                  <a:pt x="4239125" y="1235075"/>
                </a:lnTo>
                <a:lnTo>
                  <a:pt x="4229047" y="1295400"/>
                </a:lnTo>
                <a:lnTo>
                  <a:pt x="4227367" y="1363662"/>
                </a:lnTo>
                <a:lnTo>
                  <a:pt x="4229047" y="1431925"/>
                </a:lnTo>
                <a:lnTo>
                  <a:pt x="4239125" y="1492250"/>
                </a:lnTo>
                <a:lnTo>
                  <a:pt x="4249203" y="1544637"/>
                </a:lnTo>
                <a:lnTo>
                  <a:pt x="4264318" y="1589087"/>
                </a:lnTo>
                <a:lnTo>
                  <a:pt x="4282794" y="1631950"/>
                </a:lnTo>
                <a:lnTo>
                  <a:pt x="4301270" y="1671637"/>
                </a:lnTo>
                <a:lnTo>
                  <a:pt x="4321425" y="1708150"/>
                </a:lnTo>
                <a:lnTo>
                  <a:pt x="4341580" y="1743075"/>
                </a:lnTo>
                <a:lnTo>
                  <a:pt x="4361735" y="1782762"/>
                </a:lnTo>
                <a:lnTo>
                  <a:pt x="4378531" y="1824037"/>
                </a:lnTo>
                <a:lnTo>
                  <a:pt x="4393648" y="1870075"/>
                </a:lnTo>
                <a:lnTo>
                  <a:pt x="4405405" y="1922462"/>
                </a:lnTo>
                <a:lnTo>
                  <a:pt x="4413803" y="1982787"/>
                </a:lnTo>
                <a:lnTo>
                  <a:pt x="4417162" y="2051050"/>
                </a:lnTo>
                <a:lnTo>
                  <a:pt x="4413803" y="2119312"/>
                </a:lnTo>
                <a:lnTo>
                  <a:pt x="4405405" y="2179637"/>
                </a:lnTo>
                <a:lnTo>
                  <a:pt x="4393648" y="2232025"/>
                </a:lnTo>
                <a:lnTo>
                  <a:pt x="4378531" y="2278062"/>
                </a:lnTo>
                <a:lnTo>
                  <a:pt x="4361735" y="2319337"/>
                </a:lnTo>
                <a:lnTo>
                  <a:pt x="4341580" y="2359025"/>
                </a:lnTo>
                <a:lnTo>
                  <a:pt x="4321425" y="2395537"/>
                </a:lnTo>
                <a:lnTo>
                  <a:pt x="4301270" y="2433637"/>
                </a:lnTo>
                <a:lnTo>
                  <a:pt x="4282794" y="2471737"/>
                </a:lnTo>
                <a:lnTo>
                  <a:pt x="4264318" y="2513012"/>
                </a:lnTo>
                <a:lnTo>
                  <a:pt x="4249203" y="2560637"/>
                </a:lnTo>
                <a:lnTo>
                  <a:pt x="4239125" y="2613025"/>
                </a:lnTo>
                <a:lnTo>
                  <a:pt x="4229047" y="2671762"/>
                </a:lnTo>
                <a:lnTo>
                  <a:pt x="4227367" y="2741612"/>
                </a:lnTo>
                <a:lnTo>
                  <a:pt x="4229047" y="2809875"/>
                </a:lnTo>
                <a:lnTo>
                  <a:pt x="4239125" y="2868612"/>
                </a:lnTo>
                <a:lnTo>
                  <a:pt x="4249203" y="2922587"/>
                </a:lnTo>
                <a:lnTo>
                  <a:pt x="4264318" y="2967037"/>
                </a:lnTo>
                <a:lnTo>
                  <a:pt x="4282794" y="3009900"/>
                </a:lnTo>
                <a:lnTo>
                  <a:pt x="4301270" y="3046412"/>
                </a:lnTo>
                <a:lnTo>
                  <a:pt x="4321425" y="3084512"/>
                </a:lnTo>
                <a:lnTo>
                  <a:pt x="4341580" y="3121025"/>
                </a:lnTo>
                <a:lnTo>
                  <a:pt x="4361735" y="3160712"/>
                </a:lnTo>
                <a:lnTo>
                  <a:pt x="4378531" y="3201987"/>
                </a:lnTo>
                <a:lnTo>
                  <a:pt x="4393648" y="3248025"/>
                </a:lnTo>
                <a:lnTo>
                  <a:pt x="4405405" y="3300412"/>
                </a:lnTo>
                <a:lnTo>
                  <a:pt x="4413803" y="3360737"/>
                </a:lnTo>
                <a:lnTo>
                  <a:pt x="4417162" y="3427412"/>
                </a:lnTo>
                <a:lnTo>
                  <a:pt x="4413803" y="3497262"/>
                </a:lnTo>
                <a:lnTo>
                  <a:pt x="4405405" y="3557587"/>
                </a:lnTo>
                <a:lnTo>
                  <a:pt x="4393648" y="3609975"/>
                </a:lnTo>
                <a:lnTo>
                  <a:pt x="4378531" y="3656012"/>
                </a:lnTo>
                <a:lnTo>
                  <a:pt x="4361735" y="3697287"/>
                </a:lnTo>
                <a:lnTo>
                  <a:pt x="4341580" y="3736975"/>
                </a:lnTo>
                <a:lnTo>
                  <a:pt x="4301270" y="3811587"/>
                </a:lnTo>
                <a:lnTo>
                  <a:pt x="4282794" y="3848100"/>
                </a:lnTo>
                <a:lnTo>
                  <a:pt x="4264318" y="3890962"/>
                </a:lnTo>
                <a:lnTo>
                  <a:pt x="4249203" y="3935412"/>
                </a:lnTo>
                <a:lnTo>
                  <a:pt x="4239125" y="3987800"/>
                </a:lnTo>
                <a:lnTo>
                  <a:pt x="4229047" y="4048125"/>
                </a:lnTo>
                <a:lnTo>
                  <a:pt x="4227367" y="4116387"/>
                </a:lnTo>
                <a:lnTo>
                  <a:pt x="4229047" y="4186237"/>
                </a:lnTo>
                <a:lnTo>
                  <a:pt x="4239125" y="4244975"/>
                </a:lnTo>
                <a:lnTo>
                  <a:pt x="4249203" y="4297362"/>
                </a:lnTo>
                <a:lnTo>
                  <a:pt x="4264318" y="4343400"/>
                </a:lnTo>
                <a:lnTo>
                  <a:pt x="4282794" y="4386262"/>
                </a:lnTo>
                <a:lnTo>
                  <a:pt x="4301270" y="4424362"/>
                </a:lnTo>
                <a:lnTo>
                  <a:pt x="4341580" y="4498975"/>
                </a:lnTo>
                <a:lnTo>
                  <a:pt x="4361735" y="4537075"/>
                </a:lnTo>
                <a:lnTo>
                  <a:pt x="4378531" y="4579937"/>
                </a:lnTo>
                <a:lnTo>
                  <a:pt x="4393648" y="4625975"/>
                </a:lnTo>
                <a:lnTo>
                  <a:pt x="4405405" y="4678362"/>
                </a:lnTo>
                <a:lnTo>
                  <a:pt x="4413803" y="4738687"/>
                </a:lnTo>
                <a:lnTo>
                  <a:pt x="4417162" y="4806950"/>
                </a:lnTo>
                <a:lnTo>
                  <a:pt x="4413803" y="4875212"/>
                </a:lnTo>
                <a:lnTo>
                  <a:pt x="4405405" y="4935537"/>
                </a:lnTo>
                <a:lnTo>
                  <a:pt x="4393648" y="4987925"/>
                </a:lnTo>
                <a:lnTo>
                  <a:pt x="4378531" y="5033962"/>
                </a:lnTo>
                <a:lnTo>
                  <a:pt x="4361735" y="5075237"/>
                </a:lnTo>
                <a:lnTo>
                  <a:pt x="4341580" y="5114925"/>
                </a:lnTo>
                <a:lnTo>
                  <a:pt x="4321425" y="5149850"/>
                </a:lnTo>
                <a:lnTo>
                  <a:pt x="4301270" y="5186362"/>
                </a:lnTo>
                <a:lnTo>
                  <a:pt x="4282794" y="5226050"/>
                </a:lnTo>
                <a:lnTo>
                  <a:pt x="4264318" y="5268912"/>
                </a:lnTo>
                <a:lnTo>
                  <a:pt x="4249203" y="5313362"/>
                </a:lnTo>
                <a:lnTo>
                  <a:pt x="4239125" y="5365750"/>
                </a:lnTo>
                <a:lnTo>
                  <a:pt x="4229047" y="5426075"/>
                </a:lnTo>
                <a:lnTo>
                  <a:pt x="4227367" y="5494337"/>
                </a:lnTo>
                <a:lnTo>
                  <a:pt x="4229047" y="5562600"/>
                </a:lnTo>
                <a:lnTo>
                  <a:pt x="4239125" y="5622925"/>
                </a:lnTo>
                <a:lnTo>
                  <a:pt x="4249203" y="5675312"/>
                </a:lnTo>
                <a:lnTo>
                  <a:pt x="4264318" y="5721350"/>
                </a:lnTo>
                <a:lnTo>
                  <a:pt x="4282794" y="5762625"/>
                </a:lnTo>
                <a:lnTo>
                  <a:pt x="4301270" y="5802312"/>
                </a:lnTo>
                <a:lnTo>
                  <a:pt x="4321425" y="5840412"/>
                </a:lnTo>
                <a:lnTo>
                  <a:pt x="4341580" y="5876925"/>
                </a:lnTo>
                <a:lnTo>
                  <a:pt x="4361735" y="5915025"/>
                </a:lnTo>
                <a:lnTo>
                  <a:pt x="4378531" y="5956300"/>
                </a:lnTo>
                <a:lnTo>
                  <a:pt x="4393648" y="6003925"/>
                </a:lnTo>
                <a:lnTo>
                  <a:pt x="4405405" y="6056312"/>
                </a:lnTo>
                <a:lnTo>
                  <a:pt x="4413803" y="6113462"/>
                </a:lnTo>
                <a:lnTo>
                  <a:pt x="4417162" y="6183312"/>
                </a:lnTo>
                <a:lnTo>
                  <a:pt x="4413803" y="6251575"/>
                </a:lnTo>
                <a:lnTo>
                  <a:pt x="4405405" y="6311900"/>
                </a:lnTo>
                <a:lnTo>
                  <a:pt x="4393648" y="6361112"/>
                </a:lnTo>
                <a:lnTo>
                  <a:pt x="4378531" y="6407150"/>
                </a:lnTo>
                <a:lnTo>
                  <a:pt x="4361735" y="6448425"/>
                </a:lnTo>
                <a:lnTo>
                  <a:pt x="4343260" y="6488112"/>
                </a:lnTo>
                <a:lnTo>
                  <a:pt x="4324784" y="6523037"/>
                </a:lnTo>
                <a:lnTo>
                  <a:pt x="4304629" y="6561137"/>
                </a:lnTo>
                <a:lnTo>
                  <a:pt x="4284474" y="6597650"/>
                </a:lnTo>
                <a:lnTo>
                  <a:pt x="4267678" y="6640512"/>
                </a:lnTo>
                <a:lnTo>
                  <a:pt x="4250882" y="6683375"/>
                </a:lnTo>
                <a:lnTo>
                  <a:pt x="4240804" y="6735762"/>
                </a:lnTo>
                <a:lnTo>
                  <a:pt x="4232407" y="6791325"/>
                </a:lnTo>
                <a:lnTo>
                  <a:pt x="4227367" y="6858000"/>
                </a:lnTo>
                <a:lnTo>
                  <a:pt x="2310062" y="6858000"/>
                </a:lnTo>
                <a:lnTo>
                  <a:pt x="14437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</p:sp>
      <p:sp useBgFill="1">
        <p:nvSpPr>
          <p:cNvPr id="40" name="Freeform: Shape 39">
            <a:extLst>
              <a:ext uri="{FF2B5EF4-FFF2-40B4-BE49-F238E27FC236}">
                <a16:creationId xmlns:a16="http://schemas.microsoft.com/office/drawing/2014/main" id="{A7A4B465-FBCC-4CD4-89A1-82992A7B4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272784" cy="6858000"/>
          </a:xfrm>
          <a:custGeom>
            <a:avLst/>
            <a:gdLst>
              <a:gd name="connsiteX0" fmla="*/ 0 w 4272784"/>
              <a:gd name="connsiteY0" fmla="*/ 0 h 6858000"/>
              <a:gd name="connsiteX1" fmla="*/ 4082989 w 4272784"/>
              <a:gd name="connsiteY1" fmla="*/ 0 h 6858000"/>
              <a:gd name="connsiteX2" fmla="*/ 4088029 w 4272784"/>
              <a:gd name="connsiteY2" fmla="*/ 66675 h 6858000"/>
              <a:gd name="connsiteX3" fmla="*/ 4096426 w 4272784"/>
              <a:gd name="connsiteY3" fmla="*/ 122237 h 6858000"/>
              <a:gd name="connsiteX4" fmla="*/ 4106504 w 4272784"/>
              <a:gd name="connsiteY4" fmla="*/ 174625 h 6858000"/>
              <a:gd name="connsiteX5" fmla="*/ 4123300 w 4272784"/>
              <a:gd name="connsiteY5" fmla="*/ 217487 h 6858000"/>
              <a:gd name="connsiteX6" fmla="*/ 4140096 w 4272784"/>
              <a:gd name="connsiteY6" fmla="*/ 260350 h 6858000"/>
              <a:gd name="connsiteX7" fmla="*/ 4160251 w 4272784"/>
              <a:gd name="connsiteY7" fmla="*/ 296862 h 6858000"/>
              <a:gd name="connsiteX8" fmla="*/ 4180406 w 4272784"/>
              <a:gd name="connsiteY8" fmla="*/ 334962 h 6858000"/>
              <a:gd name="connsiteX9" fmla="*/ 4198882 w 4272784"/>
              <a:gd name="connsiteY9" fmla="*/ 369887 h 6858000"/>
              <a:gd name="connsiteX10" fmla="*/ 4217357 w 4272784"/>
              <a:gd name="connsiteY10" fmla="*/ 409575 h 6858000"/>
              <a:gd name="connsiteX11" fmla="*/ 4234153 w 4272784"/>
              <a:gd name="connsiteY11" fmla="*/ 450850 h 6858000"/>
              <a:gd name="connsiteX12" fmla="*/ 4249270 w 4272784"/>
              <a:gd name="connsiteY12" fmla="*/ 496887 h 6858000"/>
              <a:gd name="connsiteX13" fmla="*/ 4261027 w 4272784"/>
              <a:gd name="connsiteY13" fmla="*/ 546100 h 6858000"/>
              <a:gd name="connsiteX14" fmla="*/ 4269425 w 4272784"/>
              <a:gd name="connsiteY14" fmla="*/ 606425 h 6858000"/>
              <a:gd name="connsiteX15" fmla="*/ 4272784 w 4272784"/>
              <a:gd name="connsiteY15" fmla="*/ 673100 h 6858000"/>
              <a:gd name="connsiteX16" fmla="*/ 4269425 w 4272784"/>
              <a:gd name="connsiteY16" fmla="*/ 744537 h 6858000"/>
              <a:gd name="connsiteX17" fmla="*/ 4261027 w 4272784"/>
              <a:gd name="connsiteY17" fmla="*/ 801687 h 6858000"/>
              <a:gd name="connsiteX18" fmla="*/ 4249270 w 4272784"/>
              <a:gd name="connsiteY18" fmla="*/ 854075 h 6858000"/>
              <a:gd name="connsiteX19" fmla="*/ 4234153 w 4272784"/>
              <a:gd name="connsiteY19" fmla="*/ 901700 h 6858000"/>
              <a:gd name="connsiteX20" fmla="*/ 4217357 w 4272784"/>
              <a:gd name="connsiteY20" fmla="*/ 942975 h 6858000"/>
              <a:gd name="connsiteX21" fmla="*/ 4197202 w 4272784"/>
              <a:gd name="connsiteY21" fmla="*/ 981075 h 6858000"/>
              <a:gd name="connsiteX22" fmla="*/ 4177047 w 4272784"/>
              <a:gd name="connsiteY22" fmla="*/ 1017587 h 6858000"/>
              <a:gd name="connsiteX23" fmla="*/ 4156892 w 4272784"/>
              <a:gd name="connsiteY23" fmla="*/ 1055687 h 6858000"/>
              <a:gd name="connsiteX24" fmla="*/ 4138416 w 4272784"/>
              <a:gd name="connsiteY24" fmla="*/ 1095375 h 6858000"/>
              <a:gd name="connsiteX25" fmla="*/ 4119940 w 4272784"/>
              <a:gd name="connsiteY25" fmla="*/ 1136650 h 6858000"/>
              <a:gd name="connsiteX26" fmla="*/ 4104825 w 4272784"/>
              <a:gd name="connsiteY26" fmla="*/ 1182687 h 6858000"/>
              <a:gd name="connsiteX27" fmla="*/ 4094747 w 4272784"/>
              <a:gd name="connsiteY27" fmla="*/ 1235075 h 6858000"/>
              <a:gd name="connsiteX28" fmla="*/ 4084669 w 4272784"/>
              <a:gd name="connsiteY28" fmla="*/ 1295400 h 6858000"/>
              <a:gd name="connsiteX29" fmla="*/ 4082989 w 4272784"/>
              <a:gd name="connsiteY29" fmla="*/ 1363662 h 6858000"/>
              <a:gd name="connsiteX30" fmla="*/ 4084669 w 4272784"/>
              <a:gd name="connsiteY30" fmla="*/ 1431925 h 6858000"/>
              <a:gd name="connsiteX31" fmla="*/ 4094747 w 4272784"/>
              <a:gd name="connsiteY31" fmla="*/ 1492250 h 6858000"/>
              <a:gd name="connsiteX32" fmla="*/ 4104825 w 4272784"/>
              <a:gd name="connsiteY32" fmla="*/ 1544637 h 6858000"/>
              <a:gd name="connsiteX33" fmla="*/ 4119940 w 4272784"/>
              <a:gd name="connsiteY33" fmla="*/ 1589087 h 6858000"/>
              <a:gd name="connsiteX34" fmla="*/ 4138416 w 4272784"/>
              <a:gd name="connsiteY34" fmla="*/ 1631950 h 6858000"/>
              <a:gd name="connsiteX35" fmla="*/ 4156892 w 4272784"/>
              <a:gd name="connsiteY35" fmla="*/ 1671637 h 6858000"/>
              <a:gd name="connsiteX36" fmla="*/ 4177047 w 4272784"/>
              <a:gd name="connsiteY36" fmla="*/ 1708150 h 6858000"/>
              <a:gd name="connsiteX37" fmla="*/ 4197202 w 4272784"/>
              <a:gd name="connsiteY37" fmla="*/ 1743075 h 6858000"/>
              <a:gd name="connsiteX38" fmla="*/ 4217357 w 4272784"/>
              <a:gd name="connsiteY38" fmla="*/ 1782762 h 6858000"/>
              <a:gd name="connsiteX39" fmla="*/ 4234153 w 4272784"/>
              <a:gd name="connsiteY39" fmla="*/ 1824037 h 6858000"/>
              <a:gd name="connsiteX40" fmla="*/ 4249270 w 4272784"/>
              <a:gd name="connsiteY40" fmla="*/ 1870075 h 6858000"/>
              <a:gd name="connsiteX41" fmla="*/ 4261027 w 4272784"/>
              <a:gd name="connsiteY41" fmla="*/ 1922462 h 6858000"/>
              <a:gd name="connsiteX42" fmla="*/ 4269425 w 4272784"/>
              <a:gd name="connsiteY42" fmla="*/ 1982787 h 6858000"/>
              <a:gd name="connsiteX43" fmla="*/ 4272784 w 4272784"/>
              <a:gd name="connsiteY43" fmla="*/ 2051050 h 6858000"/>
              <a:gd name="connsiteX44" fmla="*/ 4269425 w 4272784"/>
              <a:gd name="connsiteY44" fmla="*/ 2119312 h 6858000"/>
              <a:gd name="connsiteX45" fmla="*/ 4261027 w 4272784"/>
              <a:gd name="connsiteY45" fmla="*/ 2179637 h 6858000"/>
              <a:gd name="connsiteX46" fmla="*/ 4249270 w 4272784"/>
              <a:gd name="connsiteY46" fmla="*/ 2232025 h 6858000"/>
              <a:gd name="connsiteX47" fmla="*/ 4234153 w 4272784"/>
              <a:gd name="connsiteY47" fmla="*/ 2278062 h 6858000"/>
              <a:gd name="connsiteX48" fmla="*/ 4217357 w 4272784"/>
              <a:gd name="connsiteY48" fmla="*/ 2319337 h 6858000"/>
              <a:gd name="connsiteX49" fmla="*/ 4197202 w 4272784"/>
              <a:gd name="connsiteY49" fmla="*/ 2359025 h 6858000"/>
              <a:gd name="connsiteX50" fmla="*/ 4177047 w 4272784"/>
              <a:gd name="connsiteY50" fmla="*/ 2395537 h 6858000"/>
              <a:gd name="connsiteX51" fmla="*/ 4156892 w 4272784"/>
              <a:gd name="connsiteY51" fmla="*/ 2433637 h 6858000"/>
              <a:gd name="connsiteX52" fmla="*/ 4138416 w 4272784"/>
              <a:gd name="connsiteY52" fmla="*/ 2471737 h 6858000"/>
              <a:gd name="connsiteX53" fmla="*/ 4119940 w 4272784"/>
              <a:gd name="connsiteY53" fmla="*/ 2513012 h 6858000"/>
              <a:gd name="connsiteX54" fmla="*/ 4104825 w 4272784"/>
              <a:gd name="connsiteY54" fmla="*/ 2560637 h 6858000"/>
              <a:gd name="connsiteX55" fmla="*/ 4094747 w 4272784"/>
              <a:gd name="connsiteY55" fmla="*/ 2613025 h 6858000"/>
              <a:gd name="connsiteX56" fmla="*/ 4084669 w 4272784"/>
              <a:gd name="connsiteY56" fmla="*/ 2671762 h 6858000"/>
              <a:gd name="connsiteX57" fmla="*/ 4082989 w 4272784"/>
              <a:gd name="connsiteY57" fmla="*/ 2741612 h 6858000"/>
              <a:gd name="connsiteX58" fmla="*/ 4084669 w 4272784"/>
              <a:gd name="connsiteY58" fmla="*/ 2809875 h 6858000"/>
              <a:gd name="connsiteX59" fmla="*/ 4094747 w 4272784"/>
              <a:gd name="connsiteY59" fmla="*/ 2868612 h 6858000"/>
              <a:gd name="connsiteX60" fmla="*/ 4104825 w 4272784"/>
              <a:gd name="connsiteY60" fmla="*/ 2922587 h 6858000"/>
              <a:gd name="connsiteX61" fmla="*/ 4119940 w 4272784"/>
              <a:gd name="connsiteY61" fmla="*/ 2967037 h 6858000"/>
              <a:gd name="connsiteX62" fmla="*/ 4138416 w 4272784"/>
              <a:gd name="connsiteY62" fmla="*/ 3009900 h 6858000"/>
              <a:gd name="connsiteX63" fmla="*/ 4156892 w 4272784"/>
              <a:gd name="connsiteY63" fmla="*/ 3046412 h 6858000"/>
              <a:gd name="connsiteX64" fmla="*/ 4177047 w 4272784"/>
              <a:gd name="connsiteY64" fmla="*/ 3084512 h 6858000"/>
              <a:gd name="connsiteX65" fmla="*/ 4197202 w 4272784"/>
              <a:gd name="connsiteY65" fmla="*/ 3121025 h 6858000"/>
              <a:gd name="connsiteX66" fmla="*/ 4217357 w 4272784"/>
              <a:gd name="connsiteY66" fmla="*/ 3160712 h 6858000"/>
              <a:gd name="connsiteX67" fmla="*/ 4234153 w 4272784"/>
              <a:gd name="connsiteY67" fmla="*/ 3201987 h 6858000"/>
              <a:gd name="connsiteX68" fmla="*/ 4249270 w 4272784"/>
              <a:gd name="connsiteY68" fmla="*/ 3248025 h 6858000"/>
              <a:gd name="connsiteX69" fmla="*/ 4261027 w 4272784"/>
              <a:gd name="connsiteY69" fmla="*/ 3300412 h 6858000"/>
              <a:gd name="connsiteX70" fmla="*/ 4269425 w 4272784"/>
              <a:gd name="connsiteY70" fmla="*/ 3360737 h 6858000"/>
              <a:gd name="connsiteX71" fmla="*/ 4272784 w 4272784"/>
              <a:gd name="connsiteY71" fmla="*/ 3427412 h 6858000"/>
              <a:gd name="connsiteX72" fmla="*/ 4269425 w 4272784"/>
              <a:gd name="connsiteY72" fmla="*/ 3497262 h 6858000"/>
              <a:gd name="connsiteX73" fmla="*/ 4261027 w 4272784"/>
              <a:gd name="connsiteY73" fmla="*/ 3557587 h 6858000"/>
              <a:gd name="connsiteX74" fmla="*/ 4249270 w 4272784"/>
              <a:gd name="connsiteY74" fmla="*/ 3609975 h 6858000"/>
              <a:gd name="connsiteX75" fmla="*/ 4234153 w 4272784"/>
              <a:gd name="connsiteY75" fmla="*/ 3656012 h 6858000"/>
              <a:gd name="connsiteX76" fmla="*/ 4217357 w 4272784"/>
              <a:gd name="connsiteY76" fmla="*/ 3697287 h 6858000"/>
              <a:gd name="connsiteX77" fmla="*/ 4197202 w 4272784"/>
              <a:gd name="connsiteY77" fmla="*/ 3736975 h 6858000"/>
              <a:gd name="connsiteX78" fmla="*/ 4156892 w 4272784"/>
              <a:gd name="connsiteY78" fmla="*/ 3811587 h 6858000"/>
              <a:gd name="connsiteX79" fmla="*/ 4138416 w 4272784"/>
              <a:gd name="connsiteY79" fmla="*/ 3848100 h 6858000"/>
              <a:gd name="connsiteX80" fmla="*/ 4119940 w 4272784"/>
              <a:gd name="connsiteY80" fmla="*/ 3890962 h 6858000"/>
              <a:gd name="connsiteX81" fmla="*/ 4104825 w 4272784"/>
              <a:gd name="connsiteY81" fmla="*/ 3935412 h 6858000"/>
              <a:gd name="connsiteX82" fmla="*/ 4094747 w 4272784"/>
              <a:gd name="connsiteY82" fmla="*/ 3987800 h 6858000"/>
              <a:gd name="connsiteX83" fmla="*/ 4084669 w 4272784"/>
              <a:gd name="connsiteY83" fmla="*/ 4048125 h 6858000"/>
              <a:gd name="connsiteX84" fmla="*/ 4082989 w 4272784"/>
              <a:gd name="connsiteY84" fmla="*/ 4116387 h 6858000"/>
              <a:gd name="connsiteX85" fmla="*/ 4084669 w 4272784"/>
              <a:gd name="connsiteY85" fmla="*/ 4186237 h 6858000"/>
              <a:gd name="connsiteX86" fmla="*/ 4094747 w 4272784"/>
              <a:gd name="connsiteY86" fmla="*/ 4244975 h 6858000"/>
              <a:gd name="connsiteX87" fmla="*/ 4104825 w 4272784"/>
              <a:gd name="connsiteY87" fmla="*/ 4297362 h 6858000"/>
              <a:gd name="connsiteX88" fmla="*/ 4119940 w 4272784"/>
              <a:gd name="connsiteY88" fmla="*/ 4343400 h 6858000"/>
              <a:gd name="connsiteX89" fmla="*/ 4138416 w 4272784"/>
              <a:gd name="connsiteY89" fmla="*/ 4386262 h 6858000"/>
              <a:gd name="connsiteX90" fmla="*/ 4156892 w 4272784"/>
              <a:gd name="connsiteY90" fmla="*/ 4424362 h 6858000"/>
              <a:gd name="connsiteX91" fmla="*/ 4197202 w 4272784"/>
              <a:gd name="connsiteY91" fmla="*/ 4498975 h 6858000"/>
              <a:gd name="connsiteX92" fmla="*/ 4217357 w 4272784"/>
              <a:gd name="connsiteY92" fmla="*/ 4537075 h 6858000"/>
              <a:gd name="connsiteX93" fmla="*/ 4234153 w 4272784"/>
              <a:gd name="connsiteY93" fmla="*/ 4579937 h 6858000"/>
              <a:gd name="connsiteX94" fmla="*/ 4249270 w 4272784"/>
              <a:gd name="connsiteY94" fmla="*/ 4625975 h 6858000"/>
              <a:gd name="connsiteX95" fmla="*/ 4261027 w 4272784"/>
              <a:gd name="connsiteY95" fmla="*/ 4678362 h 6858000"/>
              <a:gd name="connsiteX96" fmla="*/ 4269425 w 4272784"/>
              <a:gd name="connsiteY96" fmla="*/ 4738687 h 6858000"/>
              <a:gd name="connsiteX97" fmla="*/ 4272784 w 4272784"/>
              <a:gd name="connsiteY97" fmla="*/ 4806950 h 6858000"/>
              <a:gd name="connsiteX98" fmla="*/ 4269425 w 4272784"/>
              <a:gd name="connsiteY98" fmla="*/ 4875212 h 6858000"/>
              <a:gd name="connsiteX99" fmla="*/ 4261027 w 4272784"/>
              <a:gd name="connsiteY99" fmla="*/ 4935537 h 6858000"/>
              <a:gd name="connsiteX100" fmla="*/ 4249270 w 4272784"/>
              <a:gd name="connsiteY100" fmla="*/ 4987925 h 6858000"/>
              <a:gd name="connsiteX101" fmla="*/ 4234153 w 4272784"/>
              <a:gd name="connsiteY101" fmla="*/ 5033962 h 6858000"/>
              <a:gd name="connsiteX102" fmla="*/ 4217357 w 4272784"/>
              <a:gd name="connsiteY102" fmla="*/ 5075237 h 6858000"/>
              <a:gd name="connsiteX103" fmla="*/ 4197202 w 4272784"/>
              <a:gd name="connsiteY103" fmla="*/ 5114925 h 6858000"/>
              <a:gd name="connsiteX104" fmla="*/ 4177047 w 4272784"/>
              <a:gd name="connsiteY104" fmla="*/ 5149850 h 6858000"/>
              <a:gd name="connsiteX105" fmla="*/ 4156892 w 4272784"/>
              <a:gd name="connsiteY105" fmla="*/ 5186362 h 6858000"/>
              <a:gd name="connsiteX106" fmla="*/ 4138416 w 4272784"/>
              <a:gd name="connsiteY106" fmla="*/ 5226050 h 6858000"/>
              <a:gd name="connsiteX107" fmla="*/ 4119940 w 4272784"/>
              <a:gd name="connsiteY107" fmla="*/ 5268912 h 6858000"/>
              <a:gd name="connsiteX108" fmla="*/ 4104825 w 4272784"/>
              <a:gd name="connsiteY108" fmla="*/ 5313362 h 6858000"/>
              <a:gd name="connsiteX109" fmla="*/ 4094747 w 4272784"/>
              <a:gd name="connsiteY109" fmla="*/ 5365750 h 6858000"/>
              <a:gd name="connsiteX110" fmla="*/ 4084669 w 4272784"/>
              <a:gd name="connsiteY110" fmla="*/ 5426075 h 6858000"/>
              <a:gd name="connsiteX111" fmla="*/ 4082989 w 4272784"/>
              <a:gd name="connsiteY111" fmla="*/ 5494337 h 6858000"/>
              <a:gd name="connsiteX112" fmla="*/ 4084669 w 4272784"/>
              <a:gd name="connsiteY112" fmla="*/ 5562600 h 6858000"/>
              <a:gd name="connsiteX113" fmla="*/ 4094747 w 4272784"/>
              <a:gd name="connsiteY113" fmla="*/ 5622925 h 6858000"/>
              <a:gd name="connsiteX114" fmla="*/ 4104825 w 4272784"/>
              <a:gd name="connsiteY114" fmla="*/ 5675312 h 6858000"/>
              <a:gd name="connsiteX115" fmla="*/ 4119940 w 4272784"/>
              <a:gd name="connsiteY115" fmla="*/ 5721350 h 6858000"/>
              <a:gd name="connsiteX116" fmla="*/ 4138416 w 4272784"/>
              <a:gd name="connsiteY116" fmla="*/ 5762625 h 6858000"/>
              <a:gd name="connsiteX117" fmla="*/ 4156892 w 4272784"/>
              <a:gd name="connsiteY117" fmla="*/ 5802312 h 6858000"/>
              <a:gd name="connsiteX118" fmla="*/ 4177047 w 4272784"/>
              <a:gd name="connsiteY118" fmla="*/ 5840412 h 6858000"/>
              <a:gd name="connsiteX119" fmla="*/ 4197202 w 4272784"/>
              <a:gd name="connsiteY119" fmla="*/ 5876925 h 6858000"/>
              <a:gd name="connsiteX120" fmla="*/ 4217357 w 4272784"/>
              <a:gd name="connsiteY120" fmla="*/ 5915025 h 6858000"/>
              <a:gd name="connsiteX121" fmla="*/ 4234153 w 4272784"/>
              <a:gd name="connsiteY121" fmla="*/ 5956300 h 6858000"/>
              <a:gd name="connsiteX122" fmla="*/ 4249270 w 4272784"/>
              <a:gd name="connsiteY122" fmla="*/ 6003925 h 6858000"/>
              <a:gd name="connsiteX123" fmla="*/ 4261027 w 4272784"/>
              <a:gd name="connsiteY123" fmla="*/ 6056312 h 6858000"/>
              <a:gd name="connsiteX124" fmla="*/ 4269425 w 4272784"/>
              <a:gd name="connsiteY124" fmla="*/ 6113462 h 6858000"/>
              <a:gd name="connsiteX125" fmla="*/ 4272784 w 4272784"/>
              <a:gd name="connsiteY125" fmla="*/ 6183312 h 6858000"/>
              <a:gd name="connsiteX126" fmla="*/ 4269425 w 4272784"/>
              <a:gd name="connsiteY126" fmla="*/ 6251575 h 6858000"/>
              <a:gd name="connsiteX127" fmla="*/ 4261027 w 4272784"/>
              <a:gd name="connsiteY127" fmla="*/ 6311900 h 6858000"/>
              <a:gd name="connsiteX128" fmla="*/ 4249270 w 4272784"/>
              <a:gd name="connsiteY128" fmla="*/ 6361112 h 6858000"/>
              <a:gd name="connsiteX129" fmla="*/ 4234153 w 4272784"/>
              <a:gd name="connsiteY129" fmla="*/ 6407150 h 6858000"/>
              <a:gd name="connsiteX130" fmla="*/ 4217357 w 4272784"/>
              <a:gd name="connsiteY130" fmla="*/ 6448425 h 6858000"/>
              <a:gd name="connsiteX131" fmla="*/ 4198882 w 4272784"/>
              <a:gd name="connsiteY131" fmla="*/ 6488112 h 6858000"/>
              <a:gd name="connsiteX132" fmla="*/ 4180406 w 4272784"/>
              <a:gd name="connsiteY132" fmla="*/ 6523037 h 6858000"/>
              <a:gd name="connsiteX133" fmla="*/ 4160251 w 4272784"/>
              <a:gd name="connsiteY133" fmla="*/ 6561137 h 6858000"/>
              <a:gd name="connsiteX134" fmla="*/ 4140096 w 4272784"/>
              <a:gd name="connsiteY134" fmla="*/ 6597650 h 6858000"/>
              <a:gd name="connsiteX135" fmla="*/ 4123300 w 4272784"/>
              <a:gd name="connsiteY135" fmla="*/ 6640512 h 6858000"/>
              <a:gd name="connsiteX136" fmla="*/ 4106504 w 4272784"/>
              <a:gd name="connsiteY136" fmla="*/ 6683375 h 6858000"/>
              <a:gd name="connsiteX137" fmla="*/ 4096426 w 4272784"/>
              <a:gd name="connsiteY137" fmla="*/ 6735762 h 6858000"/>
              <a:gd name="connsiteX138" fmla="*/ 4088029 w 4272784"/>
              <a:gd name="connsiteY138" fmla="*/ 6791325 h 6858000"/>
              <a:gd name="connsiteX139" fmla="*/ 4082989 w 4272784"/>
              <a:gd name="connsiteY139" fmla="*/ 6858000 h 6858000"/>
              <a:gd name="connsiteX140" fmla="*/ 0 w 4272784"/>
              <a:gd name="connsiteY14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4272784" h="6858000">
                <a:moveTo>
                  <a:pt x="0" y="0"/>
                </a:moveTo>
                <a:lnTo>
                  <a:pt x="4082989" y="0"/>
                </a:lnTo>
                <a:lnTo>
                  <a:pt x="4088029" y="66675"/>
                </a:lnTo>
                <a:lnTo>
                  <a:pt x="4096426" y="122237"/>
                </a:lnTo>
                <a:lnTo>
                  <a:pt x="4106504" y="174625"/>
                </a:lnTo>
                <a:lnTo>
                  <a:pt x="4123300" y="217487"/>
                </a:lnTo>
                <a:lnTo>
                  <a:pt x="4140096" y="260350"/>
                </a:lnTo>
                <a:lnTo>
                  <a:pt x="4160251" y="296862"/>
                </a:lnTo>
                <a:lnTo>
                  <a:pt x="4180406" y="334962"/>
                </a:lnTo>
                <a:lnTo>
                  <a:pt x="4198882" y="369887"/>
                </a:lnTo>
                <a:lnTo>
                  <a:pt x="4217357" y="409575"/>
                </a:lnTo>
                <a:lnTo>
                  <a:pt x="4234153" y="450850"/>
                </a:lnTo>
                <a:lnTo>
                  <a:pt x="4249270" y="496887"/>
                </a:lnTo>
                <a:lnTo>
                  <a:pt x="4261027" y="546100"/>
                </a:lnTo>
                <a:lnTo>
                  <a:pt x="4269425" y="606425"/>
                </a:lnTo>
                <a:lnTo>
                  <a:pt x="4272784" y="673100"/>
                </a:lnTo>
                <a:lnTo>
                  <a:pt x="4269425" y="744537"/>
                </a:lnTo>
                <a:lnTo>
                  <a:pt x="4261027" y="801687"/>
                </a:lnTo>
                <a:lnTo>
                  <a:pt x="4249270" y="854075"/>
                </a:lnTo>
                <a:lnTo>
                  <a:pt x="4234153" y="901700"/>
                </a:lnTo>
                <a:lnTo>
                  <a:pt x="4217357" y="942975"/>
                </a:lnTo>
                <a:lnTo>
                  <a:pt x="4197202" y="981075"/>
                </a:lnTo>
                <a:lnTo>
                  <a:pt x="4177047" y="1017587"/>
                </a:lnTo>
                <a:lnTo>
                  <a:pt x="4156892" y="1055687"/>
                </a:lnTo>
                <a:lnTo>
                  <a:pt x="4138416" y="1095375"/>
                </a:lnTo>
                <a:lnTo>
                  <a:pt x="4119940" y="1136650"/>
                </a:lnTo>
                <a:lnTo>
                  <a:pt x="4104825" y="1182687"/>
                </a:lnTo>
                <a:lnTo>
                  <a:pt x="4094747" y="1235075"/>
                </a:lnTo>
                <a:lnTo>
                  <a:pt x="4084669" y="1295400"/>
                </a:lnTo>
                <a:lnTo>
                  <a:pt x="4082989" y="1363662"/>
                </a:lnTo>
                <a:lnTo>
                  <a:pt x="4084669" y="1431925"/>
                </a:lnTo>
                <a:lnTo>
                  <a:pt x="4094747" y="1492250"/>
                </a:lnTo>
                <a:lnTo>
                  <a:pt x="4104825" y="1544637"/>
                </a:lnTo>
                <a:lnTo>
                  <a:pt x="4119940" y="1589087"/>
                </a:lnTo>
                <a:lnTo>
                  <a:pt x="4138416" y="1631950"/>
                </a:lnTo>
                <a:lnTo>
                  <a:pt x="4156892" y="1671637"/>
                </a:lnTo>
                <a:lnTo>
                  <a:pt x="4177047" y="1708150"/>
                </a:lnTo>
                <a:lnTo>
                  <a:pt x="4197202" y="1743075"/>
                </a:lnTo>
                <a:lnTo>
                  <a:pt x="4217357" y="1782762"/>
                </a:lnTo>
                <a:lnTo>
                  <a:pt x="4234153" y="1824037"/>
                </a:lnTo>
                <a:lnTo>
                  <a:pt x="4249270" y="1870075"/>
                </a:lnTo>
                <a:lnTo>
                  <a:pt x="4261027" y="1922462"/>
                </a:lnTo>
                <a:lnTo>
                  <a:pt x="4269425" y="1982787"/>
                </a:lnTo>
                <a:lnTo>
                  <a:pt x="4272784" y="2051050"/>
                </a:lnTo>
                <a:lnTo>
                  <a:pt x="4269425" y="2119312"/>
                </a:lnTo>
                <a:lnTo>
                  <a:pt x="4261027" y="2179637"/>
                </a:lnTo>
                <a:lnTo>
                  <a:pt x="4249270" y="2232025"/>
                </a:lnTo>
                <a:lnTo>
                  <a:pt x="4234153" y="2278062"/>
                </a:lnTo>
                <a:lnTo>
                  <a:pt x="4217357" y="2319337"/>
                </a:lnTo>
                <a:lnTo>
                  <a:pt x="4197202" y="2359025"/>
                </a:lnTo>
                <a:lnTo>
                  <a:pt x="4177047" y="2395537"/>
                </a:lnTo>
                <a:lnTo>
                  <a:pt x="4156892" y="2433637"/>
                </a:lnTo>
                <a:lnTo>
                  <a:pt x="4138416" y="2471737"/>
                </a:lnTo>
                <a:lnTo>
                  <a:pt x="4119940" y="2513012"/>
                </a:lnTo>
                <a:lnTo>
                  <a:pt x="4104825" y="2560637"/>
                </a:lnTo>
                <a:lnTo>
                  <a:pt x="4094747" y="2613025"/>
                </a:lnTo>
                <a:lnTo>
                  <a:pt x="4084669" y="2671762"/>
                </a:lnTo>
                <a:lnTo>
                  <a:pt x="4082989" y="2741612"/>
                </a:lnTo>
                <a:lnTo>
                  <a:pt x="4084669" y="2809875"/>
                </a:lnTo>
                <a:lnTo>
                  <a:pt x="4094747" y="2868612"/>
                </a:lnTo>
                <a:lnTo>
                  <a:pt x="4104825" y="2922587"/>
                </a:lnTo>
                <a:lnTo>
                  <a:pt x="4119940" y="2967037"/>
                </a:lnTo>
                <a:lnTo>
                  <a:pt x="4138416" y="3009900"/>
                </a:lnTo>
                <a:lnTo>
                  <a:pt x="4156892" y="3046412"/>
                </a:lnTo>
                <a:lnTo>
                  <a:pt x="4177047" y="3084512"/>
                </a:lnTo>
                <a:lnTo>
                  <a:pt x="4197202" y="3121025"/>
                </a:lnTo>
                <a:lnTo>
                  <a:pt x="4217357" y="3160712"/>
                </a:lnTo>
                <a:lnTo>
                  <a:pt x="4234153" y="3201987"/>
                </a:lnTo>
                <a:lnTo>
                  <a:pt x="4249270" y="3248025"/>
                </a:lnTo>
                <a:lnTo>
                  <a:pt x="4261027" y="3300412"/>
                </a:lnTo>
                <a:lnTo>
                  <a:pt x="4269425" y="3360737"/>
                </a:lnTo>
                <a:lnTo>
                  <a:pt x="4272784" y="3427412"/>
                </a:lnTo>
                <a:lnTo>
                  <a:pt x="4269425" y="3497262"/>
                </a:lnTo>
                <a:lnTo>
                  <a:pt x="4261027" y="3557587"/>
                </a:lnTo>
                <a:lnTo>
                  <a:pt x="4249270" y="3609975"/>
                </a:lnTo>
                <a:lnTo>
                  <a:pt x="4234153" y="3656012"/>
                </a:lnTo>
                <a:lnTo>
                  <a:pt x="4217357" y="3697287"/>
                </a:lnTo>
                <a:lnTo>
                  <a:pt x="4197202" y="3736975"/>
                </a:lnTo>
                <a:lnTo>
                  <a:pt x="4156892" y="3811587"/>
                </a:lnTo>
                <a:lnTo>
                  <a:pt x="4138416" y="3848100"/>
                </a:lnTo>
                <a:lnTo>
                  <a:pt x="4119940" y="3890962"/>
                </a:lnTo>
                <a:lnTo>
                  <a:pt x="4104825" y="3935412"/>
                </a:lnTo>
                <a:lnTo>
                  <a:pt x="4094747" y="3987800"/>
                </a:lnTo>
                <a:lnTo>
                  <a:pt x="4084669" y="4048125"/>
                </a:lnTo>
                <a:lnTo>
                  <a:pt x="4082989" y="4116387"/>
                </a:lnTo>
                <a:lnTo>
                  <a:pt x="4084669" y="4186237"/>
                </a:lnTo>
                <a:lnTo>
                  <a:pt x="4094747" y="4244975"/>
                </a:lnTo>
                <a:lnTo>
                  <a:pt x="4104825" y="4297362"/>
                </a:lnTo>
                <a:lnTo>
                  <a:pt x="4119940" y="4343400"/>
                </a:lnTo>
                <a:lnTo>
                  <a:pt x="4138416" y="4386262"/>
                </a:lnTo>
                <a:lnTo>
                  <a:pt x="4156892" y="4424362"/>
                </a:lnTo>
                <a:lnTo>
                  <a:pt x="4197202" y="4498975"/>
                </a:lnTo>
                <a:lnTo>
                  <a:pt x="4217357" y="4537075"/>
                </a:lnTo>
                <a:lnTo>
                  <a:pt x="4234153" y="4579937"/>
                </a:lnTo>
                <a:lnTo>
                  <a:pt x="4249270" y="4625975"/>
                </a:lnTo>
                <a:lnTo>
                  <a:pt x="4261027" y="4678362"/>
                </a:lnTo>
                <a:lnTo>
                  <a:pt x="4269425" y="4738687"/>
                </a:lnTo>
                <a:lnTo>
                  <a:pt x="4272784" y="4806950"/>
                </a:lnTo>
                <a:lnTo>
                  <a:pt x="4269425" y="4875212"/>
                </a:lnTo>
                <a:lnTo>
                  <a:pt x="4261027" y="4935537"/>
                </a:lnTo>
                <a:lnTo>
                  <a:pt x="4249270" y="4987925"/>
                </a:lnTo>
                <a:lnTo>
                  <a:pt x="4234153" y="5033962"/>
                </a:lnTo>
                <a:lnTo>
                  <a:pt x="4217357" y="5075237"/>
                </a:lnTo>
                <a:lnTo>
                  <a:pt x="4197202" y="5114925"/>
                </a:lnTo>
                <a:lnTo>
                  <a:pt x="4177047" y="5149850"/>
                </a:lnTo>
                <a:lnTo>
                  <a:pt x="4156892" y="5186362"/>
                </a:lnTo>
                <a:lnTo>
                  <a:pt x="4138416" y="5226050"/>
                </a:lnTo>
                <a:lnTo>
                  <a:pt x="4119940" y="5268912"/>
                </a:lnTo>
                <a:lnTo>
                  <a:pt x="4104825" y="5313362"/>
                </a:lnTo>
                <a:lnTo>
                  <a:pt x="4094747" y="5365750"/>
                </a:lnTo>
                <a:lnTo>
                  <a:pt x="4084669" y="5426075"/>
                </a:lnTo>
                <a:lnTo>
                  <a:pt x="4082989" y="5494337"/>
                </a:lnTo>
                <a:lnTo>
                  <a:pt x="4084669" y="5562600"/>
                </a:lnTo>
                <a:lnTo>
                  <a:pt x="4094747" y="5622925"/>
                </a:lnTo>
                <a:lnTo>
                  <a:pt x="4104825" y="5675312"/>
                </a:lnTo>
                <a:lnTo>
                  <a:pt x="4119940" y="5721350"/>
                </a:lnTo>
                <a:lnTo>
                  <a:pt x="4138416" y="5762625"/>
                </a:lnTo>
                <a:lnTo>
                  <a:pt x="4156892" y="5802312"/>
                </a:lnTo>
                <a:lnTo>
                  <a:pt x="4177047" y="5840412"/>
                </a:lnTo>
                <a:lnTo>
                  <a:pt x="4197202" y="5876925"/>
                </a:lnTo>
                <a:lnTo>
                  <a:pt x="4217357" y="5915025"/>
                </a:lnTo>
                <a:lnTo>
                  <a:pt x="4234153" y="5956300"/>
                </a:lnTo>
                <a:lnTo>
                  <a:pt x="4249270" y="6003925"/>
                </a:lnTo>
                <a:lnTo>
                  <a:pt x="4261027" y="6056312"/>
                </a:lnTo>
                <a:lnTo>
                  <a:pt x="4269425" y="6113462"/>
                </a:lnTo>
                <a:lnTo>
                  <a:pt x="4272784" y="6183312"/>
                </a:lnTo>
                <a:lnTo>
                  <a:pt x="4269425" y="6251575"/>
                </a:lnTo>
                <a:lnTo>
                  <a:pt x="4261027" y="6311900"/>
                </a:lnTo>
                <a:lnTo>
                  <a:pt x="4249270" y="6361112"/>
                </a:lnTo>
                <a:lnTo>
                  <a:pt x="4234153" y="6407150"/>
                </a:lnTo>
                <a:lnTo>
                  <a:pt x="4217357" y="6448425"/>
                </a:lnTo>
                <a:lnTo>
                  <a:pt x="4198882" y="6488112"/>
                </a:lnTo>
                <a:lnTo>
                  <a:pt x="4180406" y="6523037"/>
                </a:lnTo>
                <a:lnTo>
                  <a:pt x="4160251" y="6561137"/>
                </a:lnTo>
                <a:lnTo>
                  <a:pt x="4140096" y="6597650"/>
                </a:lnTo>
                <a:lnTo>
                  <a:pt x="4123300" y="6640512"/>
                </a:lnTo>
                <a:lnTo>
                  <a:pt x="4106504" y="6683375"/>
                </a:lnTo>
                <a:lnTo>
                  <a:pt x="4096426" y="6735762"/>
                </a:lnTo>
                <a:lnTo>
                  <a:pt x="4088029" y="6791325"/>
                </a:lnTo>
                <a:lnTo>
                  <a:pt x="4082989" y="6858000"/>
                </a:lnTo>
                <a:lnTo>
                  <a:pt x="0" y="6858000"/>
                </a:lnTo>
                <a:close/>
              </a:path>
            </a:pathLst>
          </a:custGeom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909E572F-9CDC-4214-9D42-FF00176495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417162" cy="6858000"/>
          </a:xfrm>
          <a:custGeom>
            <a:avLst/>
            <a:gdLst>
              <a:gd name="connsiteX0" fmla="*/ 4417162 w 4417162"/>
              <a:gd name="connsiteY0" fmla="*/ 0 h 6858000"/>
              <a:gd name="connsiteX1" fmla="*/ 334174 w 4417162"/>
              <a:gd name="connsiteY1" fmla="*/ 0 h 6858000"/>
              <a:gd name="connsiteX2" fmla="*/ 334173 w 4417162"/>
              <a:gd name="connsiteY2" fmla="*/ 0 h 6858000"/>
              <a:gd name="connsiteX3" fmla="*/ 189795 w 4417162"/>
              <a:gd name="connsiteY3" fmla="*/ 0 h 6858000"/>
              <a:gd name="connsiteX4" fmla="*/ 184756 w 4417162"/>
              <a:gd name="connsiteY4" fmla="*/ 66675 h 6858000"/>
              <a:gd name="connsiteX5" fmla="*/ 176358 w 4417162"/>
              <a:gd name="connsiteY5" fmla="*/ 122237 h 6858000"/>
              <a:gd name="connsiteX6" fmla="*/ 166281 w 4417162"/>
              <a:gd name="connsiteY6" fmla="*/ 174625 h 6858000"/>
              <a:gd name="connsiteX7" fmla="*/ 149485 w 4417162"/>
              <a:gd name="connsiteY7" fmla="*/ 217487 h 6858000"/>
              <a:gd name="connsiteX8" fmla="*/ 132689 w 4417162"/>
              <a:gd name="connsiteY8" fmla="*/ 260350 h 6858000"/>
              <a:gd name="connsiteX9" fmla="*/ 112534 w 4417162"/>
              <a:gd name="connsiteY9" fmla="*/ 296862 h 6858000"/>
              <a:gd name="connsiteX10" fmla="*/ 92379 w 4417162"/>
              <a:gd name="connsiteY10" fmla="*/ 334962 h 6858000"/>
              <a:gd name="connsiteX11" fmla="*/ 73903 w 4417162"/>
              <a:gd name="connsiteY11" fmla="*/ 369887 h 6858000"/>
              <a:gd name="connsiteX12" fmla="*/ 55427 w 4417162"/>
              <a:gd name="connsiteY12" fmla="*/ 409575 h 6858000"/>
              <a:gd name="connsiteX13" fmla="*/ 38632 w 4417162"/>
              <a:gd name="connsiteY13" fmla="*/ 450850 h 6858000"/>
              <a:gd name="connsiteX14" fmla="*/ 23515 w 4417162"/>
              <a:gd name="connsiteY14" fmla="*/ 496887 h 6858000"/>
              <a:gd name="connsiteX15" fmla="*/ 11758 w 4417162"/>
              <a:gd name="connsiteY15" fmla="*/ 546100 h 6858000"/>
              <a:gd name="connsiteX16" fmla="*/ 3359 w 4417162"/>
              <a:gd name="connsiteY16" fmla="*/ 606425 h 6858000"/>
              <a:gd name="connsiteX17" fmla="*/ 0 w 4417162"/>
              <a:gd name="connsiteY17" fmla="*/ 673100 h 6858000"/>
              <a:gd name="connsiteX18" fmla="*/ 3359 w 4417162"/>
              <a:gd name="connsiteY18" fmla="*/ 744537 h 6858000"/>
              <a:gd name="connsiteX19" fmla="*/ 11758 w 4417162"/>
              <a:gd name="connsiteY19" fmla="*/ 801687 h 6858000"/>
              <a:gd name="connsiteX20" fmla="*/ 23515 w 4417162"/>
              <a:gd name="connsiteY20" fmla="*/ 854075 h 6858000"/>
              <a:gd name="connsiteX21" fmla="*/ 38632 w 4417162"/>
              <a:gd name="connsiteY21" fmla="*/ 901700 h 6858000"/>
              <a:gd name="connsiteX22" fmla="*/ 55427 w 4417162"/>
              <a:gd name="connsiteY22" fmla="*/ 942975 h 6858000"/>
              <a:gd name="connsiteX23" fmla="*/ 75583 w 4417162"/>
              <a:gd name="connsiteY23" fmla="*/ 981075 h 6858000"/>
              <a:gd name="connsiteX24" fmla="*/ 95738 w 4417162"/>
              <a:gd name="connsiteY24" fmla="*/ 1017587 h 6858000"/>
              <a:gd name="connsiteX25" fmla="*/ 115893 w 4417162"/>
              <a:gd name="connsiteY25" fmla="*/ 1055687 h 6858000"/>
              <a:gd name="connsiteX26" fmla="*/ 134368 w 4417162"/>
              <a:gd name="connsiteY26" fmla="*/ 1095375 h 6858000"/>
              <a:gd name="connsiteX27" fmla="*/ 152844 w 4417162"/>
              <a:gd name="connsiteY27" fmla="*/ 1136650 h 6858000"/>
              <a:gd name="connsiteX28" fmla="*/ 167960 w 4417162"/>
              <a:gd name="connsiteY28" fmla="*/ 1182687 h 6858000"/>
              <a:gd name="connsiteX29" fmla="*/ 178038 w 4417162"/>
              <a:gd name="connsiteY29" fmla="*/ 1235075 h 6858000"/>
              <a:gd name="connsiteX30" fmla="*/ 188115 w 4417162"/>
              <a:gd name="connsiteY30" fmla="*/ 1295400 h 6858000"/>
              <a:gd name="connsiteX31" fmla="*/ 189795 w 4417162"/>
              <a:gd name="connsiteY31" fmla="*/ 1363662 h 6858000"/>
              <a:gd name="connsiteX32" fmla="*/ 188115 w 4417162"/>
              <a:gd name="connsiteY32" fmla="*/ 1431925 h 6858000"/>
              <a:gd name="connsiteX33" fmla="*/ 178038 w 4417162"/>
              <a:gd name="connsiteY33" fmla="*/ 1492250 h 6858000"/>
              <a:gd name="connsiteX34" fmla="*/ 167960 w 4417162"/>
              <a:gd name="connsiteY34" fmla="*/ 1544637 h 6858000"/>
              <a:gd name="connsiteX35" fmla="*/ 152844 w 4417162"/>
              <a:gd name="connsiteY35" fmla="*/ 1589087 h 6858000"/>
              <a:gd name="connsiteX36" fmla="*/ 134368 w 4417162"/>
              <a:gd name="connsiteY36" fmla="*/ 1631950 h 6858000"/>
              <a:gd name="connsiteX37" fmla="*/ 115893 w 4417162"/>
              <a:gd name="connsiteY37" fmla="*/ 1671637 h 6858000"/>
              <a:gd name="connsiteX38" fmla="*/ 95738 w 4417162"/>
              <a:gd name="connsiteY38" fmla="*/ 1708150 h 6858000"/>
              <a:gd name="connsiteX39" fmla="*/ 75583 w 4417162"/>
              <a:gd name="connsiteY39" fmla="*/ 1743075 h 6858000"/>
              <a:gd name="connsiteX40" fmla="*/ 55427 w 4417162"/>
              <a:gd name="connsiteY40" fmla="*/ 1782762 h 6858000"/>
              <a:gd name="connsiteX41" fmla="*/ 38632 w 4417162"/>
              <a:gd name="connsiteY41" fmla="*/ 1824037 h 6858000"/>
              <a:gd name="connsiteX42" fmla="*/ 23515 w 4417162"/>
              <a:gd name="connsiteY42" fmla="*/ 1870075 h 6858000"/>
              <a:gd name="connsiteX43" fmla="*/ 11758 w 4417162"/>
              <a:gd name="connsiteY43" fmla="*/ 1922462 h 6858000"/>
              <a:gd name="connsiteX44" fmla="*/ 3359 w 4417162"/>
              <a:gd name="connsiteY44" fmla="*/ 1982787 h 6858000"/>
              <a:gd name="connsiteX45" fmla="*/ 0 w 4417162"/>
              <a:gd name="connsiteY45" fmla="*/ 2051050 h 6858000"/>
              <a:gd name="connsiteX46" fmla="*/ 3359 w 4417162"/>
              <a:gd name="connsiteY46" fmla="*/ 2119312 h 6858000"/>
              <a:gd name="connsiteX47" fmla="*/ 11758 w 4417162"/>
              <a:gd name="connsiteY47" fmla="*/ 2179637 h 6858000"/>
              <a:gd name="connsiteX48" fmla="*/ 23515 w 4417162"/>
              <a:gd name="connsiteY48" fmla="*/ 2232025 h 6858000"/>
              <a:gd name="connsiteX49" fmla="*/ 38632 w 4417162"/>
              <a:gd name="connsiteY49" fmla="*/ 2278062 h 6858000"/>
              <a:gd name="connsiteX50" fmla="*/ 55427 w 4417162"/>
              <a:gd name="connsiteY50" fmla="*/ 2319337 h 6858000"/>
              <a:gd name="connsiteX51" fmla="*/ 75583 w 4417162"/>
              <a:gd name="connsiteY51" fmla="*/ 2359025 h 6858000"/>
              <a:gd name="connsiteX52" fmla="*/ 95738 w 4417162"/>
              <a:gd name="connsiteY52" fmla="*/ 2395537 h 6858000"/>
              <a:gd name="connsiteX53" fmla="*/ 115893 w 4417162"/>
              <a:gd name="connsiteY53" fmla="*/ 2433637 h 6858000"/>
              <a:gd name="connsiteX54" fmla="*/ 134368 w 4417162"/>
              <a:gd name="connsiteY54" fmla="*/ 2471737 h 6858000"/>
              <a:gd name="connsiteX55" fmla="*/ 152844 w 4417162"/>
              <a:gd name="connsiteY55" fmla="*/ 2513012 h 6858000"/>
              <a:gd name="connsiteX56" fmla="*/ 167960 w 4417162"/>
              <a:gd name="connsiteY56" fmla="*/ 2560637 h 6858000"/>
              <a:gd name="connsiteX57" fmla="*/ 178038 w 4417162"/>
              <a:gd name="connsiteY57" fmla="*/ 2613025 h 6858000"/>
              <a:gd name="connsiteX58" fmla="*/ 188115 w 4417162"/>
              <a:gd name="connsiteY58" fmla="*/ 2671762 h 6858000"/>
              <a:gd name="connsiteX59" fmla="*/ 189795 w 4417162"/>
              <a:gd name="connsiteY59" fmla="*/ 2741612 h 6858000"/>
              <a:gd name="connsiteX60" fmla="*/ 188115 w 4417162"/>
              <a:gd name="connsiteY60" fmla="*/ 2809875 h 6858000"/>
              <a:gd name="connsiteX61" fmla="*/ 178038 w 4417162"/>
              <a:gd name="connsiteY61" fmla="*/ 2868612 h 6858000"/>
              <a:gd name="connsiteX62" fmla="*/ 167960 w 4417162"/>
              <a:gd name="connsiteY62" fmla="*/ 2922587 h 6858000"/>
              <a:gd name="connsiteX63" fmla="*/ 152844 w 4417162"/>
              <a:gd name="connsiteY63" fmla="*/ 2967037 h 6858000"/>
              <a:gd name="connsiteX64" fmla="*/ 134368 w 4417162"/>
              <a:gd name="connsiteY64" fmla="*/ 3009900 h 6858000"/>
              <a:gd name="connsiteX65" fmla="*/ 115893 w 4417162"/>
              <a:gd name="connsiteY65" fmla="*/ 3046412 h 6858000"/>
              <a:gd name="connsiteX66" fmla="*/ 95738 w 4417162"/>
              <a:gd name="connsiteY66" fmla="*/ 3084512 h 6858000"/>
              <a:gd name="connsiteX67" fmla="*/ 75583 w 4417162"/>
              <a:gd name="connsiteY67" fmla="*/ 3121025 h 6858000"/>
              <a:gd name="connsiteX68" fmla="*/ 55427 w 4417162"/>
              <a:gd name="connsiteY68" fmla="*/ 3160712 h 6858000"/>
              <a:gd name="connsiteX69" fmla="*/ 38632 w 4417162"/>
              <a:gd name="connsiteY69" fmla="*/ 3201987 h 6858000"/>
              <a:gd name="connsiteX70" fmla="*/ 23515 w 4417162"/>
              <a:gd name="connsiteY70" fmla="*/ 3248025 h 6858000"/>
              <a:gd name="connsiteX71" fmla="*/ 11758 w 4417162"/>
              <a:gd name="connsiteY71" fmla="*/ 3300412 h 6858000"/>
              <a:gd name="connsiteX72" fmla="*/ 3359 w 4417162"/>
              <a:gd name="connsiteY72" fmla="*/ 3360737 h 6858000"/>
              <a:gd name="connsiteX73" fmla="*/ 0 w 4417162"/>
              <a:gd name="connsiteY73" fmla="*/ 3427412 h 6858000"/>
              <a:gd name="connsiteX74" fmla="*/ 3359 w 4417162"/>
              <a:gd name="connsiteY74" fmla="*/ 3497262 h 6858000"/>
              <a:gd name="connsiteX75" fmla="*/ 11758 w 4417162"/>
              <a:gd name="connsiteY75" fmla="*/ 3557587 h 6858000"/>
              <a:gd name="connsiteX76" fmla="*/ 23515 w 4417162"/>
              <a:gd name="connsiteY76" fmla="*/ 3609975 h 6858000"/>
              <a:gd name="connsiteX77" fmla="*/ 38632 w 4417162"/>
              <a:gd name="connsiteY77" fmla="*/ 3656012 h 6858000"/>
              <a:gd name="connsiteX78" fmla="*/ 55427 w 4417162"/>
              <a:gd name="connsiteY78" fmla="*/ 3697287 h 6858000"/>
              <a:gd name="connsiteX79" fmla="*/ 75583 w 4417162"/>
              <a:gd name="connsiteY79" fmla="*/ 3736975 h 6858000"/>
              <a:gd name="connsiteX80" fmla="*/ 115893 w 4417162"/>
              <a:gd name="connsiteY80" fmla="*/ 3811587 h 6858000"/>
              <a:gd name="connsiteX81" fmla="*/ 134368 w 4417162"/>
              <a:gd name="connsiteY81" fmla="*/ 3848100 h 6858000"/>
              <a:gd name="connsiteX82" fmla="*/ 152844 w 4417162"/>
              <a:gd name="connsiteY82" fmla="*/ 3890962 h 6858000"/>
              <a:gd name="connsiteX83" fmla="*/ 167960 w 4417162"/>
              <a:gd name="connsiteY83" fmla="*/ 3935412 h 6858000"/>
              <a:gd name="connsiteX84" fmla="*/ 178038 w 4417162"/>
              <a:gd name="connsiteY84" fmla="*/ 3987800 h 6858000"/>
              <a:gd name="connsiteX85" fmla="*/ 188115 w 4417162"/>
              <a:gd name="connsiteY85" fmla="*/ 4048125 h 6858000"/>
              <a:gd name="connsiteX86" fmla="*/ 189795 w 4417162"/>
              <a:gd name="connsiteY86" fmla="*/ 4116387 h 6858000"/>
              <a:gd name="connsiteX87" fmla="*/ 188115 w 4417162"/>
              <a:gd name="connsiteY87" fmla="*/ 4186237 h 6858000"/>
              <a:gd name="connsiteX88" fmla="*/ 178038 w 4417162"/>
              <a:gd name="connsiteY88" fmla="*/ 4244975 h 6858000"/>
              <a:gd name="connsiteX89" fmla="*/ 167960 w 4417162"/>
              <a:gd name="connsiteY89" fmla="*/ 4297362 h 6858000"/>
              <a:gd name="connsiteX90" fmla="*/ 152844 w 4417162"/>
              <a:gd name="connsiteY90" fmla="*/ 4343400 h 6858000"/>
              <a:gd name="connsiteX91" fmla="*/ 134368 w 4417162"/>
              <a:gd name="connsiteY91" fmla="*/ 4386262 h 6858000"/>
              <a:gd name="connsiteX92" fmla="*/ 115893 w 4417162"/>
              <a:gd name="connsiteY92" fmla="*/ 4424362 h 6858000"/>
              <a:gd name="connsiteX93" fmla="*/ 75583 w 4417162"/>
              <a:gd name="connsiteY93" fmla="*/ 4498975 h 6858000"/>
              <a:gd name="connsiteX94" fmla="*/ 55427 w 4417162"/>
              <a:gd name="connsiteY94" fmla="*/ 4537075 h 6858000"/>
              <a:gd name="connsiteX95" fmla="*/ 38632 w 4417162"/>
              <a:gd name="connsiteY95" fmla="*/ 4579937 h 6858000"/>
              <a:gd name="connsiteX96" fmla="*/ 23515 w 4417162"/>
              <a:gd name="connsiteY96" fmla="*/ 4625975 h 6858000"/>
              <a:gd name="connsiteX97" fmla="*/ 11758 w 4417162"/>
              <a:gd name="connsiteY97" fmla="*/ 4678362 h 6858000"/>
              <a:gd name="connsiteX98" fmla="*/ 3359 w 4417162"/>
              <a:gd name="connsiteY98" fmla="*/ 4738687 h 6858000"/>
              <a:gd name="connsiteX99" fmla="*/ 0 w 4417162"/>
              <a:gd name="connsiteY99" fmla="*/ 4806950 h 6858000"/>
              <a:gd name="connsiteX100" fmla="*/ 3359 w 4417162"/>
              <a:gd name="connsiteY100" fmla="*/ 4875212 h 6858000"/>
              <a:gd name="connsiteX101" fmla="*/ 11758 w 4417162"/>
              <a:gd name="connsiteY101" fmla="*/ 4935537 h 6858000"/>
              <a:gd name="connsiteX102" fmla="*/ 23515 w 4417162"/>
              <a:gd name="connsiteY102" fmla="*/ 4987925 h 6858000"/>
              <a:gd name="connsiteX103" fmla="*/ 38632 w 4417162"/>
              <a:gd name="connsiteY103" fmla="*/ 5033962 h 6858000"/>
              <a:gd name="connsiteX104" fmla="*/ 55427 w 4417162"/>
              <a:gd name="connsiteY104" fmla="*/ 5075237 h 6858000"/>
              <a:gd name="connsiteX105" fmla="*/ 75583 w 4417162"/>
              <a:gd name="connsiteY105" fmla="*/ 5114925 h 6858000"/>
              <a:gd name="connsiteX106" fmla="*/ 95738 w 4417162"/>
              <a:gd name="connsiteY106" fmla="*/ 5149850 h 6858000"/>
              <a:gd name="connsiteX107" fmla="*/ 115893 w 4417162"/>
              <a:gd name="connsiteY107" fmla="*/ 5186362 h 6858000"/>
              <a:gd name="connsiteX108" fmla="*/ 134368 w 4417162"/>
              <a:gd name="connsiteY108" fmla="*/ 5226050 h 6858000"/>
              <a:gd name="connsiteX109" fmla="*/ 152844 w 4417162"/>
              <a:gd name="connsiteY109" fmla="*/ 5268912 h 6858000"/>
              <a:gd name="connsiteX110" fmla="*/ 167960 w 4417162"/>
              <a:gd name="connsiteY110" fmla="*/ 5313362 h 6858000"/>
              <a:gd name="connsiteX111" fmla="*/ 178038 w 4417162"/>
              <a:gd name="connsiteY111" fmla="*/ 5365750 h 6858000"/>
              <a:gd name="connsiteX112" fmla="*/ 188115 w 4417162"/>
              <a:gd name="connsiteY112" fmla="*/ 5426075 h 6858000"/>
              <a:gd name="connsiteX113" fmla="*/ 189795 w 4417162"/>
              <a:gd name="connsiteY113" fmla="*/ 5494337 h 6858000"/>
              <a:gd name="connsiteX114" fmla="*/ 188115 w 4417162"/>
              <a:gd name="connsiteY114" fmla="*/ 5562600 h 6858000"/>
              <a:gd name="connsiteX115" fmla="*/ 178038 w 4417162"/>
              <a:gd name="connsiteY115" fmla="*/ 5622925 h 6858000"/>
              <a:gd name="connsiteX116" fmla="*/ 167960 w 4417162"/>
              <a:gd name="connsiteY116" fmla="*/ 5675312 h 6858000"/>
              <a:gd name="connsiteX117" fmla="*/ 152844 w 4417162"/>
              <a:gd name="connsiteY117" fmla="*/ 5721350 h 6858000"/>
              <a:gd name="connsiteX118" fmla="*/ 134368 w 4417162"/>
              <a:gd name="connsiteY118" fmla="*/ 5762625 h 6858000"/>
              <a:gd name="connsiteX119" fmla="*/ 115893 w 4417162"/>
              <a:gd name="connsiteY119" fmla="*/ 5802312 h 6858000"/>
              <a:gd name="connsiteX120" fmla="*/ 95738 w 4417162"/>
              <a:gd name="connsiteY120" fmla="*/ 5840412 h 6858000"/>
              <a:gd name="connsiteX121" fmla="*/ 75583 w 4417162"/>
              <a:gd name="connsiteY121" fmla="*/ 5876925 h 6858000"/>
              <a:gd name="connsiteX122" fmla="*/ 55427 w 4417162"/>
              <a:gd name="connsiteY122" fmla="*/ 5915025 h 6858000"/>
              <a:gd name="connsiteX123" fmla="*/ 38632 w 4417162"/>
              <a:gd name="connsiteY123" fmla="*/ 5956300 h 6858000"/>
              <a:gd name="connsiteX124" fmla="*/ 23515 w 4417162"/>
              <a:gd name="connsiteY124" fmla="*/ 6003925 h 6858000"/>
              <a:gd name="connsiteX125" fmla="*/ 11758 w 4417162"/>
              <a:gd name="connsiteY125" fmla="*/ 6056312 h 6858000"/>
              <a:gd name="connsiteX126" fmla="*/ 3359 w 4417162"/>
              <a:gd name="connsiteY126" fmla="*/ 6113462 h 6858000"/>
              <a:gd name="connsiteX127" fmla="*/ 0 w 4417162"/>
              <a:gd name="connsiteY127" fmla="*/ 6183312 h 6858000"/>
              <a:gd name="connsiteX128" fmla="*/ 3359 w 4417162"/>
              <a:gd name="connsiteY128" fmla="*/ 6251575 h 6858000"/>
              <a:gd name="connsiteX129" fmla="*/ 11758 w 4417162"/>
              <a:gd name="connsiteY129" fmla="*/ 6311900 h 6858000"/>
              <a:gd name="connsiteX130" fmla="*/ 23515 w 4417162"/>
              <a:gd name="connsiteY130" fmla="*/ 6361112 h 6858000"/>
              <a:gd name="connsiteX131" fmla="*/ 38632 w 4417162"/>
              <a:gd name="connsiteY131" fmla="*/ 6407150 h 6858000"/>
              <a:gd name="connsiteX132" fmla="*/ 55427 w 4417162"/>
              <a:gd name="connsiteY132" fmla="*/ 6448425 h 6858000"/>
              <a:gd name="connsiteX133" fmla="*/ 73903 w 4417162"/>
              <a:gd name="connsiteY133" fmla="*/ 6488112 h 6858000"/>
              <a:gd name="connsiteX134" fmla="*/ 92379 w 4417162"/>
              <a:gd name="connsiteY134" fmla="*/ 6523037 h 6858000"/>
              <a:gd name="connsiteX135" fmla="*/ 112534 w 4417162"/>
              <a:gd name="connsiteY135" fmla="*/ 6561137 h 6858000"/>
              <a:gd name="connsiteX136" fmla="*/ 132689 w 4417162"/>
              <a:gd name="connsiteY136" fmla="*/ 6597650 h 6858000"/>
              <a:gd name="connsiteX137" fmla="*/ 149485 w 4417162"/>
              <a:gd name="connsiteY137" fmla="*/ 6640512 h 6858000"/>
              <a:gd name="connsiteX138" fmla="*/ 166281 w 4417162"/>
              <a:gd name="connsiteY138" fmla="*/ 6683375 h 6858000"/>
              <a:gd name="connsiteX139" fmla="*/ 176358 w 4417162"/>
              <a:gd name="connsiteY139" fmla="*/ 6735762 h 6858000"/>
              <a:gd name="connsiteX140" fmla="*/ 184756 w 4417162"/>
              <a:gd name="connsiteY140" fmla="*/ 6791325 h 6858000"/>
              <a:gd name="connsiteX141" fmla="*/ 189795 w 4417162"/>
              <a:gd name="connsiteY141" fmla="*/ 6858000 h 6858000"/>
              <a:gd name="connsiteX142" fmla="*/ 334173 w 4417162"/>
              <a:gd name="connsiteY142" fmla="*/ 6858000 h 6858000"/>
              <a:gd name="connsiteX143" fmla="*/ 334174 w 4417162"/>
              <a:gd name="connsiteY143" fmla="*/ 6858000 h 6858000"/>
              <a:gd name="connsiteX144" fmla="*/ 4417162 w 4417162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417162" h="6858000">
                <a:moveTo>
                  <a:pt x="4417162" y="0"/>
                </a:moveTo>
                <a:lnTo>
                  <a:pt x="334174" y="0"/>
                </a:lnTo>
                <a:lnTo>
                  <a:pt x="334173" y="0"/>
                </a:lnTo>
                <a:lnTo>
                  <a:pt x="189795" y="0"/>
                </a:lnTo>
                <a:lnTo>
                  <a:pt x="184756" y="66675"/>
                </a:lnTo>
                <a:lnTo>
                  <a:pt x="176358" y="122237"/>
                </a:lnTo>
                <a:lnTo>
                  <a:pt x="166281" y="174625"/>
                </a:lnTo>
                <a:lnTo>
                  <a:pt x="149485" y="217487"/>
                </a:lnTo>
                <a:lnTo>
                  <a:pt x="132689" y="260350"/>
                </a:lnTo>
                <a:lnTo>
                  <a:pt x="112534" y="296862"/>
                </a:lnTo>
                <a:lnTo>
                  <a:pt x="92379" y="334962"/>
                </a:lnTo>
                <a:lnTo>
                  <a:pt x="73903" y="369887"/>
                </a:lnTo>
                <a:lnTo>
                  <a:pt x="55427" y="409575"/>
                </a:lnTo>
                <a:lnTo>
                  <a:pt x="38632" y="450850"/>
                </a:lnTo>
                <a:lnTo>
                  <a:pt x="23515" y="496887"/>
                </a:lnTo>
                <a:lnTo>
                  <a:pt x="11758" y="546100"/>
                </a:lnTo>
                <a:lnTo>
                  <a:pt x="3359" y="606425"/>
                </a:lnTo>
                <a:lnTo>
                  <a:pt x="0" y="673100"/>
                </a:lnTo>
                <a:lnTo>
                  <a:pt x="3359" y="744537"/>
                </a:lnTo>
                <a:lnTo>
                  <a:pt x="11758" y="801687"/>
                </a:lnTo>
                <a:lnTo>
                  <a:pt x="23515" y="854075"/>
                </a:lnTo>
                <a:lnTo>
                  <a:pt x="38632" y="901700"/>
                </a:lnTo>
                <a:lnTo>
                  <a:pt x="55427" y="942975"/>
                </a:lnTo>
                <a:lnTo>
                  <a:pt x="75583" y="981075"/>
                </a:lnTo>
                <a:lnTo>
                  <a:pt x="95738" y="1017587"/>
                </a:lnTo>
                <a:lnTo>
                  <a:pt x="115893" y="1055687"/>
                </a:lnTo>
                <a:lnTo>
                  <a:pt x="134368" y="1095375"/>
                </a:lnTo>
                <a:lnTo>
                  <a:pt x="152844" y="1136650"/>
                </a:lnTo>
                <a:lnTo>
                  <a:pt x="167960" y="1182687"/>
                </a:lnTo>
                <a:lnTo>
                  <a:pt x="178038" y="1235075"/>
                </a:lnTo>
                <a:lnTo>
                  <a:pt x="188115" y="1295400"/>
                </a:lnTo>
                <a:lnTo>
                  <a:pt x="189795" y="1363662"/>
                </a:lnTo>
                <a:lnTo>
                  <a:pt x="188115" y="1431925"/>
                </a:lnTo>
                <a:lnTo>
                  <a:pt x="178038" y="1492250"/>
                </a:lnTo>
                <a:lnTo>
                  <a:pt x="167960" y="1544637"/>
                </a:lnTo>
                <a:lnTo>
                  <a:pt x="152844" y="1589087"/>
                </a:lnTo>
                <a:lnTo>
                  <a:pt x="134368" y="1631950"/>
                </a:lnTo>
                <a:lnTo>
                  <a:pt x="115893" y="1671637"/>
                </a:lnTo>
                <a:lnTo>
                  <a:pt x="95738" y="1708150"/>
                </a:lnTo>
                <a:lnTo>
                  <a:pt x="75583" y="1743075"/>
                </a:lnTo>
                <a:lnTo>
                  <a:pt x="55427" y="1782762"/>
                </a:lnTo>
                <a:lnTo>
                  <a:pt x="38632" y="1824037"/>
                </a:lnTo>
                <a:lnTo>
                  <a:pt x="23515" y="1870075"/>
                </a:lnTo>
                <a:lnTo>
                  <a:pt x="11758" y="1922462"/>
                </a:lnTo>
                <a:lnTo>
                  <a:pt x="3359" y="1982787"/>
                </a:lnTo>
                <a:lnTo>
                  <a:pt x="0" y="2051050"/>
                </a:lnTo>
                <a:lnTo>
                  <a:pt x="3359" y="2119312"/>
                </a:lnTo>
                <a:lnTo>
                  <a:pt x="11758" y="2179637"/>
                </a:lnTo>
                <a:lnTo>
                  <a:pt x="23515" y="2232025"/>
                </a:lnTo>
                <a:lnTo>
                  <a:pt x="38632" y="2278062"/>
                </a:lnTo>
                <a:lnTo>
                  <a:pt x="55427" y="2319337"/>
                </a:lnTo>
                <a:lnTo>
                  <a:pt x="75583" y="2359025"/>
                </a:lnTo>
                <a:lnTo>
                  <a:pt x="95738" y="2395537"/>
                </a:lnTo>
                <a:lnTo>
                  <a:pt x="115893" y="2433637"/>
                </a:lnTo>
                <a:lnTo>
                  <a:pt x="134368" y="2471737"/>
                </a:lnTo>
                <a:lnTo>
                  <a:pt x="152844" y="2513012"/>
                </a:lnTo>
                <a:lnTo>
                  <a:pt x="167960" y="2560637"/>
                </a:lnTo>
                <a:lnTo>
                  <a:pt x="178038" y="2613025"/>
                </a:lnTo>
                <a:lnTo>
                  <a:pt x="188115" y="2671762"/>
                </a:lnTo>
                <a:lnTo>
                  <a:pt x="189795" y="2741612"/>
                </a:lnTo>
                <a:lnTo>
                  <a:pt x="188115" y="2809875"/>
                </a:lnTo>
                <a:lnTo>
                  <a:pt x="178038" y="2868612"/>
                </a:lnTo>
                <a:lnTo>
                  <a:pt x="167960" y="2922587"/>
                </a:lnTo>
                <a:lnTo>
                  <a:pt x="152844" y="2967037"/>
                </a:lnTo>
                <a:lnTo>
                  <a:pt x="134368" y="3009900"/>
                </a:lnTo>
                <a:lnTo>
                  <a:pt x="115893" y="3046412"/>
                </a:lnTo>
                <a:lnTo>
                  <a:pt x="95738" y="3084512"/>
                </a:lnTo>
                <a:lnTo>
                  <a:pt x="75583" y="3121025"/>
                </a:lnTo>
                <a:lnTo>
                  <a:pt x="55427" y="3160712"/>
                </a:lnTo>
                <a:lnTo>
                  <a:pt x="38632" y="3201987"/>
                </a:lnTo>
                <a:lnTo>
                  <a:pt x="23515" y="3248025"/>
                </a:lnTo>
                <a:lnTo>
                  <a:pt x="11758" y="3300412"/>
                </a:lnTo>
                <a:lnTo>
                  <a:pt x="3359" y="3360737"/>
                </a:lnTo>
                <a:lnTo>
                  <a:pt x="0" y="3427412"/>
                </a:lnTo>
                <a:lnTo>
                  <a:pt x="3359" y="3497262"/>
                </a:lnTo>
                <a:lnTo>
                  <a:pt x="11758" y="3557587"/>
                </a:lnTo>
                <a:lnTo>
                  <a:pt x="23515" y="3609975"/>
                </a:lnTo>
                <a:lnTo>
                  <a:pt x="38632" y="3656012"/>
                </a:lnTo>
                <a:lnTo>
                  <a:pt x="55427" y="3697287"/>
                </a:lnTo>
                <a:lnTo>
                  <a:pt x="75583" y="3736975"/>
                </a:lnTo>
                <a:lnTo>
                  <a:pt x="115893" y="3811587"/>
                </a:lnTo>
                <a:lnTo>
                  <a:pt x="134368" y="3848100"/>
                </a:lnTo>
                <a:lnTo>
                  <a:pt x="152844" y="3890962"/>
                </a:lnTo>
                <a:lnTo>
                  <a:pt x="167960" y="3935412"/>
                </a:lnTo>
                <a:lnTo>
                  <a:pt x="178038" y="3987800"/>
                </a:lnTo>
                <a:lnTo>
                  <a:pt x="188115" y="4048125"/>
                </a:lnTo>
                <a:lnTo>
                  <a:pt x="189795" y="4116387"/>
                </a:lnTo>
                <a:lnTo>
                  <a:pt x="188115" y="4186237"/>
                </a:lnTo>
                <a:lnTo>
                  <a:pt x="178038" y="4244975"/>
                </a:lnTo>
                <a:lnTo>
                  <a:pt x="167960" y="4297362"/>
                </a:lnTo>
                <a:lnTo>
                  <a:pt x="152844" y="4343400"/>
                </a:lnTo>
                <a:lnTo>
                  <a:pt x="134368" y="4386262"/>
                </a:lnTo>
                <a:lnTo>
                  <a:pt x="115893" y="4424362"/>
                </a:lnTo>
                <a:lnTo>
                  <a:pt x="75583" y="4498975"/>
                </a:lnTo>
                <a:lnTo>
                  <a:pt x="55427" y="4537075"/>
                </a:lnTo>
                <a:lnTo>
                  <a:pt x="38632" y="4579937"/>
                </a:lnTo>
                <a:lnTo>
                  <a:pt x="23515" y="4625975"/>
                </a:lnTo>
                <a:lnTo>
                  <a:pt x="11758" y="4678362"/>
                </a:lnTo>
                <a:lnTo>
                  <a:pt x="3359" y="4738687"/>
                </a:lnTo>
                <a:lnTo>
                  <a:pt x="0" y="4806950"/>
                </a:lnTo>
                <a:lnTo>
                  <a:pt x="3359" y="4875212"/>
                </a:lnTo>
                <a:lnTo>
                  <a:pt x="11758" y="4935537"/>
                </a:lnTo>
                <a:lnTo>
                  <a:pt x="23515" y="4987925"/>
                </a:lnTo>
                <a:lnTo>
                  <a:pt x="38632" y="5033962"/>
                </a:lnTo>
                <a:lnTo>
                  <a:pt x="55427" y="5075237"/>
                </a:lnTo>
                <a:lnTo>
                  <a:pt x="75583" y="5114925"/>
                </a:lnTo>
                <a:lnTo>
                  <a:pt x="95738" y="5149850"/>
                </a:lnTo>
                <a:lnTo>
                  <a:pt x="115893" y="5186362"/>
                </a:lnTo>
                <a:lnTo>
                  <a:pt x="134368" y="5226050"/>
                </a:lnTo>
                <a:lnTo>
                  <a:pt x="152844" y="5268912"/>
                </a:lnTo>
                <a:lnTo>
                  <a:pt x="167960" y="5313362"/>
                </a:lnTo>
                <a:lnTo>
                  <a:pt x="178038" y="5365750"/>
                </a:lnTo>
                <a:lnTo>
                  <a:pt x="188115" y="5426075"/>
                </a:lnTo>
                <a:lnTo>
                  <a:pt x="189795" y="5494337"/>
                </a:lnTo>
                <a:lnTo>
                  <a:pt x="188115" y="5562600"/>
                </a:lnTo>
                <a:lnTo>
                  <a:pt x="178038" y="5622925"/>
                </a:lnTo>
                <a:lnTo>
                  <a:pt x="167960" y="5675312"/>
                </a:lnTo>
                <a:lnTo>
                  <a:pt x="152844" y="5721350"/>
                </a:lnTo>
                <a:lnTo>
                  <a:pt x="134368" y="5762625"/>
                </a:lnTo>
                <a:lnTo>
                  <a:pt x="115893" y="5802312"/>
                </a:lnTo>
                <a:lnTo>
                  <a:pt x="95738" y="5840412"/>
                </a:lnTo>
                <a:lnTo>
                  <a:pt x="75583" y="5876925"/>
                </a:lnTo>
                <a:lnTo>
                  <a:pt x="55427" y="5915025"/>
                </a:lnTo>
                <a:lnTo>
                  <a:pt x="38632" y="5956300"/>
                </a:lnTo>
                <a:lnTo>
                  <a:pt x="23515" y="6003925"/>
                </a:lnTo>
                <a:lnTo>
                  <a:pt x="11758" y="6056312"/>
                </a:lnTo>
                <a:lnTo>
                  <a:pt x="3359" y="6113462"/>
                </a:lnTo>
                <a:lnTo>
                  <a:pt x="0" y="6183312"/>
                </a:lnTo>
                <a:lnTo>
                  <a:pt x="3359" y="6251575"/>
                </a:lnTo>
                <a:lnTo>
                  <a:pt x="11758" y="6311900"/>
                </a:lnTo>
                <a:lnTo>
                  <a:pt x="23515" y="6361112"/>
                </a:lnTo>
                <a:lnTo>
                  <a:pt x="38632" y="6407150"/>
                </a:lnTo>
                <a:lnTo>
                  <a:pt x="55427" y="6448425"/>
                </a:lnTo>
                <a:lnTo>
                  <a:pt x="73903" y="6488112"/>
                </a:lnTo>
                <a:lnTo>
                  <a:pt x="92379" y="6523037"/>
                </a:lnTo>
                <a:lnTo>
                  <a:pt x="112534" y="6561137"/>
                </a:lnTo>
                <a:lnTo>
                  <a:pt x="132689" y="6597650"/>
                </a:lnTo>
                <a:lnTo>
                  <a:pt x="149485" y="6640512"/>
                </a:lnTo>
                <a:lnTo>
                  <a:pt x="166281" y="6683375"/>
                </a:lnTo>
                <a:lnTo>
                  <a:pt x="176358" y="6735762"/>
                </a:lnTo>
                <a:lnTo>
                  <a:pt x="184756" y="6791325"/>
                </a:lnTo>
                <a:lnTo>
                  <a:pt x="189795" y="6858000"/>
                </a:lnTo>
                <a:lnTo>
                  <a:pt x="334173" y="6858000"/>
                </a:lnTo>
                <a:lnTo>
                  <a:pt x="334174" y="6858000"/>
                </a:lnTo>
                <a:lnTo>
                  <a:pt x="4417162" y="6858000"/>
                </a:lnTo>
                <a:close/>
              </a:path>
            </a:pathLst>
          </a:custGeom>
          <a:solidFill>
            <a:schemeClr val="accent1">
              <a:lumMod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E19BF1C0-EE32-4EEE-9539-CE8473AA2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3582" y="-123864"/>
            <a:ext cx="3066339" cy="382672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Mapping</a:t>
            </a:r>
          </a:p>
        </p:txBody>
      </p:sp>
      <p:sp>
        <p:nvSpPr>
          <p:cNvPr id="31" name="Slide Number Placeholder 30">
            <a:extLst>
              <a:ext uri="{FF2B5EF4-FFF2-40B4-BE49-F238E27FC236}">
                <a16:creationId xmlns:a16="http://schemas.microsoft.com/office/drawing/2014/main" id="{AD175D2A-0058-45E0-AAF6-7260876F00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z="1200">
                <a:solidFill>
                  <a:srgbClr val="000000">
                    <a:alpha val="60000"/>
                  </a:srgbClr>
                </a:solidFill>
                <a:latin typeface="+mn-lt"/>
                <a:cs typeface="+mn-cs"/>
              </a:rPr>
              <a:pPr>
                <a:spcAft>
                  <a:spcPts val="600"/>
                </a:spcAft>
              </a:pPr>
              <a:t>31</a:t>
            </a:fld>
            <a:endParaRPr lang="en-US" sz="1200">
              <a:solidFill>
                <a:srgbClr val="000000">
                  <a:alpha val="60000"/>
                </a:srgbClr>
              </a:solidFill>
              <a:latin typeface="+mn-lt"/>
              <a:cs typeface="+mn-cs"/>
            </a:endParaRP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FE0CDCB8-C9EF-B7E2-5C82-F1BAE7341C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0278" y="3279000"/>
            <a:ext cx="4591126" cy="3579000"/>
          </a:xfrm>
          <a:prstGeom prst="rect">
            <a:avLst/>
          </a:prstGeom>
        </p:spPr>
      </p:pic>
      <p:pic>
        <p:nvPicPr>
          <p:cNvPr id="7" name="Picture 6" descr="A picture containing table&#10;&#10;Description automatically generated">
            <a:extLst>
              <a:ext uri="{FF2B5EF4-FFF2-40B4-BE49-F238E27FC236}">
                <a16:creationId xmlns:a16="http://schemas.microsoft.com/office/drawing/2014/main" id="{7D69D1CE-07AB-9E6B-A6A2-7A5363998C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9018" y="0"/>
            <a:ext cx="4591126" cy="3579000"/>
          </a:xfrm>
          <a:prstGeom prst="rect">
            <a:avLst/>
          </a:prstGeom>
        </p:spPr>
      </p:pic>
      <p:pic>
        <p:nvPicPr>
          <p:cNvPr id="11" name="Picture 10" descr="A picture containing table&#10;&#10;Description automatically generated">
            <a:extLst>
              <a:ext uri="{FF2B5EF4-FFF2-40B4-BE49-F238E27FC236}">
                <a16:creationId xmlns:a16="http://schemas.microsoft.com/office/drawing/2014/main" id="{46CE92A4-E0CE-26D8-990F-D18DAB0C17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347" y="4983454"/>
            <a:ext cx="2229525" cy="1738021"/>
          </a:xfrm>
          <a:prstGeom prst="rect">
            <a:avLst/>
          </a:prstGeom>
        </p:spPr>
      </p:pic>
      <p:pic>
        <p:nvPicPr>
          <p:cNvPr id="12" name="Google Shape;82;p1">
            <a:extLst>
              <a:ext uri="{FF2B5EF4-FFF2-40B4-BE49-F238E27FC236}">
                <a16:creationId xmlns:a16="http://schemas.microsoft.com/office/drawing/2014/main" id="{EC27D128-FF50-CBDE-9BCE-49AC5881EBDD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0309" y="95795"/>
            <a:ext cx="902526" cy="5249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012946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1825AC39-5F85-4CAA-8A81-A1287086B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5DA4D23-37FC-4B90-8188-F0377C5FF4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417162" cy="6858000"/>
          </a:xfrm>
          <a:custGeom>
            <a:avLst/>
            <a:gdLst>
              <a:gd name="connsiteX0" fmla="*/ 0 w 4417162"/>
              <a:gd name="connsiteY0" fmla="*/ 0 h 6858000"/>
              <a:gd name="connsiteX1" fmla="*/ 144378 w 4417162"/>
              <a:gd name="connsiteY1" fmla="*/ 0 h 6858000"/>
              <a:gd name="connsiteX2" fmla="*/ 2310062 w 4417162"/>
              <a:gd name="connsiteY2" fmla="*/ 0 h 6858000"/>
              <a:gd name="connsiteX3" fmla="*/ 4227367 w 4417162"/>
              <a:gd name="connsiteY3" fmla="*/ 0 h 6858000"/>
              <a:gd name="connsiteX4" fmla="*/ 4232407 w 4417162"/>
              <a:gd name="connsiteY4" fmla="*/ 66675 h 6858000"/>
              <a:gd name="connsiteX5" fmla="*/ 4240804 w 4417162"/>
              <a:gd name="connsiteY5" fmla="*/ 122237 h 6858000"/>
              <a:gd name="connsiteX6" fmla="*/ 4250882 w 4417162"/>
              <a:gd name="connsiteY6" fmla="*/ 174625 h 6858000"/>
              <a:gd name="connsiteX7" fmla="*/ 4267678 w 4417162"/>
              <a:gd name="connsiteY7" fmla="*/ 217487 h 6858000"/>
              <a:gd name="connsiteX8" fmla="*/ 4284474 w 4417162"/>
              <a:gd name="connsiteY8" fmla="*/ 260350 h 6858000"/>
              <a:gd name="connsiteX9" fmla="*/ 4304629 w 4417162"/>
              <a:gd name="connsiteY9" fmla="*/ 296862 h 6858000"/>
              <a:gd name="connsiteX10" fmla="*/ 4324784 w 4417162"/>
              <a:gd name="connsiteY10" fmla="*/ 334962 h 6858000"/>
              <a:gd name="connsiteX11" fmla="*/ 4343260 w 4417162"/>
              <a:gd name="connsiteY11" fmla="*/ 369887 h 6858000"/>
              <a:gd name="connsiteX12" fmla="*/ 4361735 w 4417162"/>
              <a:gd name="connsiteY12" fmla="*/ 409575 h 6858000"/>
              <a:gd name="connsiteX13" fmla="*/ 4378531 w 4417162"/>
              <a:gd name="connsiteY13" fmla="*/ 450850 h 6858000"/>
              <a:gd name="connsiteX14" fmla="*/ 4393648 w 4417162"/>
              <a:gd name="connsiteY14" fmla="*/ 496887 h 6858000"/>
              <a:gd name="connsiteX15" fmla="*/ 4405405 w 4417162"/>
              <a:gd name="connsiteY15" fmla="*/ 546100 h 6858000"/>
              <a:gd name="connsiteX16" fmla="*/ 4413803 w 4417162"/>
              <a:gd name="connsiteY16" fmla="*/ 606425 h 6858000"/>
              <a:gd name="connsiteX17" fmla="*/ 4417162 w 4417162"/>
              <a:gd name="connsiteY17" fmla="*/ 673100 h 6858000"/>
              <a:gd name="connsiteX18" fmla="*/ 4413803 w 4417162"/>
              <a:gd name="connsiteY18" fmla="*/ 744537 h 6858000"/>
              <a:gd name="connsiteX19" fmla="*/ 4405405 w 4417162"/>
              <a:gd name="connsiteY19" fmla="*/ 801687 h 6858000"/>
              <a:gd name="connsiteX20" fmla="*/ 4393648 w 4417162"/>
              <a:gd name="connsiteY20" fmla="*/ 854075 h 6858000"/>
              <a:gd name="connsiteX21" fmla="*/ 4378531 w 4417162"/>
              <a:gd name="connsiteY21" fmla="*/ 901700 h 6858000"/>
              <a:gd name="connsiteX22" fmla="*/ 4361735 w 4417162"/>
              <a:gd name="connsiteY22" fmla="*/ 942975 h 6858000"/>
              <a:gd name="connsiteX23" fmla="*/ 4341580 w 4417162"/>
              <a:gd name="connsiteY23" fmla="*/ 981075 h 6858000"/>
              <a:gd name="connsiteX24" fmla="*/ 4321425 w 4417162"/>
              <a:gd name="connsiteY24" fmla="*/ 1017587 h 6858000"/>
              <a:gd name="connsiteX25" fmla="*/ 4301270 w 4417162"/>
              <a:gd name="connsiteY25" fmla="*/ 1055687 h 6858000"/>
              <a:gd name="connsiteX26" fmla="*/ 4282794 w 4417162"/>
              <a:gd name="connsiteY26" fmla="*/ 1095375 h 6858000"/>
              <a:gd name="connsiteX27" fmla="*/ 4264318 w 4417162"/>
              <a:gd name="connsiteY27" fmla="*/ 1136650 h 6858000"/>
              <a:gd name="connsiteX28" fmla="*/ 4249203 w 4417162"/>
              <a:gd name="connsiteY28" fmla="*/ 1182687 h 6858000"/>
              <a:gd name="connsiteX29" fmla="*/ 4239125 w 4417162"/>
              <a:gd name="connsiteY29" fmla="*/ 1235075 h 6858000"/>
              <a:gd name="connsiteX30" fmla="*/ 4229047 w 4417162"/>
              <a:gd name="connsiteY30" fmla="*/ 1295400 h 6858000"/>
              <a:gd name="connsiteX31" fmla="*/ 4227367 w 4417162"/>
              <a:gd name="connsiteY31" fmla="*/ 1363662 h 6858000"/>
              <a:gd name="connsiteX32" fmla="*/ 4229047 w 4417162"/>
              <a:gd name="connsiteY32" fmla="*/ 1431925 h 6858000"/>
              <a:gd name="connsiteX33" fmla="*/ 4239125 w 4417162"/>
              <a:gd name="connsiteY33" fmla="*/ 1492250 h 6858000"/>
              <a:gd name="connsiteX34" fmla="*/ 4249203 w 4417162"/>
              <a:gd name="connsiteY34" fmla="*/ 1544637 h 6858000"/>
              <a:gd name="connsiteX35" fmla="*/ 4264318 w 4417162"/>
              <a:gd name="connsiteY35" fmla="*/ 1589087 h 6858000"/>
              <a:gd name="connsiteX36" fmla="*/ 4282794 w 4417162"/>
              <a:gd name="connsiteY36" fmla="*/ 1631950 h 6858000"/>
              <a:gd name="connsiteX37" fmla="*/ 4301270 w 4417162"/>
              <a:gd name="connsiteY37" fmla="*/ 1671637 h 6858000"/>
              <a:gd name="connsiteX38" fmla="*/ 4321425 w 4417162"/>
              <a:gd name="connsiteY38" fmla="*/ 1708150 h 6858000"/>
              <a:gd name="connsiteX39" fmla="*/ 4341580 w 4417162"/>
              <a:gd name="connsiteY39" fmla="*/ 1743075 h 6858000"/>
              <a:gd name="connsiteX40" fmla="*/ 4361735 w 4417162"/>
              <a:gd name="connsiteY40" fmla="*/ 1782762 h 6858000"/>
              <a:gd name="connsiteX41" fmla="*/ 4378531 w 4417162"/>
              <a:gd name="connsiteY41" fmla="*/ 1824037 h 6858000"/>
              <a:gd name="connsiteX42" fmla="*/ 4393648 w 4417162"/>
              <a:gd name="connsiteY42" fmla="*/ 1870075 h 6858000"/>
              <a:gd name="connsiteX43" fmla="*/ 4405405 w 4417162"/>
              <a:gd name="connsiteY43" fmla="*/ 1922462 h 6858000"/>
              <a:gd name="connsiteX44" fmla="*/ 4413803 w 4417162"/>
              <a:gd name="connsiteY44" fmla="*/ 1982787 h 6858000"/>
              <a:gd name="connsiteX45" fmla="*/ 4417162 w 4417162"/>
              <a:gd name="connsiteY45" fmla="*/ 2051050 h 6858000"/>
              <a:gd name="connsiteX46" fmla="*/ 4413803 w 4417162"/>
              <a:gd name="connsiteY46" fmla="*/ 2119312 h 6858000"/>
              <a:gd name="connsiteX47" fmla="*/ 4405405 w 4417162"/>
              <a:gd name="connsiteY47" fmla="*/ 2179637 h 6858000"/>
              <a:gd name="connsiteX48" fmla="*/ 4393648 w 4417162"/>
              <a:gd name="connsiteY48" fmla="*/ 2232025 h 6858000"/>
              <a:gd name="connsiteX49" fmla="*/ 4378531 w 4417162"/>
              <a:gd name="connsiteY49" fmla="*/ 2278062 h 6858000"/>
              <a:gd name="connsiteX50" fmla="*/ 4361735 w 4417162"/>
              <a:gd name="connsiteY50" fmla="*/ 2319337 h 6858000"/>
              <a:gd name="connsiteX51" fmla="*/ 4341580 w 4417162"/>
              <a:gd name="connsiteY51" fmla="*/ 2359025 h 6858000"/>
              <a:gd name="connsiteX52" fmla="*/ 4321425 w 4417162"/>
              <a:gd name="connsiteY52" fmla="*/ 2395537 h 6858000"/>
              <a:gd name="connsiteX53" fmla="*/ 4301270 w 4417162"/>
              <a:gd name="connsiteY53" fmla="*/ 2433637 h 6858000"/>
              <a:gd name="connsiteX54" fmla="*/ 4282794 w 4417162"/>
              <a:gd name="connsiteY54" fmla="*/ 2471737 h 6858000"/>
              <a:gd name="connsiteX55" fmla="*/ 4264318 w 4417162"/>
              <a:gd name="connsiteY55" fmla="*/ 2513012 h 6858000"/>
              <a:gd name="connsiteX56" fmla="*/ 4249203 w 4417162"/>
              <a:gd name="connsiteY56" fmla="*/ 2560637 h 6858000"/>
              <a:gd name="connsiteX57" fmla="*/ 4239125 w 4417162"/>
              <a:gd name="connsiteY57" fmla="*/ 2613025 h 6858000"/>
              <a:gd name="connsiteX58" fmla="*/ 4229047 w 4417162"/>
              <a:gd name="connsiteY58" fmla="*/ 2671762 h 6858000"/>
              <a:gd name="connsiteX59" fmla="*/ 4227367 w 4417162"/>
              <a:gd name="connsiteY59" fmla="*/ 2741612 h 6858000"/>
              <a:gd name="connsiteX60" fmla="*/ 4229047 w 4417162"/>
              <a:gd name="connsiteY60" fmla="*/ 2809875 h 6858000"/>
              <a:gd name="connsiteX61" fmla="*/ 4239125 w 4417162"/>
              <a:gd name="connsiteY61" fmla="*/ 2868612 h 6858000"/>
              <a:gd name="connsiteX62" fmla="*/ 4249203 w 4417162"/>
              <a:gd name="connsiteY62" fmla="*/ 2922587 h 6858000"/>
              <a:gd name="connsiteX63" fmla="*/ 4264318 w 4417162"/>
              <a:gd name="connsiteY63" fmla="*/ 2967037 h 6858000"/>
              <a:gd name="connsiteX64" fmla="*/ 4282794 w 4417162"/>
              <a:gd name="connsiteY64" fmla="*/ 3009900 h 6858000"/>
              <a:gd name="connsiteX65" fmla="*/ 4301270 w 4417162"/>
              <a:gd name="connsiteY65" fmla="*/ 3046412 h 6858000"/>
              <a:gd name="connsiteX66" fmla="*/ 4321425 w 4417162"/>
              <a:gd name="connsiteY66" fmla="*/ 3084512 h 6858000"/>
              <a:gd name="connsiteX67" fmla="*/ 4341580 w 4417162"/>
              <a:gd name="connsiteY67" fmla="*/ 3121025 h 6858000"/>
              <a:gd name="connsiteX68" fmla="*/ 4361735 w 4417162"/>
              <a:gd name="connsiteY68" fmla="*/ 3160712 h 6858000"/>
              <a:gd name="connsiteX69" fmla="*/ 4378531 w 4417162"/>
              <a:gd name="connsiteY69" fmla="*/ 3201987 h 6858000"/>
              <a:gd name="connsiteX70" fmla="*/ 4393648 w 4417162"/>
              <a:gd name="connsiteY70" fmla="*/ 3248025 h 6858000"/>
              <a:gd name="connsiteX71" fmla="*/ 4405405 w 4417162"/>
              <a:gd name="connsiteY71" fmla="*/ 3300412 h 6858000"/>
              <a:gd name="connsiteX72" fmla="*/ 4413803 w 4417162"/>
              <a:gd name="connsiteY72" fmla="*/ 3360737 h 6858000"/>
              <a:gd name="connsiteX73" fmla="*/ 4417162 w 4417162"/>
              <a:gd name="connsiteY73" fmla="*/ 3427412 h 6858000"/>
              <a:gd name="connsiteX74" fmla="*/ 4413803 w 4417162"/>
              <a:gd name="connsiteY74" fmla="*/ 3497262 h 6858000"/>
              <a:gd name="connsiteX75" fmla="*/ 4405405 w 4417162"/>
              <a:gd name="connsiteY75" fmla="*/ 3557587 h 6858000"/>
              <a:gd name="connsiteX76" fmla="*/ 4393648 w 4417162"/>
              <a:gd name="connsiteY76" fmla="*/ 3609975 h 6858000"/>
              <a:gd name="connsiteX77" fmla="*/ 4378531 w 4417162"/>
              <a:gd name="connsiteY77" fmla="*/ 3656012 h 6858000"/>
              <a:gd name="connsiteX78" fmla="*/ 4361735 w 4417162"/>
              <a:gd name="connsiteY78" fmla="*/ 3697287 h 6858000"/>
              <a:gd name="connsiteX79" fmla="*/ 4341580 w 4417162"/>
              <a:gd name="connsiteY79" fmla="*/ 3736975 h 6858000"/>
              <a:gd name="connsiteX80" fmla="*/ 4301270 w 4417162"/>
              <a:gd name="connsiteY80" fmla="*/ 3811587 h 6858000"/>
              <a:gd name="connsiteX81" fmla="*/ 4282794 w 4417162"/>
              <a:gd name="connsiteY81" fmla="*/ 3848100 h 6858000"/>
              <a:gd name="connsiteX82" fmla="*/ 4264318 w 4417162"/>
              <a:gd name="connsiteY82" fmla="*/ 3890962 h 6858000"/>
              <a:gd name="connsiteX83" fmla="*/ 4249203 w 4417162"/>
              <a:gd name="connsiteY83" fmla="*/ 3935412 h 6858000"/>
              <a:gd name="connsiteX84" fmla="*/ 4239125 w 4417162"/>
              <a:gd name="connsiteY84" fmla="*/ 3987800 h 6858000"/>
              <a:gd name="connsiteX85" fmla="*/ 4229047 w 4417162"/>
              <a:gd name="connsiteY85" fmla="*/ 4048125 h 6858000"/>
              <a:gd name="connsiteX86" fmla="*/ 4227367 w 4417162"/>
              <a:gd name="connsiteY86" fmla="*/ 4116387 h 6858000"/>
              <a:gd name="connsiteX87" fmla="*/ 4229047 w 4417162"/>
              <a:gd name="connsiteY87" fmla="*/ 4186237 h 6858000"/>
              <a:gd name="connsiteX88" fmla="*/ 4239125 w 4417162"/>
              <a:gd name="connsiteY88" fmla="*/ 4244975 h 6858000"/>
              <a:gd name="connsiteX89" fmla="*/ 4249203 w 4417162"/>
              <a:gd name="connsiteY89" fmla="*/ 4297362 h 6858000"/>
              <a:gd name="connsiteX90" fmla="*/ 4264318 w 4417162"/>
              <a:gd name="connsiteY90" fmla="*/ 4343400 h 6858000"/>
              <a:gd name="connsiteX91" fmla="*/ 4282794 w 4417162"/>
              <a:gd name="connsiteY91" fmla="*/ 4386262 h 6858000"/>
              <a:gd name="connsiteX92" fmla="*/ 4301270 w 4417162"/>
              <a:gd name="connsiteY92" fmla="*/ 4424362 h 6858000"/>
              <a:gd name="connsiteX93" fmla="*/ 4341580 w 4417162"/>
              <a:gd name="connsiteY93" fmla="*/ 4498975 h 6858000"/>
              <a:gd name="connsiteX94" fmla="*/ 4361735 w 4417162"/>
              <a:gd name="connsiteY94" fmla="*/ 4537075 h 6858000"/>
              <a:gd name="connsiteX95" fmla="*/ 4378531 w 4417162"/>
              <a:gd name="connsiteY95" fmla="*/ 4579937 h 6858000"/>
              <a:gd name="connsiteX96" fmla="*/ 4393648 w 4417162"/>
              <a:gd name="connsiteY96" fmla="*/ 4625975 h 6858000"/>
              <a:gd name="connsiteX97" fmla="*/ 4405405 w 4417162"/>
              <a:gd name="connsiteY97" fmla="*/ 4678362 h 6858000"/>
              <a:gd name="connsiteX98" fmla="*/ 4413803 w 4417162"/>
              <a:gd name="connsiteY98" fmla="*/ 4738687 h 6858000"/>
              <a:gd name="connsiteX99" fmla="*/ 4417162 w 4417162"/>
              <a:gd name="connsiteY99" fmla="*/ 4806950 h 6858000"/>
              <a:gd name="connsiteX100" fmla="*/ 4413803 w 4417162"/>
              <a:gd name="connsiteY100" fmla="*/ 4875212 h 6858000"/>
              <a:gd name="connsiteX101" fmla="*/ 4405405 w 4417162"/>
              <a:gd name="connsiteY101" fmla="*/ 4935537 h 6858000"/>
              <a:gd name="connsiteX102" fmla="*/ 4393648 w 4417162"/>
              <a:gd name="connsiteY102" fmla="*/ 4987925 h 6858000"/>
              <a:gd name="connsiteX103" fmla="*/ 4378531 w 4417162"/>
              <a:gd name="connsiteY103" fmla="*/ 5033962 h 6858000"/>
              <a:gd name="connsiteX104" fmla="*/ 4361735 w 4417162"/>
              <a:gd name="connsiteY104" fmla="*/ 5075237 h 6858000"/>
              <a:gd name="connsiteX105" fmla="*/ 4341580 w 4417162"/>
              <a:gd name="connsiteY105" fmla="*/ 5114925 h 6858000"/>
              <a:gd name="connsiteX106" fmla="*/ 4321425 w 4417162"/>
              <a:gd name="connsiteY106" fmla="*/ 5149850 h 6858000"/>
              <a:gd name="connsiteX107" fmla="*/ 4301270 w 4417162"/>
              <a:gd name="connsiteY107" fmla="*/ 5186362 h 6858000"/>
              <a:gd name="connsiteX108" fmla="*/ 4282794 w 4417162"/>
              <a:gd name="connsiteY108" fmla="*/ 5226050 h 6858000"/>
              <a:gd name="connsiteX109" fmla="*/ 4264318 w 4417162"/>
              <a:gd name="connsiteY109" fmla="*/ 5268912 h 6858000"/>
              <a:gd name="connsiteX110" fmla="*/ 4249203 w 4417162"/>
              <a:gd name="connsiteY110" fmla="*/ 5313362 h 6858000"/>
              <a:gd name="connsiteX111" fmla="*/ 4239125 w 4417162"/>
              <a:gd name="connsiteY111" fmla="*/ 5365750 h 6858000"/>
              <a:gd name="connsiteX112" fmla="*/ 4229047 w 4417162"/>
              <a:gd name="connsiteY112" fmla="*/ 5426075 h 6858000"/>
              <a:gd name="connsiteX113" fmla="*/ 4227367 w 4417162"/>
              <a:gd name="connsiteY113" fmla="*/ 5494337 h 6858000"/>
              <a:gd name="connsiteX114" fmla="*/ 4229047 w 4417162"/>
              <a:gd name="connsiteY114" fmla="*/ 5562600 h 6858000"/>
              <a:gd name="connsiteX115" fmla="*/ 4239125 w 4417162"/>
              <a:gd name="connsiteY115" fmla="*/ 5622925 h 6858000"/>
              <a:gd name="connsiteX116" fmla="*/ 4249203 w 4417162"/>
              <a:gd name="connsiteY116" fmla="*/ 5675312 h 6858000"/>
              <a:gd name="connsiteX117" fmla="*/ 4264318 w 4417162"/>
              <a:gd name="connsiteY117" fmla="*/ 5721350 h 6858000"/>
              <a:gd name="connsiteX118" fmla="*/ 4282794 w 4417162"/>
              <a:gd name="connsiteY118" fmla="*/ 5762625 h 6858000"/>
              <a:gd name="connsiteX119" fmla="*/ 4301270 w 4417162"/>
              <a:gd name="connsiteY119" fmla="*/ 5802312 h 6858000"/>
              <a:gd name="connsiteX120" fmla="*/ 4321425 w 4417162"/>
              <a:gd name="connsiteY120" fmla="*/ 5840412 h 6858000"/>
              <a:gd name="connsiteX121" fmla="*/ 4341580 w 4417162"/>
              <a:gd name="connsiteY121" fmla="*/ 5876925 h 6858000"/>
              <a:gd name="connsiteX122" fmla="*/ 4361735 w 4417162"/>
              <a:gd name="connsiteY122" fmla="*/ 5915025 h 6858000"/>
              <a:gd name="connsiteX123" fmla="*/ 4378531 w 4417162"/>
              <a:gd name="connsiteY123" fmla="*/ 5956300 h 6858000"/>
              <a:gd name="connsiteX124" fmla="*/ 4393648 w 4417162"/>
              <a:gd name="connsiteY124" fmla="*/ 6003925 h 6858000"/>
              <a:gd name="connsiteX125" fmla="*/ 4405405 w 4417162"/>
              <a:gd name="connsiteY125" fmla="*/ 6056312 h 6858000"/>
              <a:gd name="connsiteX126" fmla="*/ 4413803 w 4417162"/>
              <a:gd name="connsiteY126" fmla="*/ 6113462 h 6858000"/>
              <a:gd name="connsiteX127" fmla="*/ 4417162 w 4417162"/>
              <a:gd name="connsiteY127" fmla="*/ 6183312 h 6858000"/>
              <a:gd name="connsiteX128" fmla="*/ 4413803 w 4417162"/>
              <a:gd name="connsiteY128" fmla="*/ 6251575 h 6858000"/>
              <a:gd name="connsiteX129" fmla="*/ 4405405 w 4417162"/>
              <a:gd name="connsiteY129" fmla="*/ 6311900 h 6858000"/>
              <a:gd name="connsiteX130" fmla="*/ 4393648 w 4417162"/>
              <a:gd name="connsiteY130" fmla="*/ 6361112 h 6858000"/>
              <a:gd name="connsiteX131" fmla="*/ 4378531 w 4417162"/>
              <a:gd name="connsiteY131" fmla="*/ 6407150 h 6858000"/>
              <a:gd name="connsiteX132" fmla="*/ 4361735 w 4417162"/>
              <a:gd name="connsiteY132" fmla="*/ 6448425 h 6858000"/>
              <a:gd name="connsiteX133" fmla="*/ 4343260 w 4417162"/>
              <a:gd name="connsiteY133" fmla="*/ 6488112 h 6858000"/>
              <a:gd name="connsiteX134" fmla="*/ 4324784 w 4417162"/>
              <a:gd name="connsiteY134" fmla="*/ 6523037 h 6858000"/>
              <a:gd name="connsiteX135" fmla="*/ 4304629 w 4417162"/>
              <a:gd name="connsiteY135" fmla="*/ 6561137 h 6858000"/>
              <a:gd name="connsiteX136" fmla="*/ 4284474 w 4417162"/>
              <a:gd name="connsiteY136" fmla="*/ 6597650 h 6858000"/>
              <a:gd name="connsiteX137" fmla="*/ 4267678 w 4417162"/>
              <a:gd name="connsiteY137" fmla="*/ 6640512 h 6858000"/>
              <a:gd name="connsiteX138" fmla="*/ 4250882 w 4417162"/>
              <a:gd name="connsiteY138" fmla="*/ 6683375 h 6858000"/>
              <a:gd name="connsiteX139" fmla="*/ 4240804 w 4417162"/>
              <a:gd name="connsiteY139" fmla="*/ 6735762 h 6858000"/>
              <a:gd name="connsiteX140" fmla="*/ 4232407 w 4417162"/>
              <a:gd name="connsiteY140" fmla="*/ 6791325 h 6858000"/>
              <a:gd name="connsiteX141" fmla="*/ 4227367 w 4417162"/>
              <a:gd name="connsiteY141" fmla="*/ 6858000 h 6858000"/>
              <a:gd name="connsiteX142" fmla="*/ 2310062 w 4417162"/>
              <a:gd name="connsiteY142" fmla="*/ 6858000 h 6858000"/>
              <a:gd name="connsiteX143" fmla="*/ 144378 w 4417162"/>
              <a:gd name="connsiteY143" fmla="*/ 6858000 h 6858000"/>
              <a:gd name="connsiteX144" fmla="*/ 0 w 4417162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417162" h="6858000">
                <a:moveTo>
                  <a:pt x="0" y="0"/>
                </a:moveTo>
                <a:lnTo>
                  <a:pt x="144378" y="0"/>
                </a:lnTo>
                <a:lnTo>
                  <a:pt x="2310062" y="0"/>
                </a:lnTo>
                <a:lnTo>
                  <a:pt x="4227367" y="0"/>
                </a:lnTo>
                <a:lnTo>
                  <a:pt x="4232407" y="66675"/>
                </a:lnTo>
                <a:lnTo>
                  <a:pt x="4240804" y="122237"/>
                </a:lnTo>
                <a:lnTo>
                  <a:pt x="4250882" y="174625"/>
                </a:lnTo>
                <a:lnTo>
                  <a:pt x="4267678" y="217487"/>
                </a:lnTo>
                <a:lnTo>
                  <a:pt x="4284474" y="260350"/>
                </a:lnTo>
                <a:lnTo>
                  <a:pt x="4304629" y="296862"/>
                </a:lnTo>
                <a:lnTo>
                  <a:pt x="4324784" y="334962"/>
                </a:lnTo>
                <a:lnTo>
                  <a:pt x="4343260" y="369887"/>
                </a:lnTo>
                <a:lnTo>
                  <a:pt x="4361735" y="409575"/>
                </a:lnTo>
                <a:lnTo>
                  <a:pt x="4378531" y="450850"/>
                </a:lnTo>
                <a:lnTo>
                  <a:pt x="4393648" y="496887"/>
                </a:lnTo>
                <a:lnTo>
                  <a:pt x="4405405" y="546100"/>
                </a:lnTo>
                <a:lnTo>
                  <a:pt x="4413803" y="606425"/>
                </a:lnTo>
                <a:lnTo>
                  <a:pt x="4417162" y="673100"/>
                </a:lnTo>
                <a:lnTo>
                  <a:pt x="4413803" y="744537"/>
                </a:lnTo>
                <a:lnTo>
                  <a:pt x="4405405" y="801687"/>
                </a:lnTo>
                <a:lnTo>
                  <a:pt x="4393648" y="854075"/>
                </a:lnTo>
                <a:lnTo>
                  <a:pt x="4378531" y="901700"/>
                </a:lnTo>
                <a:lnTo>
                  <a:pt x="4361735" y="942975"/>
                </a:lnTo>
                <a:lnTo>
                  <a:pt x="4341580" y="981075"/>
                </a:lnTo>
                <a:lnTo>
                  <a:pt x="4321425" y="1017587"/>
                </a:lnTo>
                <a:lnTo>
                  <a:pt x="4301270" y="1055687"/>
                </a:lnTo>
                <a:lnTo>
                  <a:pt x="4282794" y="1095375"/>
                </a:lnTo>
                <a:lnTo>
                  <a:pt x="4264318" y="1136650"/>
                </a:lnTo>
                <a:lnTo>
                  <a:pt x="4249203" y="1182687"/>
                </a:lnTo>
                <a:lnTo>
                  <a:pt x="4239125" y="1235075"/>
                </a:lnTo>
                <a:lnTo>
                  <a:pt x="4229047" y="1295400"/>
                </a:lnTo>
                <a:lnTo>
                  <a:pt x="4227367" y="1363662"/>
                </a:lnTo>
                <a:lnTo>
                  <a:pt x="4229047" y="1431925"/>
                </a:lnTo>
                <a:lnTo>
                  <a:pt x="4239125" y="1492250"/>
                </a:lnTo>
                <a:lnTo>
                  <a:pt x="4249203" y="1544637"/>
                </a:lnTo>
                <a:lnTo>
                  <a:pt x="4264318" y="1589087"/>
                </a:lnTo>
                <a:lnTo>
                  <a:pt x="4282794" y="1631950"/>
                </a:lnTo>
                <a:lnTo>
                  <a:pt x="4301270" y="1671637"/>
                </a:lnTo>
                <a:lnTo>
                  <a:pt x="4321425" y="1708150"/>
                </a:lnTo>
                <a:lnTo>
                  <a:pt x="4341580" y="1743075"/>
                </a:lnTo>
                <a:lnTo>
                  <a:pt x="4361735" y="1782762"/>
                </a:lnTo>
                <a:lnTo>
                  <a:pt x="4378531" y="1824037"/>
                </a:lnTo>
                <a:lnTo>
                  <a:pt x="4393648" y="1870075"/>
                </a:lnTo>
                <a:lnTo>
                  <a:pt x="4405405" y="1922462"/>
                </a:lnTo>
                <a:lnTo>
                  <a:pt x="4413803" y="1982787"/>
                </a:lnTo>
                <a:lnTo>
                  <a:pt x="4417162" y="2051050"/>
                </a:lnTo>
                <a:lnTo>
                  <a:pt x="4413803" y="2119312"/>
                </a:lnTo>
                <a:lnTo>
                  <a:pt x="4405405" y="2179637"/>
                </a:lnTo>
                <a:lnTo>
                  <a:pt x="4393648" y="2232025"/>
                </a:lnTo>
                <a:lnTo>
                  <a:pt x="4378531" y="2278062"/>
                </a:lnTo>
                <a:lnTo>
                  <a:pt x="4361735" y="2319337"/>
                </a:lnTo>
                <a:lnTo>
                  <a:pt x="4341580" y="2359025"/>
                </a:lnTo>
                <a:lnTo>
                  <a:pt x="4321425" y="2395537"/>
                </a:lnTo>
                <a:lnTo>
                  <a:pt x="4301270" y="2433637"/>
                </a:lnTo>
                <a:lnTo>
                  <a:pt x="4282794" y="2471737"/>
                </a:lnTo>
                <a:lnTo>
                  <a:pt x="4264318" y="2513012"/>
                </a:lnTo>
                <a:lnTo>
                  <a:pt x="4249203" y="2560637"/>
                </a:lnTo>
                <a:lnTo>
                  <a:pt x="4239125" y="2613025"/>
                </a:lnTo>
                <a:lnTo>
                  <a:pt x="4229047" y="2671762"/>
                </a:lnTo>
                <a:lnTo>
                  <a:pt x="4227367" y="2741612"/>
                </a:lnTo>
                <a:lnTo>
                  <a:pt x="4229047" y="2809875"/>
                </a:lnTo>
                <a:lnTo>
                  <a:pt x="4239125" y="2868612"/>
                </a:lnTo>
                <a:lnTo>
                  <a:pt x="4249203" y="2922587"/>
                </a:lnTo>
                <a:lnTo>
                  <a:pt x="4264318" y="2967037"/>
                </a:lnTo>
                <a:lnTo>
                  <a:pt x="4282794" y="3009900"/>
                </a:lnTo>
                <a:lnTo>
                  <a:pt x="4301270" y="3046412"/>
                </a:lnTo>
                <a:lnTo>
                  <a:pt x="4321425" y="3084512"/>
                </a:lnTo>
                <a:lnTo>
                  <a:pt x="4341580" y="3121025"/>
                </a:lnTo>
                <a:lnTo>
                  <a:pt x="4361735" y="3160712"/>
                </a:lnTo>
                <a:lnTo>
                  <a:pt x="4378531" y="3201987"/>
                </a:lnTo>
                <a:lnTo>
                  <a:pt x="4393648" y="3248025"/>
                </a:lnTo>
                <a:lnTo>
                  <a:pt x="4405405" y="3300412"/>
                </a:lnTo>
                <a:lnTo>
                  <a:pt x="4413803" y="3360737"/>
                </a:lnTo>
                <a:lnTo>
                  <a:pt x="4417162" y="3427412"/>
                </a:lnTo>
                <a:lnTo>
                  <a:pt x="4413803" y="3497262"/>
                </a:lnTo>
                <a:lnTo>
                  <a:pt x="4405405" y="3557587"/>
                </a:lnTo>
                <a:lnTo>
                  <a:pt x="4393648" y="3609975"/>
                </a:lnTo>
                <a:lnTo>
                  <a:pt x="4378531" y="3656012"/>
                </a:lnTo>
                <a:lnTo>
                  <a:pt x="4361735" y="3697287"/>
                </a:lnTo>
                <a:lnTo>
                  <a:pt x="4341580" y="3736975"/>
                </a:lnTo>
                <a:lnTo>
                  <a:pt x="4301270" y="3811587"/>
                </a:lnTo>
                <a:lnTo>
                  <a:pt x="4282794" y="3848100"/>
                </a:lnTo>
                <a:lnTo>
                  <a:pt x="4264318" y="3890962"/>
                </a:lnTo>
                <a:lnTo>
                  <a:pt x="4249203" y="3935412"/>
                </a:lnTo>
                <a:lnTo>
                  <a:pt x="4239125" y="3987800"/>
                </a:lnTo>
                <a:lnTo>
                  <a:pt x="4229047" y="4048125"/>
                </a:lnTo>
                <a:lnTo>
                  <a:pt x="4227367" y="4116387"/>
                </a:lnTo>
                <a:lnTo>
                  <a:pt x="4229047" y="4186237"/>
                </a:lnTo>
                <a:lnTo>
                  <a:pt x="4239125" y="4244975"/>
                </a:lnTo>
                <a:lnTo>
                  <a:pt x="4249203" y="4297362"/>
                </a:lnTo>
                <a:lnTo>
                  <a:pt x="4264318" y="4343400"/>
                </a:lnTo>
                <a:lnTo>
                  <a:pt x="4282794" y="4386262"/>
                </a:lnTo>
                <a:lnTo>
                  <a:pt x="4301270" y="4424362"/>
                </a:lnTo>
                <a:lnTo>
                  <a:pt x="4341580" y="4498975"/>
                </a:lnTo>
                <a:lnTo>
                  <a:pt x="4361735" y="4537075"/>
                </a:lnTo>
                <a:lnTo>
                  <a:pt x="4378531" y="4579937"/>
                </a:lnTo>
                <a:lnTo>
                  <a:pt x="4393648" y="4625975"/>
                </a:lnTo>
                <a:lnTo>
                  <a:pt x="4405405" y="4678362"/>
                </a:lnTo>
                <a:lnTo>
                  <a:pt x="4413803" y="4738687"/>
                </a:lnTo>
                <a:lnTo>
                  <a:pt x="4417162" y="4806950"/>
                </a:lnTo>
                <a:lnTo>
                  <a:pt x="4413803" y="4875212"/>
                </a:lnTo>
                <a:lnTo>
                  <a:pt x="4405405" y="4935537"/>
                </a:lnTo>
                <a:lnTo>
                  <a:pt x="4393648" y="4987925"/>
                </a:lnTo>
                <a:lnTo>
                  <a:pt x="4378531" y="5033962"/>
                </a:lnTo>
                <a:lnTo>
                  <a:pt x="4361735" y="5075237"/>
                </a:lnTo>
                <a:lnTo>
                  <a:pt x="4341580" y="5114925"/>
                </a:lnTo>
                <a:lnTo>
                  <a:pt x="4321425" y="5149850"/>
                </a:lnTo>
                <a:lnTo>
                  <a:pt x="4301270" y="5186362"/>
                </a:lnTo>
                <a:lnTo>
                  <a:pt x="4282794" y="5226050"/>
                </a:lnTo>
                <a:lnTo>
                  <a:pt x="4264318" y="5268912"/>
                </a:lnTo>
                <a:lnTo>
                  <a:pt x="4249203" y="5313362"/>
                </a:lnTo>
                <a:lnTo>
                  <a:pt x="4239125" y="5365750"/>
                </a:lnTo>
                <a:lnTo>
                  <a:pt x="4229047" y="5426075"/>
                </a:lnTo>
                <a:lnTo>
                  <a:pt x="4227367" y="5494337"/>
                </a:lnTo>
                <a:lnTo>
                  <a:pt x="4229047" y="5562600"/>
                </a:lnTo>
                <a:lnTo>
                  <a:pt x="4239125" y="5622925"/>
                </a:lnTo>
                <a:lnTo>
                  <a:pt x="4249203" y="5675312"/>
                </a:lnTo>
                <a:lnTo>
                  <a:pt x="4264318" y="5721350"/>
                </a:lnTo>
                <a:lnTo>
                  <a:pt x="4282794" y="5762625"/>
                </a:lnTo>
                <a:lnTo>
                  <a:pt x="4301270" y="5802312"/>
                </a:lnTo>
                <a:lnTo>
                  <a:pt x="4321425" y="5840412"/>
                </a:lnTo>
                <a:lnTo>
                  <a:pt x="4341580" y="5876925"/>
                </a:lnTo>
                <a:lnTo>
                  <a:pt x="4361735" y="5915025"/>
                </a:lnTo>
                <a:lnTo>
                  <a:pt x="4378531" y="5956300"/>
                </a:lnTo>
                <a:lnTo>
                  <a:pt x="4393648" y="6003925"/>
                </a:lnTo>
                <a:lnTo>
                  <a:pt x="4405405" y="6056312"/>
                </a:lnTo>
                <a:lnTo>
                  <a:pt x="4413803" y="6113462"/>
                </a:lnTo>
                <a:lnTo>
                  <a:pt x="4417162" y="6183312"/>
                </a:lnTo>
                <a:lnTo>
                  <a:pt x="4413803" y="6251575"/>
                </a:lnTo>
                <a:lnTo>
                  <a:pt x="4405405" y="6311900"/>
                </a:lnTo>
                <a:lnTo>
                  <a:pt x="4393648" y="6361112"/>
                </a:lnTo>
                <a:lnTo>
                  <a:pt x="4378531" y="6407150"/>
                </a:lnTo>
                <a:lnTo>
                  <a:pt x="4361735" y="6448425"/>
                </a:lnTo>
                <a:lnTo>
                  <a:pt x="4343260" y="6488112"/>
                </a:lnTo>
                <a:lnTo>
                  <a:pt x="4324784" y="6523037"/>
                </a:lnTo>
                <a:lnTo>
                  <a:pt x="4304629" y="6561137"/>
                </a:lnTo>
                <a:lnTo>
                  <a:pt x="4284474" y="6597650"/>
                </a:lnTo>
                <a:lnTo>
                  <a:pt x="4267678" y="6640512"/>
                </a:lnTo>
                <a:lnTo>
                  <a:pt x="4250882" y="6683375"/>
                </a:lnTo>
                <a:lnTo>
                  <a:pt x="4240804" y="6735762"/>
                </a:lnTo>
                <a:lnTo>
                  <a:pt x="4232407" y="6791325"/>
                </a:lnTo>
                <a:lnTo>
                  <a:pt x="4227367" y="6858000"/>
                </a:lnTo>
                <a:lnTo>
                  <a:pt x="2310062" y="6858000"/>
                </a:lnTo>
                <a:lnTo>
                  <a:pt x="14437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</p:sp>
      <p:sp useBgFill="1">
        <p:nvSpPr>
          <p:cNvPr id="40" name="Freeform: Shape 39">
            <a:extLst>
              <a:ext uri="{FF2B5EF4-FFF2-40B4-BE49-F238E27FC236}">
                <a16:creationId xmlns:a16="http://schemas.microsoft.com/office/drawing/2014/main" id="{A7A4B465-FBCC-4CD4-89A1-82992A7B4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272784" cy="6858000"/>
          </a:xfrm>
          <a:custGeom>
            <a:avLst/>
            <a:gdLst>
              <a:gd name="connsiteX0" fmla="*/ 0 w 4272784"/>
              <a:gd name="connsiteY0" fmla="*/ 0 h 6858000"/>
              <a:gd name="connsiteX1" fmla="*/ 4082989 w 4272784"/>
              <a:gd name="connsiteY1" fmla="*/ 0 h 6858000"/>
              <a:gd name="connsiteX2" fmla="*/ 4088029 w 4272784"/>
              <a:gd name="connsiteY2" fmla="*/ 66675 h 6858000"/>
              <a:gd name="connsiteX3" fmla="*/ 4096426 w 4272784"/>
              <a:gd name="connsiteY3" fmla="*/ 122237 h 6858000"/>
              <a:gd name="connsiteX4" fmla="*/ 4106504 w 4272784"/>
              <a:gd name="connsiteY4" fmla="*/ 174625 h 6858000"/>
              <a:gd name="connsiteX5" fmla="*/ 4123300 w 4272784"/>
              <a:gd name="connsiteY5" fmla="*/ 217487 h 6858000"/>
              <a:gd name="connsiteX6" fmla="*/ 4140096 w 4272784"/>
              <a:gd name="connsiteY6" fmla="*/ 260350 h 6858000"/>
              <a:gd name="connsiteX7" fmla="*/ 4160251 w 4272784"/>
              <a:gd name="connsiteY7" fmla="*/ 296862 h 6858000"/>
              <a:gd name="connsiteX8" fmla="*/ 4180406 w 4272784"/>
              <a:gd name="connsiteY8" fmla="*/ 334962 h 6858000"/>
              <a:gd name="connsiteX9" fmla="*/ 4198882 w 4272784"/>
              <a:gd name="connsiteY9" fmla="*/ 369887 h 6858000"/>
              <a:gd name="connsiteX10" fmla="*/ 4217357 w 4272784"/>
              <a:gd name="connsiteY10" fmla="*/ 409575 h 6858000"/>
              <a:gd name="connsiteX11" fmla="*/ 4234153 w 4272784"/>
              <a:gd name="connsiteY11" fmla="*/ 450850 h 6858000"/>
              <a:gd name="connsiteX12" fmla="*/ 4249270 w 4272784"/>
              <a:gd name="connsiteY12" fmla="*/ 496887 h 6858000"/>
              <a:gd name="connsiteX13" fmla="*/ 4261027 w 4272784"/>
              <a:gd name="connsiteY13" fmla="*/ 546100 h 6858000"/>
              <a:gd name="connsiteX14" fmla="*/ 4269425 w 4272784"/>
              <a:gd name="connsiteY14" fmla="*/ 606425 h 6858000"/>
              <a:gd name="connsiteX15" fmla="*/ 4272784 w 4272784"/>
              <a:gd name="connsiteY15" fmla="*/ 673100 h 6858000"/>
              <a:gd name="connsiteX16" fmla="*/ 4269425 w 4272784"/>
              <a:gd name="connsiteY16" fmla="*/ 744537 h 6858000"/>
              <a:gd name="connsiteX17" fmla="*/ 4261027 w 4272784"/>
              <a:gd name="connsiteY17" fmla="*/ 801687 h 6858000"/>
              <a:gd name="connsiteX18" fmla="*/ 4249270 w 4272784"/>
              <a:gd name="connsiteY18" fmla="*/ 854075 h 6858000"/>
              <a:gd name="connsiteX19" fmla="*/ 4234153 w 4272784"/>
              <a:gd name="connsiteY19" fmla="*/ 901700 h 6858000"/>
              <a:gd name="connsiteX20" fmla="*/ 4217357 w 4272784"/>
              <a:gd name="connsiteY20" fmla="*/ 942975 h 6858000"/>
              <a:gd name="connsiteX21" fmla="*/ 4197202 w 4272784"/>
              <a:gd name="connsiteY21" fmla="*/ 981075 h 6858000"/>
              <a:gd name="connsiteX22" fmla="*/ 4177047 w 4272784"/>
              <a:gd name="connsiteY22" fmla="*/ 1017587 h 6858000"/>
              <a:gd name="connsiteX23" fmla="*/ 4156892 w 4272784"/>
              <a:gd name="connsiteY23" fmla="*/ 1055687 h 6858000"/>
              <a:gd name="connsiteX24" fmla="*/ 4138416 w 4272784"/>
              <a:gd name="connsiteY24" fmla="*/ 1095375 h 6858000"/>
              <a:gd name="connsiteX25" fmla="*/ 4119940 w 4272784"/>
              <a:gd name="connsiteY25" fmla="*/ 1136650 h 6858000"/>
              <a:gd name="connsiteX26" fmla="*/ 4104825 w 4272784"/>
              <a:gd name="connsiteY26" fmla="*/ 1182687 h 6858000"/>
              <a:gd name="connsiteX27" fmla="*/ 4094747 w 4272784"/>
              <a:gd name="connsiteY27" fmla="*/ 1235075 h 6858000"/>
              <a:gd name="connsiteX28" fmla="*/ 4084669 w 4272784"/>
              <a:gd name="connsiteY28" fmla="*/ 1295400 h 6858000"/>
              <a:gd name="connsiteX29" fmla="*/ 4082989 w 4272784"/>
              <a:gd name="connsiteY29" fmla="*/ 1363662 h 6858000"/>
              <a:gd name="connsiteX30" fmla="*/ 4084669 w 4272784"/>
              <a:gd name="connsiteY30" fmla="*/ 1431925 h 6858000"/>
              <a:gd name="connsiteX31" fmla="*/ 4094747 w 4272784"/>
              <a:gd name="connsiteY31" fmla="*/ 1492250 h 6858000"/>
              <a:gd name="connsiteX32" fmla="*/ 4104825 w 4272784"/>
              <a:gd name="connsiteY32" fmla="*/ 1544637 h 6858000"/>
              <a:gd name="connsiteX33" fmla="*/ 4119940 w 4272784"/>
              <a:gd name="connsiteY33" fmla="*/ 1589087 h 6858000"/>
              <a:gd name="connsiteX34" fmla="*/ 4138416 w 4272784"/>
              <a:gd name="connsiteY34" fmla="*/ 1631950 h 6858000"/>
              <a:gd name="connsiteX35" fmla="*/ 4156892 w 4272784"/>
              <a:gd name="connsiteY35" fmla="*/ 1671637 h 6858000"/>
              <a:gd name="connsiteX36" fmla="*/ 4177047 w 4272784"/>
              <a:gd name="connsiteY36" fmla="*/ 1708150 h 6858000"/>
              <a:gd name="connsiteX37" fmla="*/ 4197202 w 4272784"/>
              <a:gd name="connsiteY37" fmla="*/ 1743075 h 6858000"/>
              <a:gd name="connsiteX38" fmla="*/ 4217357 w 4272784"/>
              <a:gd name="connsiteY38" fmla="*/ 1782762 h 6858000"/>
              <a:gd name="connsiteX39" fmla="*/ 4234153 w 4272784"/>
              <a:gd name="connsiteY39" fmla="*/ 1824037 h 6858000"/>
              <a:gd name="connsiteX40" fmla="*/ 4249270 w 4272784"/>
              <a:gd name="connsiteY40" fmla="*/ 1870075 h 6858000"/>
              <a:gd name="connsiteX41" fmla="*/ 4261027 w 4272784"/>
              <a:gd name="connsiteY41" fmla="*/ 1922462 h 6858000"/>
              <a:gd name="connsiteX42" fmla="*/ 4269425 w 4272784"/>
              <a:gd name="connsiteY42" fmla="*/ 1982787 h 6858000"/>
              <a:gd name="connsiteX43" fmla="*/ 4272784 w 4272784"/>
              <a:gd name="connsiteY43" fmla="*/ 2051050 h 6858000"/>
              <a:gd name="connsiteX44" fmla="*/ 4269425 w 4272784"/>
              <a:gd name="connsiteY44" fmla="*/ 2119312 h 6858000"/>
              <a:gd name="connsiteX45" fmla="*/ 4261027 w 4272784"/>
              <a:gd name="connsiteY45" fmla="*/ 2179637 h 6858000"/>
              <a:gd name="connsiteX46" fmla="*/ 4249270 w 4272784"/>
              <a:gd name="connsiteY46" fmla="*/ 2232025 h 6858000"/>
              <a:gd name="connsiteX47" fmla="*/ 4234153 w 4272784"/>
              <a:gd name="connsiteY47" fmla="*/ 2278062 h 6858000"/>
              <a:gd name="connsiteX48" fmla="*/ 4217357 w 4272784"/>
              <a:gd name="connsiteY48" fmla="*/ 2319337 h 6858000"/>
              <a:gd name="connsiteX49" fmla="*/ 4197202 w 4272784"/>
              <a:gd name="connsiteY49" fmla="*/ 2359025 h 6858000"/>
              <a:gd name="connsiteX50" fmla="*/ 4177047 w 4272784"/>
              <a:gd name="connsiteY50" fmla="*/ 2395537 h 6858000"/>
              <a:gd name="connsiteX51" fmla="*/ 4156892 w 4272784"/>
              <a:gd name="connsiteY51" fmla="*/ 2433637 h 6858000"/>
              <a:gd name="connsiteX52" fmla="*/ 4138416 w 4272784"/>
              <a:gd name="connsiteY52" fmla="*/ 2471737 h 6858000"/>
              <a:gd name="connsiteX53" fmla="*/ 4119940 w 4272784"/>
              <a:gd name="connsiteY53" fmla="*/ 2513012 h 6858000"/>
              <a:gd name="connsiteX54" fmla="*/ 4104825 w 4272784"/>
              <a:gd name="connsiteY54" fmla="*/ 2560637 h 6858000"/>
              <a:gd name="connsiteX55" fmla="*/ 4094747 w 4272784"/>
              <a:gd name="connsiteY55" fmla="*/ 2613025 h 6858000"/>
              <a:gd name="connsiteX56" fmla="*/ 4084669 w 4272784"/>
              <a:gd name="connsiteY56" fmla="*/ 2671762 h 6858000"/>
              <a:gd name="connsiteX57" fmla="*/ 4082989 w 4272784"/>
              <a:gd name="connsiteY57" fmla="*/ 2741612 h 6858000"/>
              <a:gd name="connsiteX58" fmla="*/ 4084669 w 4272784"/>
              <a:gd name="connsiteY58" fmla="*/ 2809875 h 6858000"/>
              <a:gd name="connsiteX59" fmla="*/ 4094747 w 4272784"/>
              <a:gd name="connsiteY59" fmla="*/ 2868612 h 6858000"/>
              <a:gd name="connsiteX60" fmla="*/ 4104825 w 4272784"/>
              <a:gd name="connsiteY60" fmla="*/ 2922587 h 6858000"/>
              <a:gd name="connsiteX61" fmla="*/ 4119940 w 4272784"/>
              <a:gd name="connsiteY61" fmla="*/ 2967037 h 6858000"/>
              <a:gd name="connsiteX62" fmla="*/ 4138416 w 4272784"/>
              <a:gd name="connsiteY62" fmla="*/ 3009900 h 6858000"/>
              <a:gd name="connsiteX63" fmla="*/ 4156892 w 4272784"/>
              <a:gd name="connsiteY63" fmla="*/ 3046412 h 6858000"/>
              <a:gd name="connsiteX64" fmla="*/ 4177047 w 4272784"/>
              <a:gd name="connsiteY64" fmla="*/ 3084512 h 6858000"/>
              <a:gd name="connsiteX65" fmla="*/ 4197202 w 4272784"/>
              <a:gd name="connsiteY65" fmla="*/ 3121025 h 6858000"/>
              <a:gd name="connsiteX66" fmla="*/ 4217357 w 4272784"/>
              <a:gd name="connsiteY66" fmla="*/ 3160712 h 6858000"/>
              <a:gd name="connsiteX67" fmla="*/ 4234153 w 4272784"/>
              <a:gd name="connsiteY67" fmla="*/ 3201987 h 6858000"/>
              <a:gd name="connsiteX68" fmla="*/ 4249270 w 4272784"/>
              <a:gd name="connsiteY68" fmla="*/ 3248025 h 6858000"/>
              <a:gd name="connsiteX69" fmla="*/ 4261027 w 4272784"/>
              <a:gd name="connsiteY69" fmla="*/ 3300412 h 6858000"/>
              <a:gd name="connsiteX70" fmla="*/ 4269425 w 4272784"/>
              <a:gd name="connsiteY70" fmla="*/ 3360737 h 6858000"/>
              <a:gd name="connsiteX71" fmla="*/ 4272784 w 4272784"/>
              <a:gd name="connsiteY71" fmla="*/ 3427412 h 6858000"/>
              <a:gd name="connsiteX72" fmla="*/ 4269425 w 4272784"/>
              <a:gd name="connsiteY72" fmla="*/ 3497262 h 6858000"/>
              <a:gd name="connsiteX73" fmla="*/ 4261027 w 4272784"/>
              <a:gd name="connsiteY73" fmla="*/ 3557587 h 6858000"/>
              <a:gd name="connsiteX74" fmla="*/ 4249270 w 4272784"/>
              <a:gd name="connsiteY74" fmla="*/ 3609975 h 6858000"/>
              <a:gd name="connsiteX75" fmla="*/ 4234153 w 4272784"/>
              <a:gd name="connsiteY75" fmla="*/ 3656012 h 6858000"/>
              <a:gd name="connsiteX76" fmla="*/ 4217357 w 4272784"/>
              <a:gd name="connsiteY76" fmla="*/ 3697287 h 6858000"/>
              <a:gd name="connsiteX77" fmla="*/ 4197202 w 4272784"/>
              <a:gd name="connsiteY77" fmla="*/ 3736975 h 6858000"/>
              <a:gd name="connsiteX78" fmla="*/ 4156892 w 4272784"/>
              <a:gd name="connsiteY78" fmla="*/ 3811587 h 6858000"/>
              <a:gd name="connsiteX79" fmla="*/ 4138416 w 4272784"/>
              <a:gd name="connsiteY79" fmla="*/ 3848100 h 6858000"/>
              <a:gd name="connsiteX80" fmla="*/ 4119940 w 4272784"/>
              <a:gd name="connsiteY80" fmla="*/ 3890962 h 6858000"/>
              <a:gd name="connsiteX81" fmla="*/ 4104825 w 4272784"/>
              <a:gd name="connsiteY81" fmla="*/ 3935412 h 6858000"/>
              <a:gd name="connsiteX82" fmla="*/ 4094747 w 4272784"/>
              <a:gd name="connsiteY82" fmla="*/ 3987800 h 6858000"/>
              <a:gd name="connsiteX83" fmla="*/ 4084669 w 4272784"/>
              <a:gd name="connsiteY83" fmla="*/ 4048125 h 6858000"/>
              <a:gd name="connsiteX84" fmla="*/ 4082989 w 4272784"/>
              <a:gd name="connsiteY84" fmla="*/ 4116387 h 6858000"/>
              <a:gd name="connsiteX85" fmla="*/ 4084669 w 4272784"/>
              <a:gd name="connsiteY85" fmla="*/ 4186237 h 6858000"/>
              <a:gd name="connsiteX86" fmla="*/ 4094747 w 4272784"/>
              <a:gd name="connsiteY86" fmla="*/ 4244975 h 6858000"/>
              <a:gd name="connsiteX87" fmla="*/ 4104825 w 4272784"/>
              <a:gd name="connsiteY87" fmla="*/ 4297362 h 6858000"/>
              <a:gd name="connsiteX88" fmla="*/ 4119940 w 4272784"/>
              <a:gd name="connsiteY88" fmla="*/ 4343400 h 6858000"/>
              <a:gd name="connsiteX89" fmla="*/ 4138416 w 4272784"/>
              <a:gd name="connsiteY89" fmla="*/ 4386262 h 6858000"/>
              <a:gd name="connsiteX90" fmla="*/ 4156892 w 4272784"/>
              <a:gd name="connsiteY90" fmla="*/ 4424362 h 6858000"/>
              <a:gd name="connsiteX91" fmla="*/ 4197202 w 4272784"/>
              <a:gd name="connsiteY91" fmla="*/ 4498975 h 6858000"/>
              <a:gd name="connsiteX92" fmla="*/ 4217357 w 4272784"/>
              <a:gd name="connsiteY92" fmla="*/ 4537075 h 6858000"/>
              <a:gd name="connsiteX93" fmla="*/ 4234153 w 4272784"/>
              <a:gd name="connsiteY93" fmla="*/ 4579937 h 6858000"/>
              <a:gd name="connsiteX94" fmla="*/ 4249270 w 4272784"/>
              <a:gd name="connsiteY94" fmla="*/ 4625975 h 6858000"/>
              <a:gd name="connsiteX95" fmla="*/ 4261027 w 4272784"/>
              <a:gd name="connsiteY95" fmla="*/ 4678362 h 6858000"/>
              <a:gd name="connsiteX96" fmla="*/ 4269425 w 4272784"/>
              <a:gd name="connsiteY96" fmla="*/ 4738687 h 6858000"/>
              <a:gd name="connsiteX97" fmla="*/ 4272784 w 4272784"/>
              <a:gd name="connsiteY97" fmla="*/ 4806950 h 6858000"/>
              <a:gd name="connsiteX98" fmla="*/ 4269425 w 4272784"/>
              <a:gd name="connsiteY98" fmla="*/ 4875212 h 6858000"/>
              <a:gd name="connsiteX99" fmla="*/ 4261027 w 4272784"/>
              <a:gd name="connsiteY99" fmla="*/ 4935537 h 6858000"/>
              <a:gd name="connsiteX100" fmla="*/ 4249270 w 4272784"/>
              <a:gd name="connsiteY100" fmla="*/ 4987925 h 6858000"/>
              <a:gd name="connsiteX101" fmla="*/ 4234153 w 4272784"/>
              <a:gd name="connsiteY101" fmla="*/ 5033962 h 6858000"/>
              <a:gd name="connsiteX102" fmla="*/ 4217357 w 4272784"/>
              <a:gd name="connsiteY102" fmla="*/ 5075237 h 6858000"/>
              <a:gd name="connsiteX103" fmla="*/ 4197202 w 4272784"/>
              <a:gd name="connsiteY103" fmla="*/ 5114925 h 6858000"/>
              <a:gd name="connsiteX104" fmla="*/ 4177047 w 4272784"/>
              <a:gd name="connsiteY104" fmla="*/ 5149850 h 6858000"/>
              <a:gd name="connsiteX105" fmla="*/ 4156892 w 4272784"/>
              <a:gd name="connsiteY105" fmla="*/ 5186362 h 6858000"/>
              <a:gd name="connsiteX106" fmla="*/ 4138416 w 4272784"/>
              <a:gd name="connsiteY106" fmla="*/ 5226050 h 6858000"/>
              <a:gd name="connsiteX107" fmla="*/ 4119940 w 4272784"/>
              <a:gd name="connsiteY107" fmla="*/ 5268912 h 6858000"/>
              <a:gd name="connsiteX108" fmla="*/ 4104825 w 4272784"/>
              <a:gd name="connsiteY108" fmla="*/ 5313362 h 6858000"/>
              <a:gd name="connsiteX109" fmla="*/ 4094747 w 4272784"/>
              <a:gd name="connsiteY109" fmla="*/ 5365750 h 6858000"/>
              <a:gd name="connsiteX110" fmla="*/ 4084669 w 4272784"/>
              <a:gd name="connsiteY110" fmla="*/ 5426075 h 6858000"/>
              <a:gd name="connsiteX111" fmla="*/ 4082989 w 4272784"/>
              <a:gd name="connsiteY111" fmla="*/ 5494337 h 6858000"/>
              <a:gd name="connsiteX112" fmla="*/ 4084669 w 4272784"/>
              <a:gd name="connsiteY112" fmla="*/ 5562600 h 6858000"/>
              <a:gd name="connsiteX113" fmla="*/ 4094747 w 4272784"/>
              <a:gd name="connsiteY113" fmla="*/ 5622925 h 6858000"/>
              <a:gd name="connsiteX114" fmla="*/ 4104825 w 4272784"/>
              <a:gd name="connsiteY114" fmla="*/ 5675312 h 6858000"/>
              <a:gd name="connsiteX115" fmla="*/ 4119940 w 4272784"/>
              <a:gd name="connsiteY115" fmla="*/ 5721350 h 6858000"/>
              <a:gd name="connsiteX116" fmla="*/ 4138416 w 4272784"/>
              <a:gd name="connsiteY116" fmla="*/ 5762625 h 6858000"/>
              <a:gd name="connsiteX117" fmla="*/ 4156892 w 4272784"/>
              <a:gd name="connsiteY117" fmla="*/ 5802312 h 6858000"/>
              <a:gd name="connsiteX118" fmla="*/ 4177047 w 4272784"/>
              <a:gd name="connsiteY118" fmla="*/ 5840412 h 6858000"/>
              <a:gd name="connsiteX119" fmla="*/ 4197202 w 4272784"/>
              <a:gd name="connsiteY119" fmla="*/ 5876925 h 6858000"/>
              <a:gd name="connsiteX120" fmla="*/ 4217357 w 4272784"/>
              <a:gd name="connsiteY120" fmla="*/ 5915025 h 6858000"/>
              <a:gd name="connsiteX121" fmla="*/ 4234153 w 4272784"/>
              <a:gd name="connsiteY121" fmla="*/ 5956300 h 6858000"/>
              <a:gd name="connsiteX122" fmla="*/ 4249270 w 4272784"/>
              <a:gd name="connsiteY122" fmla="*/ 6003925 h 6858000"/>
              <a:gd name="connsiteX123" fmla="*/ 4261027 w 4272784"/>
              <a:gd name="connsiteY123" fmla="*/ 6056312 h 6858000"/>
              <a:gd name="connsiteX124" fmla="*/ 4269425 w 4272784"/>
              <a:gd name="connsiteY124" fmla="*/ 6113462 h 6858000"/>
              <a:gd name="connsiteX125" fmla="*/ 4272784 w 4272784"/>
              <a:gd name="connsiteY125" fmla="*/ 6183312 h 6858000"/>
              <a:gd name="connsiteX126" fmla="*/ 4269425 w 4272784"/>
              <a:gd name="connsiteY126" fmla="*/ 6251575 h 6858000"/>
              <a:gd name="connsiteX127" fmla="*/ 4261027 w 4272784"/>
              <a:gd name="connsiteY127" fmla="*/ 6311900 h 6858000"/>
              <a:gd name="connsiteX128" fmla="*/ 4249270 w 4272784"/>
              <a:gd name="connsiteY128" fmla="*/ 6361112 h 6858000"/>
              <a:gd name="connsiteX129" fmla="*/ 4234153 w 4272784"/>
              <a:gd name="connsiteY129" fmla="*/ 6407150 h 6858000"/>
              <a:gd name="connsiteX130" fmla="*/ 4217357 w 4272784"/>
              <a:gd name="connsiteY130" fmla="*/ 6448425 h 6858000"/>
              <a:gd name="connsiteX131" fmla="*/ 4198882 w 4272784"/>
              <a:gd name="connsiteY131" fmla="*/ 6488112 h 6858000"/>
              <a:gd name="connsiteX132" fmla="*/ 4180406 w 4272784"/>
              <a:gd name="connsiteY132" fmla="*/ 6523037 h 6858000"/>
              <a:gd name="connsiteX133" fmla="*/ 4160251 w 4272784"/>
              <a:gd name="connsiteY133" fmla="*/ 6561137 h 6858000"/>
              <a:gd name="connsiteX134" fmla="*/ 4140096 w 4272784"/>
              <a:gd name="connsiteY134" fmla="*/ 6597650 h 6858000"/>
              <a:gd name="connsiteX135" fmla="*/ 4123300 w 4272784"/>
              <a:gd name="connsiteY135" fmla="*/ 6640512 h 6858000"/>
              <a:gd name="connsiteX136" fmla="*/ 4106504 w 4272784"/>
              <a:gd name="connsiteY136" fmla="*/ 6683375 h 6858000"/>
              <a:gd name="connsiteX137" fmla="*/ 4096426 w 4272784"/>
              <a:gd name="connsiteY137" fmla="*/ 6735762 h 6858000"/>
              <a:gd name="connsiteX138" fmla="*/ 4088029 w 4272784"/>
              <a:gd name="connsiteY138" fmla="*/ 6791325 h 6858000"/>
              <a:gd name="connsiteX139" fmla="*/ 4082989 w 4272784"/>
              <a:gd name="connsiteY139" fmla="*/ 6858000 h 6858000"/>
              <a:gd name="connsiteX140" fmla="*/ 0 w 4272784"/>
              <a:gd name="connsiteY14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4272784" h="6858000">
                <a:moveTo>
                  <a:pt x="0" y="0"/>
                </a:moveTo>
                <a:lnTo>
                  <a:pt x="4082989" y="0"/>
                </a:lnTo>
                <a:lnTo>
                  <a:pt x="4088029" y="66675"/>
                </a:lnTo>
                <a:lnTo>
                  <a:pt x="4096426" y="122237"/>
                </a:lnTo>
                <a:lnTo>
                  <a:pt x="4106504" y="174625"/>
                </a:lnTo>
                <a:lnTo>
                  <a:pt x="4123300" y="217487"/>
                </a:lnTo>
                <a:lnTo>
                  <a:pt x="4140096" y="260350"/>
                </a:lnTo>
                <a:lnTo>
                  <a:pt x="4160251" y="296862"/>
                </a:lnTo>
                <a:lnTo>
                  <a:pt x="4180406" y="334962"/>
                </a:lnTo>
                <a:lnTo>
                  <a:pt x="4198882" y="369887"/>
                </a:lnTo>
                <a:lnTo>
                  <a:pt x="4217357" y="409575"/>
                </a:lnTo>
                <a:lnTo>
                  <a:pt x="4234153" y="450850"/>
                </a:lnTo>
                <a:lnTo>
                  <a:pt x="4249270" y="496887"/>
                </a:lnTo>
                <a:lnTo>
                  <a:pt x="4261027" y="546100"/>
                </a:lnTo>
                <a:lnTo>
                  <a:pt x="4269425" y="606425"/>
                </a:lnTo>
                <a:lnTo>
                  <a:pt x="4272784" y="673100"/>
                </a:lnTo>
                <a:lnTo>
                  <a:pt x="4269425" y="744537"/>
                </a:lnTo>
                <a:lnTo>
                  <a:pt x="4261027" y="801687"/>
                </a:lnTo>
                <a:lnTo>
                  <a:pt x="4249270" y="854075"/>
                </a:lnTo>
                <a:lnTo>
                  <a:pt x="4234153" y="901700"/>
                </a:lnTo>
                <a:lnTo>
                  <a:pt x="4217357" y="942975"/>
                </a:lnTo>
                <a:lnTo>
                  <a:pt x="4197202" y="981075"/>
                </a:lnTo>
                <a:lnTo>
                  <a:pt x="4177047" y="1017587"/>
                </a:lnTo>
                <a:lnTo>
                  <a:pt x="4156892" y="1055687"/>
                </a:lnTo>
                <a:lnTo>
                  <a:pt x="4138416" y="1095375"/>
                </a:lnTo>
                <a:lnTo>
                  <a:pt x="4119940" y="1136650"/>
                </a:lnTo>
                <a:lnTo>
                  <a:pt x="4104825" y="1182687"/>
                </a:lnTo>
                <a:lnTo>
                  <a:pt x="4094747" y="1235075"/>
                </a:lnTo>
                <a:lnTo>
                  <a:pt x="4084669" y="1295400"/>
                </a:lnTo>
                <a:lnTo>
                  <a:pt x="4082989" y="1363662"/>
                </a:lnTo>
                <a:lnTo>
                  <a:pt x="4084669" y="1431925"/>
                </a:lnTo>
                <a:lnTo>
                  <a:pt x="4094747" y="1492250"/>
                </a:lnTo>
                <a:lnTo>
                  <a:pt x="4104825" y="1544637"/>
                </a:lnTo>
                <a:lnTo>
                  <a:pt x="4119940" y="1589087"/>
                </a:lnTo>
                <a:lnTo>
                  <a:pt x="4138416" y="1631950"/>
                </a:lnTo>
                <a:lnTo>
                  <a:pt x="4156892" y="1671637"/>
                </a:lnTo>
                <a:lnTo>
                  <a:pt x="4177047" y="1708150"/>
                </a:lnTo>
                <a:lnTo>
                  <a:pt x="4197202" y="1743075"/>
                </a:lnTo>
                <a:lnTo>
                  <a:pt x="4217357" y="1782762"/>
                </a:lnTo>
                <a:lnTo>
                  <a:pt x="4234153" y="1824037"/>
                </a:lnTo>
                <a:lnTo>
                  <a:pt x="4249270" y="1870075"/>
                </a:lnTo>
                <a:lnTo>
                  <a:pt x="4261027" y="1922462"/>
                </a:lnTo>
                <a:lnTo>
                  <a:pt x="4269425" y="1982787"/>
                </a:lnTo>
                <a:lnTo>
                  <a:pt x="4272784" y="2051050"/>
                </a:lnTo>
                <a:lnTo>
                  <a:pt x="4269425" y="2119312"/>
                </a:lnTo>
                <a:lnTo>
                  <a:pt x="4261027" y="2179637"/>
                </a:lnTo>
                <a:lnTo>
                  <a:pt x="4249270" y="2232025"/>
                </a:lnTo>
                <a:lnTo>
                  <a:pt x="4234153" y="2278062"/>
                </a:lnTo>
                <a:lnTo>
                  <a:pt x="4217357" y="2319337"/>
                </a:lnTo>
                <a:lnTo>
                  <a:pt x="4197202" y="2359025"/>
                </a:lnTo>
                <a:lnTo>
                  <a:pt x="4177047" y="2395537"/>
                </a:lnTo>
                <a:lnTo>
                  <a:pt x="4156892" y="2433637"/>
                </a:lnTo>
                <a:lnTo>
                  <a:pt x="4138416" y="2471737"/>
                </a:lnTo>
                <a:lnTo>
                  <a:pt x="4119940" y="2513012"/>
                </a:lnTo>
                <a:lnTo>
                  <a:pt x="4104825" y="2560637"/>
                </a:lnTo>
                <a:lnTo>
                  <a:pt x="4094747" y="2613025"/>
                </a:lnTo>
                <a:lnTo>
                  <a:pt x="4084669" y="2671762"/>
                </a:lnTo>
                <a:lnTo>
                  <a:pt x="4082989" y="2741612"/>
                </a:lnTo>
                <a:lnTo>
                  <a:pt x="4084669" y="2809875"/>
                </a:lnTo>
                <a:lnTo>
                  <a:pt x="4094747" y="2868612"/>
                </a:lnTo>
                <a:lnTo>
                  <a:pt x="4104825" y="2922587"/>
                </a:lnTo>
                <a:lnTo>
                  <a:pt x="4119940" y="2967037"/>
                </a:lnTo>
                <a:lnTo>
                  <a:pt x="4138416" y="3009900"/>
                </a:lnTo>
                <a:lnTo>
                  <a:pt x="4156892" y="3046412"/>
                </a:lnTo>
                <a:lnTo>
                  <a:pt x="4177047" y="3084512"/>
                </a:lnTo>
                <a:lnTo>
                  <a:pt x="4197202" y="3121025"/>
                </a:lnTo>
                <a:lnTo>
                  <a:pt x="4217357" y="3160712"/>
                </a:lnTo>
                <a:lnTo>
                  <a:pt x="4234153" y="3201987"/>
                </a:lnTo>
                <a:lnTo>
                  <a:pt x="4249270" y="3248025"/>
                </a:lnTo>
                <a:lnTo>
                  <a:pt x="4261027" y="3300412"/>
                </a:lnTo>
                <a:lnTo>
                  <a:pt x="4269425" y="3360737"/>
                </a:lnTo>
                <a:lnTo>
                  <a:pt x="4272784" y="3427412"/>
                </a:lnTo>
                <a:lnTo>
                  <a:pt x="4269425" y="3497262"/>
                </a:lnTo>
                <a:lnTo>
                  <a:pt x="4261027" y="3557587"/>
                </a:lnTo>
                <a:lnTo>
                  <a:pt x="4249270" y="3609975"/>
                </a:lnTo>
                <a:lnTo>
                  <a:pt x="4234153" y="3656012"/>
                </a:lnTo>
                <a:lnTo>
                  <a:pt x="4217357" y="3697287"/>
                </a:lnTo>
                <a:lnTo>
                  <a:pt x="4197202" y="3736975"/>
                </a:lnTo>
                <a:lnTo>
                  <a:pt x="4156892" y="3811587"/>
                </a:lnTo>
                <a:lnTo>
                  <a:pt x="4138416" y="3848100"/>
                </a:lnTo>
                <a:lnTo>
                  <a:pt x="4119940" y="3890962"/>
                </a:lnTo>
                <a:lnTo>
                  <a:pt x="4104825" y="3935412"/>
                </a:lnTo>
                <a:lnTo>
                  <a:pt x="4094747" y="3987800"/>
                </a:lnTo>
                <a:lnTo>
                  <a:pt x="4084669" y="4048125"/>
                </a:lnTo>
                <a:lnTo>
                  <a:pt x="4082989" y="4116387"/>
                </a:lnTo>
                <a:lnTo>
                  <a:pt x="4084669" y="4186237"/>
                </a:lnTo>
                <a:lnTo>
                  <a:pt x="4094747" y="4244975"/>
                </a:lnTo>
                <a:lnTo>
                  <a:pt x="4104825" y="4297362"/>
                </a:lnTo>
                <a:lnTo>
                  <a:pt x="4119940" y="4343400"/>
                </a:lnTo>
                <a:lnTo>
                  <a:pt x="4138416" y="4386262"/>
                </a:lnTo>
                <a:lnTo>
                  <a:pt x="4156892" y="4424362"/>
                </a:lnTo>
                <a:lnTo>
                  <a:pt x="4197202" y="4498975"/>
                </a:lnTo>
                <a:lnTo>
                  <a:pt x="4217357" y="4537075"/>
                </a:lnTo>
                <a:lnTo>
                  <a:pt x="4234153" y="4579937"/>
                </a:lnTo>
                <a:lnTo>
                  <a:pt x="4249270" y="4625975"/>
                </a:lnTo>
                <a:lnTo>
                  <a:pt x="4261027" y="4678362"/>
                </a:lnTo>
                <a:lnTo>
                  <a:pt x="4269425" y="4738687"/>
                </a:lnTo>
                <a:lnTo>
                  <a:pt x="4272784" y="4806950"/>
                </a:lnTo>
                <a:lnTo>
                  <a:pt x="4269425" y="4875212"/>
                </a:lnTo>
                <a:lnTo>
                  <a:pt x="4261027" y="4935537"/>
                </a:lnTo>
                <a:lnTo>
                  <a:pt x="4249270" y="4987925"/>
                </a:lnTo>
                <a:lnTo>
                  <a:pt x="4234153" y="5033962"/>
                </a:lnTo>
                <a:lnTo>
                  <a:pt x="4217357" y="5075237"/>
                </a:lnTo>
                <a:lnTo>
                  <a:pt x="4197202" y="5114925"/>
                </a:lnTo>
                <a:lnTo>
                  <a:pt x="4177047" y="5149850"/>
                </a:lnTo>
                <a:lnTo>
                  <a:pt x="4156892" y="5186362"/>
                </a:lnTo>
                <a:lnTo>
                  <a:pt x="4138416" y="5226050"/>
                </a:lnTo>
                <a:lnTo>
                  <a:pt x="4119940" y="5268912"/>
                </a:lnTo>
                <a:lnTo>
                  <a:pt x="4104825" y="5313362"/>
                </a:lnTo>
                <a:lnTo>
                  <a:pt x="4094747" y="5365750"/>
                </a:lnTo>
                <a:lnTo>
                  <a:pt x="4084669" y="5426075"/>
                </a:lnTo>
                <a:lnTo>
                  <a:pt x="4082989" y="5494337"/>
                </a:lnTo>
                <a:lnTo>
                  <a:pt x="4084669" y="5562600"/>
                </a:lnTo>
                <a:lnTo>
                  <a:pt x="4094747" y="5622925"/>
                </a:lnTo>
                <a:lnTo>
                  <a:pt x="4104825" y="5675312"/>
                </a:lnTo>
                <a:lnTo>
                  <a:pt x="4119940" y="5721350"/>
                </a:lnTo>
                <a:lnTo>
                  <a:pt x="4138416" y="5762625"/>
                </a:lnTo>
                <a:lnTo>
                  <a:pt x="4156892" y="5802312"/>
                </a:lnTo>
                <a:lnTo>
                  <a:pt x="4177047" y="5840412"/>
                </a:lnTo>
                <a:lnTo>
                  <a:pt x="4197202" y="5876925"/>
                </a:lnTo>
                <a:lnTo>
                  <a:pt x="4217357" y="5915025"/>
                </a:lnTo>
                <a:lnTo>
                  <a:pt x="4234153" y="5956300"/>
                </a:lnTo>
                <a:lnTo>
                  <a:pt x="4249270" y="6003925"/>
                </a:lnTo>
                <a:lnTo>
                  <a:pt x="4261027" y="6056312"/>
                </a:lnTo>
                <a:lnTo>
                  <a:pt x="4269425" y="6113462"/>
                </a:lnTo>
                <a:lnTo>
                  <a:pt x="4272784" y="6183312"/>
                </a:lnTo>
                <a:lnTo>
                  <a:pt x="4269425" y="6251575"/>
                </a:lnTo>
                <a:lnTo>
                  <a:pt x="4261027" y="6311900"/>
                </a:lnTo>
                <a:lnTo>
                  <a:pt x="4249270" y="6361112"/>
                </a:lnTo>
                <a:lnTo>
                  <a:pt x="4234153" y="6407150"/>
                </a:lnTo>
                <a:lnTo>
                  <a:pt x="4217357" y="6448425"/>
                </a:lnTo>
                <a:lnTo>
                  <a:pt x="4198882" y="6488112"/>
                </a:lnTo>
                <a:lnTo>
                  <a:pt x="4180406" y="6523037"/>
                </a:lnTo>
                <a:lnTo>
                  <a:pt x="4160251" y="6561137"/>
                </a:lnTo>
                <a:lnTo>
                  <a:pt x="4140096" y="6597650"/>
                </a:lnTo>
                <a:lnTo>
                  <a:pt x="4123300" y="6640512"/>
                </a:lnTo>
                <a:lnTo>
                  <a:pt x="4106504" y="6683375"/>
                </a:lnTo>
                <a:lnTo>
                  <a:pt x="4096426" y="6735762"/>
                </a:lnTo>
                <a:lnTo>
                  <a:pt x="4088029" y="6791325"/>
                </a:lnTo>
                <a:lnTo>
                  <a:pt x="4082989" y="6858000"/>
                </a:lnTo>
                <a:lnTo>
                  <a:pt x="0" y="6858000"/>
                </a:lnTo>
                <a:close/>
              </a:path>
            </a:pathLst>
          </a:custGeom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909E572F-9CDC-4214-9D42-FF00176495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417162" cy="6858000"/>
          </a:xfrm>
          <a:custGeom>
            <a:avLst/>
            <a:gdLst>
              <a:gd name="connsiteX0" fmla="*/ 4417162 w 4417162"/>
              <a:gd name="connsiteY0" fmla="*/ 0 h 6858000"/>
              <a:gd name="connsiteX1" fmla="*/ 334174 w 4417162"/>
              <a:gd name="connsiteY1" fmla="*/ 0 h 6858000"/>
              <a:gd name="connsiteX2" fmla="*/ 334173 w 4417162"/>
              <a:gd name="connsiteY2" fmla="*/ 0 h 6858000"/>
              <a:gd name="connsiteX3" fmla="*/ 189795 w 4417162"/>
              <a:gd name="connsiteY3" fmla="*/ 0 h 6858000"/>
              <a:gd name="connsiteX4" fmla="*/ 184756 w 4417162"/>
              <a:gd name="connsiteY4" fmla="*/ 66675 h 6858000"/>
              <a:gd name="connsiteX5" fmla="*/ 176358 w 4417162"/>
              <a:gd name="connsiteY5" fmla="*/ 122237 h 6858000"/>
              <a:gd name="connsiteX6" fmla="*/ 166281 w 4417162"/>
              <a:gd name="connsiteY6" fmla="*/ 174625 h 6858000"/>
              <a:gd name="connsiteX7" fmla="*/ 149485 w 4417162"/>
              <a:gd name="connsiteY7" fmla="*/ 217487 h 6858000"/>
              <a:gd name="connsiteX8" fmla="*/ 132689 w 4417162"/>
              <a:gd name="connsiteY8" fmla="*/ 260350 h 6858000"/>
              <a:gd name="connsiteX9" fmla="*/ 112534 w 4417162"/>
              <a:gd name="connsiteY9" fmla="*/ 296862 h 6858000"/>
              <a:gd name="connsiteX10" fmla="*/ 92379 w 4417162"/>
              <a:gd name="connsiteY10" fmla="*/ 334962 h 6858000"/>
              <a:gd name="connsiteX11" fmla="*/ 73903 w 4417162"/>
              <a:gd name="connsiteY11" fmla="*/ 369887 h 6858000"/>
              <a:gd name="connsiteX12" fmla="*/ 55427 w 4417162"/>
              <a:gd name="connsiteY12" fmla="*/ 409575 h 6858000"/>
              <a:gd name="connsiteX13" fmla="*/ 38632 w 4417162"/>
              <a:gd name="connsiteY13" fmla="*/ 450850 h 6858000"/>
              <a:gd name="connsiteX14" fmla="*/ 23515 w 4417162"/>
              <a:gd name="connsiteY14" fmla="*/ 496887 h 6858000"/>
              <a:gd name="connsiteX15" fmla="*/ 11758 w 4417162"/>
              <a:gd name="connsiteY15" fmla="*/ 546100 h 6858000"/>
              <a:gd name="connsiteX16" fmla="*/ 3359 w 4417162"/>
              <a:gd name="connsiteY16" fmla="*/ 606425 h 6858000"/>
              <a:gd name="connsiteX17" fmla="*/ 0 w 4417162"/>
              <a:gd name="connsiteY17" fmla="*/ 673100 h 6858000"/>
              <a:gd name="connsiteX18" fmla="*/ 3359 w 4417162"/>
              <a:gd name="connsiteY18" fmla="*/ 744537 h 6858000"/>
              <a:gd name="connsiteX19" fmla="*/ 11758 w 4417162"/>
              <a:gd name="connsiteY19" fmla="*/ 801687 h 6858000"/>
              <a:gd name="connsiteX20" fmla="*/ 23515 w 4417162"/>
              <a:gd name="connsiteY20" fmla="*/ 854075 h 6858000"/>
              <a:gd name="connsiteX21" fmla="*/ 38632 w 4417162"/>
              <a:gd name="connsiteY21" fmla="*/ 901700 h 6858000"/>
              <a:gd name="connsiteX22" fmla="*/ 55427 w 4417162"/>
              <a:gd name="connsiteY22" fmla="*/ 942975 h 6858000"/>
              <a:gd name="connsiteX23" fmla="*/ 75583 w 4417162"/>
              <a:gd name="connsiteY23" fmla="*/ 981075 h 6858000"/>
              <a:gd name="connsiteX24" fmla="*/ 95738 w 4417162"/>
              <a:gd name="connsiteY24" fmla="*/ 1017587 h 6858000"/>
              <a:gd name="connsiteX25" fmla="*/ 115893 w 4417162"/>
              <a:gd name="connsiteY25" fmla="*/ 1055687 h 6858000"/>
              <a:gd name="connsiteX26" fmla="*/ 134368 w 4417162"/>
              <a:gd name="connsiteY26" fmla="*/ 1095375 h 6858000"/>
              <a:gd name="connsiteX27" fmla="*/ 152844 w 4417162"/>
              <a:gd name="connsiteY27" fmla="*/ 1136650 h 6858000"/>
              <a:gd name="connsiteX28" fmla="*/ 167960 w 4417162"/>
              <a:gd name="connsiteY28" fmla="*/ 1182687 h 6858000"/>
              <a:gd name="connsiteX29" fmla="*/ 178038 w 4417162"/>
              <a:gd name="connsiteY29" fmla="*/ 1235075 h 6858000"/>
              <a:gd name="connsiteX30" fmla="*/ 188115 w 4417162"/>
              <a:gd name="connsiteY30" fmla="*/ 1295400 h 6858000"/>
              <a:gd name="connsiteX31" fmla="*/ 189795 w 4417162"/>
              <a:gd name="connsiteY31" fmla="*/ 1363662 h 6858000"/>
              <a:gd name="connsiteX32" fmla="*/ 188115 w 4417162"/>
              <a:gd name="connsiteY32" fmla="*/ 1431925 h 6858000"/>
              <a:gd name="connsiteX33" fmla="*/ 178038 w 4417162"/>
              <a:gd name="connsiteY33" fmla="*/ 1492250 h 6858000"/>
              <a:gd name="connsiteX34" fmla="*/ 167960 w 4417162"/>
              <a:gd name="connsiteY34" fmla="*/ 1544637 h 6858000"/>
              <a:gd name="connsiteX35" fmla="*/ 152844 w 4417162"/>
              <a:gd name="connsiteY35" fmla="*/ 1589087 h 6858000"/>
              <a:gd name="connsiteX36" fmla="*/ 134368 w 4417162"/>
              <a:gd name="connsiteY36" fmla="*/ 1631950 h 6858000"/>
              <a:gd name="connsiteX37" fmla="*/ 115893 w 4417162"/>
              <a:gd name="connsiteY37" fmla="*/ 1671637 h 6858000"/>
              <a:gd name="connsiteX38" fmla="*/ 95738 w 4417162"/>
              <a:gd name="connsiteY38" fmla="*/ 1708150 h 6858000"/>
              <a:gd name="connsiteX39" fmla="*/ 75583 w 4417162"/>
              <a:gd name="connsiteY39" fmla="*/ 1743075 h 6858000"/>
              <a:gd name="connsiteX40" fmla="*/ 55427 w 4417162"/>
              <a:gd name="connsiteY40" fmla="*/ 1782762 h 6858000"/>
              <a:gd name="connsiteX41" fmla="*/ 38632 w 4417162"/>
              <a:gd name="connsiteY41" fmla="*/ 1824037 h 6858000"/>
              <a:gd name="connsiteX42" fmla="*/ 23515 w 4417162"/>
              <a:gd name="connsiteY42" fmla="*/ 1870075 h 6858000"/>
              <a:gd name="connsiteX43" fmla="*/ 11758 w 4417162"/>
              <a:gd name="connsiteY43" fmla="*/ 1922462 h 6858000"/>
              <a:gd name="connsiteX44" fmla="*/ 3359 w 4417162"/>
              <a:gd name="connsiteY44" fmla="*/ 1982787 h 6858000"/>
              <a:gd name="connsiteX45" fmla="*/ 0 w 4417162"/>
              <a:gd name="connsiteY45" fmla="*/ 2051050 h 6858000"/>
              <a:gd name="connsiteX46" fmla="*/ 3359 w 4417162"/>
              <a:gd name="connsiteY46" fmla="*/ 2119312 h 6858000"/>
              <a:gd name="connsiteX47" fmla="*/ 11758 w 4417162"/>
              <a:gd name="connsiteY47" fmla="*/ 2179637 h 6858000"/>
              <a:gd name="connsiteX48" fmla="*/ 23515 w 4417162"/>
              <a:gd name="connsiteY48" fmla="*/ 2232025 h 6858000"/>
              <a:gd name="connsiteX49" fmla="*/ 38632 w 4417162"/>
              <a:gd name="connsiteY49" fmla="*/ 2278062 h 6858000"/>
              <a:gd name="connsiteX50" fmla="*/ 55427 w 4417162"/>
              <a:gd name="connsiteY50" fmla="*/ 2319337 h 6858000"/>
              <a:gd name="connsiteX51" fmla="*/ 75583 w 4417162"/>
              <a:gd name="connsiteY51" fmla="*/ 2359025 h 6858000"/>
              <a:gd name="connsiteX52" fmla="*/ 95738 w 4417162"/>
              <a:gd name="connsiteY52" fmla="*/ 2395537 h 6858000"/>
              <a:gd name="connsiteX53" fmla="*/ 115893 w 4417162"/>
              <a:gd name="connsiteY53" fmla="*/ 2433637 h 6858000"/>
              <a:gd name="connsiteX54" fmla="*/ 134368 w 4417162"/>
              <a:gd name="connsiteY54" fmla="*/ 2471737 h 6858000"/>
              <a:gd name="connsiteX55" fmla="*/ 152844 w 4417162"/>
              <a:gd name="connsiteY55" fmla="*/ 2513012 h 6858000"/>
              <a:gd name="connsiteX56" fmla="*/ 167960 w 4417162"/>
              <a:gd name="connsiteY56" fmla="*/ 2560637 h 6858000"/>
              <a:gd name="connsiteX57" fmla="*/ 178038 w 4417162"/>
              <a:gd name="connsiteY57" fmla="*/ 2613025 h 6858000"/>
              <a:gd name="connsiteX58" fmla="*/ 188115 w 4417162"/>
              <a:gd name="connsiteY58" fmla="*/ 2671762 h 6858000"/>
              <a:gd name="connsiteX59" fmla="*/ 189795 w 4417162"/>
              <a:gd name="connsiteY59" fmla="*/ 2741612 h 6858000"/>
              <a:gd name="connsiteX60" fmla="*/ 188115 w 4417162"/>
              <a:gd name="connsiteY60" fmla="*/ 2809875 h 6858000"/>
              <a:gd name="connsiteX61" fmla="*/ 178038 w 4417162"/>
              <a:gd name="connsiteY61" fmla="*/ 2868612 h 6858000"/>
              <a:gd name="connsiteX62" fmla="*/ 167960 w 4417162"/>
              <a:gd name="connsiteY62" fmla="*/ 2922587 h 6858000"/>
              <a:gd name="connsiteX63" fmla="*/ 152844 w 4417162"/>
              <a:gd name="connsiteY63" fmla="*/ 2967037 h 6858000"/>
              <a:gd name="connsiteX64" fmla="*/ 134368 w 4417162"/>
              <a:gd name="connsiteY64" fmla="*/ 3009900 h 6858000"/>
              <a:gd name="connsiteX65" fmla="*/ 115893 w 4417162"/>
              <a:gd name="connsiteY65" fmla="*/ 3046412 h 6858000"/>
              <a:gd name="connsiteX66" fmla="*/ 95738 w 4417162"/>
              <a:gd name="connsiteY66" fmla="*/ 3084512 h 6858000"/>
              <a:gd name="connsiteX67" fmla="*/ 75583 w 4417162"/>
              <a:gd name="connsiteY67" fmla="*/ 3121025 h 6858000"/>
              <a:gd name="connsiteX68" fmla="*/ 55427 w 4417162"/>
              <a:gd name="connsiteY68" fmla="*/ 3160712 h 6858000"/>
              <a:gd name="connsiteX69" fmla="*/ 38632 w 4417162"/>
              <a:gd name="connsiteY69" fmla="*/ 3201987 h 6858000"/>
              <a:gd name="connsiteX70" fmla="*/ 23515 w 4417162"/>
              <a:gd name="connsiteY70" fmla="*/ 3248025 h 6858000"/>
              <a:gd name="connsiteX71" fmla="*/ 11758 w 4417162"/>
              <a:gd name="connsiteY71" fmla="*/ 3300412 h 6858000"/>
              <a:gd name="connsiteX72" fmla="*/ 3359 w 4417162"/>
              <a:gd name="connsiteY72" fmla="*/ 3360737 h 6858000"/>
              <a:gd name="connsiteX73" fmla="*/ 0 w 4417162"/>
              <a:gd name="connsiteY73" fmla="*/ 3427412 h 6858000"/>
              <a:gd name="connsiteX74" fmla="*/ 3359 w 4417162"/>
              <a:gd name="connsiteY74" fmla="*/ 3497262 h 6858000"/>
              <a:gd name="connsiteX75" fmla="*/ 11758 w 4417162"/>
              <a:gd name="connsiteY75" fmla="*/ 3557587 h 6858000"/>
              <a:gd name="connsiteX76" fmla="*/ 23515 w 4417162"/>
              <a:gd name="connsiteY76" fmla="*/ 3609975 h 6858000"/>
              <a:gd name="connsiteX77" fmla="*/ 38632 w 4417162"/>
              <a:gd name="connsiteY77" fmla="*/ 3656012 h 6858000"/>
              <a:gd name="connsiteX78" fmla="*/ 55427 w 4417162"/>
              <a:gd name="connsiteY78" fmla="*/ 3697287 h 6858000"/>
              <a:gd name="connsiteX79" fmla="*/ 75583 w 4417162"/>
              <a:gd name="connsiteY79" fmla="*/ 3736975 h 6858000"/>
              <a:gd name="connsiteX80" fmla="*/ 115893 w 4417162"/>
              <a:gd name="connsiteY80" fmla="*/ 3811587 h 6858000"/>
              <a:gd name="connsiteX81" fmla="*/ 134368 w 4417162"/>
              <a:gd name="connsiteY81" fmla="*/ 3848100 h 6858000"/>
              <a:gd name="connsiteX82" fmla="*/ 152844 w 4417162"/>
              <a:gd name="connsiteY82" fmla="*/ 3890962 h 6858000"/>
              <a:gd name="connsiteX83" fmla="*/ 167960 w 4417162"/>
              <a:gd name="connsiteY83" fmla="*/ 3935412 h 6858000"/>
              <a:gd name="connsiteX84" fmla="*/ 178038 w 4417162"/>
              <a:gd name="connsiteY84" fmla="*/ 3987800 h 6858000"/>
              <a:gd name="connsiteX85" fmla="*/ 188115 w 4417162"/>
              <a:gd name="connsiteY85" fmla="*/ 4048125 h 6858000"/>
              <a:gd name="connsiteX86" fmla="*/ 189795 w 4417162"/>
              <a:gd name="connsiteY86" fmla="*/ 4116387 h 6858000"/>
              <a:gd name="connsiteX87" fmla="*/ 188115 w 4417162"/>
              <a:gd name="connsiteY87" fmla="*/ 4186237 h 6858000"/>
              <a:gd name="connsiteX88" fmla="*/ 178038 w 4417162"/>
              <a:gd name="connsiteY88" fmla="*/ 4244975 h 6858000"/>
              <a:gd name="connsiteX89" fmla="*/ 167960 w 4417162"/>
              <a:gd name="connsiteY89" fmla="*/ 4297362 h 6858000"/>
              <a:gd name="connsiteX90" fmla="*/ 152844 w 4417162"/>
              <a:gd name="connsiteY90" fmla="*/ 4343400 h 6858000"/>
              <a:gd name="connsiteX91" fmla="*/ 134368 w 4417162"/>
              <a:gd name="connsiteY91" fmla="*/ 4386262 h 6858000"/>
              <a:gd name="connsiteX92" fmla="*/ 115893 w 4417162"/>
              <a:gd name="connsiteY92" fmla="*/ 4424362 h 6858000"/>
              <a:gd name="connsiteX93" fmla="*/ 75583 w 4417162"/>
              <a:gd name="connsiteY93" fmla="*/ 4498975 h 6858000"/>
              <a:gd name="connsiteX94" fmla="*/ 55427 w 4417162"/>
              <a:gd name="connsiteY94" fmla="*/ 4537075 h 6858000"/>
              <a:gd name="connsiteX95" fmla="*/ 38632 w 4417162"/>
              <a:gd name="connsiteY95" fmla="*/ 4579937 h 6858000"/>
              <a:gd name="connsiteX96" fmla="*/ 23515 w 4417162"/>
              <a:gd name="connsiteY96" fmla="*/ 4625975 h 6858000"/>
              <a:gd name="connsiteX97" fmla="*/ 11758 w 4417162"/>
              <a:gd name="connsiteY97" fmla="*/ 4678362 h 6858000"/>
              <a:gd name="connsiteX98" fmla="*/ 3359 w 4417162"/>
              <a:gd name="connsiteY98" fmla="*/ 4738687 h 6858000"/>
              <a:gd name="connsiteX99" fmla="*/ 0 w 4417162"/>
              <a:gd name="connsiteY99" fmla="*/ 4806950 h 6858000"/>
              <a:gd name="connsiteX100" fmla="*/ 3359 w 4417162"/>
              <a:gd name="connsiteY100" fmla="*/ 4875212 h 6858000"/>
              <a:gd name="connsiteX101" fmla="*/ 11758 w 4417162"/>
              <a:gd name="connsiteY101" fmla="*/ 4935537 h 6858000"/>
              <a:gd name="connsiteX102" fmla="*/ 23515 w 4417162"/>
              <a:gd name="connsiteY102" fmla="*/ 4987925 h 6858000"/>
              <a:gd name="connsiteX103" fmla="*/ 38632 w 4417162"/>
              <a:gd name="connsiteY103" fmla="*/ 5033962 h 6858000"/>
              <a:gd name="connsiteX104" fmla="*/ 55427 w 4417162"/>
              <a:gd name="connsiteY104" fmla="*/ 5075237 h 6858000"/>
              <a:gd name="connsiteX105" fmla="*/ 75583 w 4417162"/>
              <a:gd name="connsiteY105" fmla="*/ 5114925 h 6858000"/>
              <a:gd name="connsiteX106" fmla="*/ 95738 w 4417162"/>
              <a:gd name="connsiteY106" fmla="*/ 5149850 h 6858000"/>
              <a:gd name="connsiteX107" fmla="*/ 115893 w 4417162"/>
              <a:gd name="connsiteY107" fmla="*/ 5186362 h 6858000"/>
              <a:gd name="connsiteX108" fmla="*/ 134368 w 4417162"/>
              <a:gd name="connsiteY108" fmla="*/ 5226050 h 6858000"/>
              <a:gd name="connsiteX109" fmla="*/ 152844 w 4417162"/>
              <a:gd name="connsiteY109" fmla="*/ 5268912 h 6858000"/>
              <a:gd name="connsiteX110" fmla="*/ 167960 w 4417162"/>
              <a:gd name="connsiteY110" fmla="*/ 5313362 h 6858000"/>
              <a:gd name="connsiteX111" fmla="*/ 178038 w 4417162"/>
              <a:gd name="connsiteY111" fmla="*/ 5365750 h 6858000"/>
              <a:gd name="connsiteX112" fmla="*/ 188115 w 4417162"/>
              <a:gd name="connsiteY112" fmla="*/ 5426075 h 6858000"/>
              <a:gd name="connsiteX113" fmla="*/ 189795 w 4417162"/>
              <a:gd name="connsiteY113" fmla="*/ 5494337 h 6858000"/>
              <a:gd name="connsiteX114" fmla="*/ 188115 w 4417162"/>
              <a:gd name="connsiteY114" fmla="*/ 5562600 h 6858000"/>
              <a:gd name="connsiteX115" fmla="*/ 178038 w 4417162"/>
              <a:gd name="connsiteY115" fmla="*/ 5622925 h 6858000"/>
              <a:gd name="connsiteX116" fmla="*/ 167960 w 4417162"/>
              <a:gd name="connsiteY116" fmla="*/ 5675312 h 6858000"/>
              <a:gd name="connsiteX117" fmla="*/ 152844 w 4417162"/>
              <a:gd name="connsiteY117" fmla="*/ 5721350 h 6858000"/>
              <a:gd name="connsiteX118" fmla="*/ 134368 w 4417162"/>
              <a:gd name="connsiteY118" fmla="*/ 5762625 h 6858000"/>
              <a:gd name="connsiteX119" fmla="*/ 115893 w 4417162"/>
              <a:gd name="connsiteY119" fmla="*/ 5802312 h 6858000"/>
              <a:gd name="connsiteX120" fmla="*/ 95738 w 4417162"/>
              <a:gd name="connsiteY120" fmla="*/ 5840412 h 6858000"/>
              <a:gd name="connsiteX121" fmla="*/ 75583 w 4417162"/>
              <a:gd name="connsiteY121" fmla="*/ 5876925 h 6858000"/>
              <a:gd name="connsiteX122" fmla="*/ 55427 w 4417162"/>
              <a:gd name="connsiteY122" fmla="*/ 5915025 h 6858000"/>
              <a:gd name="connsiteX123" fmla="*/ 38632 w 4417162"/>
              <a:gd name="connsiteY123" fmla="*/ 5956300 h 6858000"/>
              <a:gd name="connsiteX124" fmla="*/ 23515 w 4417162"/>
              <a:gd name="connsiteY124" fmla="*/ 6003925 h 6858000"/>
              <a:gd name="connsiteX125" fmla="*/ 11758 w 4417162"/>
              <a:gd name="connsiteY125" fmla="*/ 6056312 h 6858000"/>
              <a:gd name="connsiteX126" fmla="*/ 3359 w 4417162"/>
              <a:gd name="connsiteY126" fmla="*/ 6113462 h 6858000"/>
              <a:gd name="connsiteX127" fmla="*/ 0 w 4417162"/>
              <a:gd name="connsiteY127" fmla="*/ 6183312 h 6858000"/>
              <a:gd name="connsiteX128" fmla="*/ 3359 w 4417162"/>
              <a:gd name="connsiteY128" fmla="*/ 6251575 h 6858000"/>
              <a:gd name="connsiteX129" fmla="*/ 11758 w 4417162"/>
              <a:gd name="connsiteY129" fmla="*/ 6311900 h 6858000"/>
              <a:gd name="connsiteX130" fmla="*/ 23515 w 4417162"/>
              <a:gd name="connsiteY130" fmla="*/ 6361112 h 6858000"/>
              <a:gd name="connsiteX131" fmla="*/ 38632 w 4417162"/>
              <a:gd name="connsiteY131" fmla="*/ 6407150 h 6858000"/>
              <a:gd name="connsiteX132" fmla="*/ 55427 w 4417162"/>
              <a:gd name="connsiteY132" fmla="*/ 6448425 h 6858000"/>
              <a:gd name="connsiteX133" fmla="*/ 73903 w 4417162"/>
              <a:gd name="connsiteY133" fmla="*/ 6488112 h 6858000"/>
              <a:gd name="connsiteX134" fmla="*/ 92379 w 4417162"/>
              <a:gd name="connsiteY134" fmla="*/ 6523037 h 6858000"/>
              <a:gd name="connsiteX135" fmla="*/ 112534 w 4417162"/>
              <a:gd name="connsiteY135" fmla="*/ 6561137 h 6858000"/>
              <a:gd name="connsiteX136" fmla="*/ 132689 w 4417162"/>
              <a:gd name="connsiteY136" fmla="*/ 6597650 h 6858000"/>
              <a:gd name="connsiteX137" fmla="*/ 149485 w 4417162"/>
              <a:gd name="connsiteY137" fmla="*/ 6640512 h 6858000"/>
              <a:gd name="connsiteX138" fmla="*/ 166281 w 4417162"/>
              <a:gd name="connsiteY138" fmla="*/ 6683375 h 6858000"/>
              <a:gd name="connsiteX139" fmla="*/ 176358 w 4417162"/>
              <a:gd name="connsiteY139" fmla="*/ 6735762 h 6858000"/>
              <a:gd name="connsiteX140" fmla="*/ 184756 w 4417162"/>
              <a:gd name="connsiteY140" fmla="*/ 6791325 h 6858000"/>
              <a:gd name="connsiteX141" fmla="*/ 189795 w 4417162"/>
              <a:gd name="connsiteY141" fmla="*/ 6858000 h 6858000"/>
              <a:gd name="connsiteX142" fmla="*/ 334173 w 4417162"/>
              <a:gd name="connsiteY142" fmla="*/ 6858000 h 6858000"/>
              <a:gd name="connsiteX143" fmla="*/ 334174 w 4417162"/>
              <a:gd name="connsiteY143" fmla="*/ 6858000 h 6858000"/>
              <a:gd name="connsiteX144" fmla="*/ 4417162 w 4417162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417162" h="6858000">
                <a:moveTo>
                  <a:pt x="4417162" y="0"/>
                </a:moveTo>
                <a:lnTo>
                  <a:pt x="334174" y="0"/>
                </a:lnTo>
                <a:lnTo>
                  <a:pt x="334173" y="0"/>
                </a:lnTo>
                <a:lnTo>
                  <a:pt x="189795" y="0"/>
                </a:lnTo>
                <a:lnTo>
                  <a:pt x="184756" y="66675"/>
                </a:lnTo>
                <a:lnTo>
                  <a:pt x="176358" y="122237"/>
                </a:lnTo>
                <a:lnTo>
                  <a:pt x="166281" y="174625"/>
                </a:lnTo>
                <a:lnTo>
                  <a:pt x="149485" y="217487"/>
                </a:lnTo>
                <a:lnTo>
                  <a:pt x="132689" y="260350"/>
                </a:lnTo>
                <a:lnTo>
                  <a:pt x="112534" y="296862"/>
                </a:lnTo>
                <a:lnTo>
                  <a:pt x="92379" y="334962"/>
                </a:lnTo>
                <a:lnTo>
                  <a:pt x="73903" y="369887"/>
                </a:lnTo>
                <a:lnTo>
                  <a:pt x="55427" y="409575"/>
                </a:lnTo>
                <a:lnTo>
                  <a:pt x="38632" y="450850"/>
                </a:lnTo>
                <a:lnTo>
                  <a:pt x="23515" y="496887"/>
                </a:lnTo>
                <a:lnTo>
                  <a:pt x="11758" y="546100"/>
                </a:lnTo>
                <a:lnTo>
                  <a:pt x="3359" y="606425"/>
                </a:lnTo>
                <a:lnTo>
                  <a:pt x="0" y="673100"/>
                </a:lnTo>
                <a:lnTo>
                  <a:pt x="3359" y="744537"/>
                </a:lnTo>
                <a:lnTo>
                  <a:pt x="11758" y="801687"/>
                </a:lnTo>
                <a:lnTo>
                  <a:pt x="23515" y="854075"/>
                </a:lnTo>
                <a:lnTo>
                  <a:pt x="38632" y="901700"/>
                </a:lnTo>
                <a:lnTo>
                  <a:pt x="55427" y="942975"/>
                </a:lnTo>
                <a:lnTo>
                  <a:pt x="75583" y="981075"/>
                </a:lnTo>
                <a:lnTo>
                  <a:pt x="95738" y="1017587"/>
                </a:lnTo>
                <a:lnTo>
                  <a:pt x="115893" y="1055687"/>
                </a:lnTo>
                <a:lnTo>
                  <a:pt x="134368" y="1095375"/>
                </a:lnTo>
                <a:lnTo>
                  <a:pt x="152844" y="1136650"/>
                </a:lnTo>
                <a:lnTo>
                  <a:pt x="167960" y="1182687"/>
                </a:lnTo>
                <a:lnTo>
                  <a:pt x="178038" y="1235075"/>
                </a:lnTo>
                <a:lnTo>
                  <a:pt x="188115" y="1295400"/>
                </a:lnTo>
                <a:lnTo>
                  <a:pt x="189795" y="1363662"/>
                </a:lnTo>
                <a:lnTo>
                  <a:pt x="188115" y="1431925"/>
                </a:lnTo>
                <a:lnTo>
                  <a:pt x="178038" y="1492250"/>
                </a:lnTo>
                <a:lnTo>
                  <a:pt x="167960" y="1544637"/>
                </a:lnTo>
                <a:lnTo>
                  <a:pt x="152844" y="1589087"/>
                </a:lnTo>
                <a:lnTo>
                  <a:pt x="134368" y="1631950"/>
                </a:lnTo>
                <a:lnTo>
                  <a:pt x="115893" y="1671637"/>
                </a:lnTo>
                <a:lnTo>
                  <a:pt x="95738" y="1708150"/>
                </a:lnTo>
                <a:lnTo>
                  <a:pt x="75583" y="1743075"/>
                </a:lnTo>
                <a:lnTo>
                  <a:pt x="55427" y="1782762"/>
                </a:lnTo>
                <a:lnTo>
                  <a:pt x="38632" y="1824037"/>
                </a:lnTo>
                <a:lnTo>
                  <a:pt x="23515" y="1870075"/>
                </a:lnTo>
                <a:lnTo>
                  <a:pt x="11758" y="1922462"/>
                </a:lnTo>
                <a:lnTo>
                  <a:pt x="3359" y="1982787"/>
                </a:lnTo>
                <a:lnTo>
                  <a:pt x="0" y="2051050"/>
                </a:lnTo>
                <a:lnTo>
                  <a:pt x="3359" y="2119312"/>
                </a:lnTo>
                <a:lnTo>
                  <a:pt x="11758" y="2179637"/>
                </a:lnTo>
                <a:lnTo>
                  <a:pt x="23515" y="2232025"/>
                </a:lnTo>
                <a:lnTo>
                  <a:pt x="38632" y="2278062"/>
                </a:lnTo>
                <a:lnTo>
                  <a:pt x="55427" y="2319337"/>
                </a:lnTo>
                <a:lnTo>
                  <a:pt x="75583" y="2359025"/>
                </a:lnTo>
                <a:lnTo>
                  <a:pt x="95738" y="2395537"/>
                </a:lnTo>
                <a:lnTo>
                  <a:pt x="115893" y="2433637"/>
                </a:lnTo>
                <a:lnTo>
                  <a:pt x="134368" y="2471737"/>
                </a:lnTo>
                <a:lnTo>
                  <a:pt x="152844" y="2513012"/>
                </a:lnTo>
                <a:lnTo>
                  <a:pt x="167960" y="2560637"/>
                </a:lnTo>
                <a:lnTo>
                  <a:pt x="178038" y="2613025"/>
                </a:lnTo>
                <a:lnTo>
                  <a:pt x="188115" y="2671762"/>
                </a:lnTo>
                <a:lnTo>
                  <a:pt x="189795" y="2741612"/>
                </a:lnTo>
                <a:lnTo>
                  <a:pt x="188115" y="2809875"/>
                </a:lnTo>
                <a:lnTo>
                  <a:pt x="178038" y="2868612"/>
                </a:lnTo>
                <a:lnTo>
                  <a:pt x="167960" y="2922587"/>
                </a:lnTo>
                <a:lnTo>
                  <a:pt x="152844" y="2967037"/>
                </a:lnTo>
                <a:lnTo>
                  <a:pt x="134368" y="3009900"/>
                </a:lnTo>
                <a:lnTo>
                  <a:pt x="115893" y="3046412"/>
                </a:lnTo>
                <a:lnTo>
                  <a:pt x="95738" y="3084512"/>
                </a:lnTo>
                <a:lnTo>
                  <a:pt x="75583" y="3121025"/>
                </a:lnTo>
                <a:lnTo>
                  <a:pt x="55427" y="3160712"/>
                </a:lnTo>
                <a:lnTo>
                  <a:pt x="38632" y="3201987"/>
                </a:lnTo>
                <a:lnTo>
                  <a:pt x="23515" y="3248025"/>
                </a:lnTo>
                <a:lnTo>
                  <a:pt x="11758" y="3300412"/>
                </a:lnTo>
                <a:lnTo>
                  <a:pt x="3359" y="3360737"/>
                </a:lnTo>
                <a:lnTo>
                  <a:pt x="0" y="3427412"/>
                </a:lnTo>
                <a:lnTo>
                  <a:pt x="3359" y="3497262"/>
                </a:lnTo>
                <a:lnTo>
                  <a:pt x="11758" y="3557587"/>
                </a:lnTo>
                <a:lnTo>
                  <a:pt x="23515" y="3609975"/>
                </a:lnTo>
                <a:lnTo>
                  <a:pt x="38632" y="3656012"/>
                </a:lnTo>
                <a:lnTo>
                  <a:pt x="55427" y="3697287"/>
                </a:lnTo>
                <a:lnTo>
                  <a:pt x="75583" y="3736975"/>
                </a:lnTo>
                <a:lnTo>
                  <a:pt x="115893" y="3811587"/>
                </a:lnTo>
                <a:lnTo>
                  <a:pt x="134368" y="3848100"/>
                </a:lnTo>
                <a:lnTo>
                  <a:pt x="152844" y="3890962"/>
                </a:lnTo>
                <a:lnTo>
                  <a:pt x="167960" y="3935412"/>
                </a:lnTo>
                <a:lnTo>
                  <a:pt x="178038" y="3987800"/>
                </a:lnTo>
                <a:lnTo>
                  <a:pt x="188115" y="4048125"/>
                </a:lnTo>
                <a:lnTo>
                  <a:pt x="189795" y="4116387"/>
                </a:lnTo>
                <a:lnTo>
                  <a:pt x="188115" y="4186237"/>
                </a:lnTo>
                <a:lnTo>
                  <a:pt x="178038" y="4244975"/>
                </a:lnTo>
                <a:lnTo>
                  <a:pt x="167960" y="4297362"/>
                </a:lnTo>
                <a:lnTo>
                  <a:pt x="152844" y="4343400"/>
                </a:lnTo>
                <a:lnTo>
                  <a:pt x="134368" y="4386262"/>
                </a:lnTo>
                <a:lnTo>
                  <a:pt x="115893" y="4424362"/>
                </a:lnTo>
                <a:lnTo>
                  <a:pt x="75583" y="4498975"/>
                </a:lnTo>
                <a:lnTo>
                  <a:pt x="55427" y="4537075"/>
                </a:lnTo>
                <a:lnTo>
                  <a:pt x="38632" y="4579937"/>
                </a:lnTo>
                <a:lnTo>
                  <a:pt x="23515" y="4625975"/>
                </a:lnTo>
                <a:lnTo>
                  <a:pt x="11758" y="4678362"/>
                </a:lnTo>
                <a:lnTo>
                  <a:pt x="3359" y="4738687"/>
                </a:lnTo>
                <a:lnTo>
                  <a:pt x="0" y="4806950"/>
                </a:lnTo>
                <a:lnTo>
                  <a:pt x="3359" y="4875212"/>
                </a:lnTo>
                <a:lnTo>
                  <a:pt x="11758" y="4935537"/>
                </a:lnTo>
                <a:lnTo>
                  <a:pt x="23515" y="4987925"/>
                </a:lnTo>
                <a:lnTo>
                  <a:pt x="38632" y="5033962"/>
                </a:lnTo>
                <a:lnTo>
                  <a:pt x="55427" y="5075237"/>
                </a:lnTo>
                <a:lnTo>
                  <a:pt x="75583" y="5114925"/>
                </a:lnTo>
                <a:lnTo>
                  <a:pt x="95738" y="5149850"/>
                </a:lnTo>
                <a:lnTo>
                  <a:pt x="115893" y="5186362"/>
                </a:lnTo>
                <a:lnTo>
                  <a:pt x="134368" y="5226050"/>
                </a:lnTo>
                <a:lnTo>
                  <a:pt x="152844" y="5268912"/>
                </a:lnTo>
                <a:lnTo>
                  <a:pt x="167960" y="5313362"/>
                </a:lnTo>
                <a:lnTo>
                  <a:pt x="178038" y="5365750"/>
                </a:lnTo>
                <a:lnTo>
                  <a:pt x="188115" y="5426075"/>
                </a:lnTo>
                <a:lnTo>
                  <a:pt x="189795" y="5494337"/>
                </a:lnTo>
                <a:lnTo>
                  <a:pt x="188115" y="5562600"/>
                </a:lnTo>
                <a:lnTo>
                  <a:pt x="178038" y="5622925"/>
                </a:lnTo>
                <a:lnTo>
                  <a:pt x="167960" y="5675312"/>
                </a:lnTo>
                <a:lnTo>
                  <a:pt x="152844" y="5721350"/>
                </a:lnTo>
                <a:lnTo>
                  <a:pt x="134368" y="5762625"/>
                </a:lnTo>
                <a:lnTo>
                  <a:pt x="115893" y="5802312"/>
                </a:lnTo>
                <a:lnTo>
                  <a:pt x="95738" y="5840412"/>
                </a:lnTo>
                <a:lnTo>
                  <a:pt x="75583" y="5876925"/>
                </a:lnTo>
                <a:lnTo>
                  <a:pt x="55427" y="5915025"/>
                </a:lnTo>
                <a:lnTo>
                  <a:pt x="38632" y="5956300"/>
                </a:lnTo>
                <a:lnTo>
                  <a:pt x="23515" y="6003925"/>
                </a:lnTo>
                <a:lnTo>
                  <a:pt x="11758" y="6056312"/>
                </a:lnTo>
                <a:lnTo>
                  <a:pt x="3359" y="6113462"/>
                </a:lnTo>
                <a:lnTo>
                  <a:pt x="0" y="6183312"/>
                </a:lnTo>
                <a:lnTo>
                  <a:pt x="3359" y="6251575"/>
                </a:lnTo>
                <a:lnTo>
                  <a:pt x="11758" y="6311900"/>
                </a:lnTo>
                <a:lnTo>
                  <a:pt x="23515" y="6361112"/>
                </a:lnTo>
                <a:lnTo>
                  <a:pt x="38632" y="6407150"/>
                </a:lnTo>
                <a:lnTo>
                  <a:pt x="55427" y="6448425"/>
                </a:lnTo>
                <a:lnTo>
                  <a:pt x="73903" y="6488112"/>
                </a:lnTo>
                <a:lnTo>
                  <a:pt x="92379" y="6523037"/>
                </a:lnTo>
                <a:lnTo>
                  <a:pt x="112534" y="6561137"/>
                </a:lnTo>
                <a:lnTo>
                  <a:pt x="132689" y="6597650"/>
                </a:lnTo>
                <a:lnTo>
                  <a:pt x="149485" y="6640512"/>
                </a:lnTo>
                <a:lnTo>
                  <a:pt x="166281" y="6683375"/>
                </a:lnTo>
                <a:lnTo>
                  <a:pt x="176358" y="6735762"/>
                </a:lnTo>
                <a:lnTo>
                  <a:pt x="184756" y="6791325"/>
                </a:lnTo>
                <a:lnTo>
                  <a:pt x="189795" y="6858000"/>
                </a:lnTo>
                <a:lnTo>
                  <a:pt x="334173" y="6858000"/>
                </a:lnTo>
                <a:lnTo>
                  <a:pt x="334174" y="6858000"/>
                </a:lnTo>
                <a:lnTo>
                  <a:pt x="4417162" y="6858000"/>
                </a:lnTo>
                <a:close/>
              </a:path>
            </a:pathLst>
          </a:custGeom>
          <a:solidFill>
            <a:schemeClr val="accent1">
              <a:lumMod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E19BF1C0-EE32-4EEE-9539-CE8473AA2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514" y="-38818"/>
            <a:ext cx="3544134" cy="382672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Algorithm</a:t>
            </a:r>
          </a:p>
        </p:txBody>
      </p:sp>
      <p:sp>
        <p:nvSpPr>
          <p:cNvPr id="31" name="Slide Number Placeholder 30">
            <a:extLst>
              <a:ext uri="{FF2B5EF4-FFF2-40B4-BE49-F238E27FC236}">
                <a16:creationId xmlns:a16="http://schemas.microsoft.com/office/drawing/2014/main" id="{AD175D2A-0058-45E0-AAF6-7260876F00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z="1200">
                <a:solidFill>
                  <a:srgbClr val="000000">
                    <a:alpha val="60000"/>
                  </a:srgbClr>
                </a:solidFill>
                <a:latin typeface="+mn-lt"/>
                <a:cs typeface="+mn-cs"/>
              </a:rPr>
              <a:pPr>
                <a:spcAft>
                  <a:spcPts val="600"/>
                </a:spcAft>
              </a:pPr>
              <a:t>32</a:t>
            </a:fld>
            <a:endParaRPr lang="en-US" sz="1200">
              <a:solidFill>
                <a:srgbClr val="000000">
                  <a:alpha val="60000"/>
                </a:srgbClr>
              </a:solidFill>
              <a:latin typeface="+mn-lt"/>
              <a:cs typeface="+mn-cs"/>
            </a:endParaRP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FE0CDCB8-C9EF-B7E2-5C82-F1BAE7341C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6066" y="1009638"/>
            <a:ext cx="3887129" cy="3030201"/>
          </a:xfrm>
          <a:prstGeom prst="rect">
            <a:avLst/>
          </a:prstGeom>
        </p:spPr>
      </p:pic>
      <p:pic>
        <p:nvPicPr>
          <p:cNvPr id="11" name="Picture 10" descr="A picture containing table&#10;&#10;Description automatically generated">
            <a:extLst>
              <a:ext uri="{FF2B5EF4-FFF2-40B4-BE49-F238E27FC236}">
                <a16:creationId xmlns:a16="http://schemas.microsoft.com/office/drawing/2014/main" id="{46CE92A4-E0CE-26D8-990F-D18DAB0C17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347" y="4983454"/>
            <a:ext cx="2229525" cy="1738021"/>
          </a:xfrm>
          <a:prstGeom prst="rect">
            <a:avLst/>
          </a:prstGeom>
        </p:spPr>
      </p:pic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06E4AC78-40D6-09ED-1F7D-4910820858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2670" y="4039839"/>
            <a:ext cx="3439991" cy="2681636"/>
          </a:xfrm>
          <a:prstGeom prst="rect">
            <a:avLst/>
          </a:prstGeom>
        </p:spPr>
      </p:pic>
      <p:pic>
        <p:nvPicPr>
          <p:cNvPr id="12" name="Google Shape;82;p1">
            <a:extLst>
              <a:ext uri="{FF2B5EF4-FFF2-40B4-BE49-F238E27FC236}">
                <a16:creationId xmlns:a16="http://schemas.microsoft.com/office/drawing/2014/main" id="{88D95D6F-DC61-2A7B-5BC8-66442E8FFCE5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0309" y="95795"/>
            <a:ext cx="902526" cy="5249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443772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1825AC39-5F85-4CAA-8A81-A1287086B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5DA4D23-37FC-4B90-8188-F0377C5FF4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417162" cy="6858000"/>
          </a:xfrm>
          <a:custGeom>
            <a:avLst/>
            <a:gdLst>
              <a:gd name="connsiteX0" fmla="*/ 0 w 4417162"/>
              <a:gd name="connsiteY0" fmla="*/ 0 h 6858000"/>
              <a:gd name="connsiteX1" fmla="*/ 144378 w 4417162"/>
              <a:gd name="connsiteY1" fmla="*/ 0 h 6858000"/>
              <a:gd name="connsiteX2" fmla="*/ 2310062 w 4417162"/>
              <a:gd name="connsiteY2" fmla="*/ 0 h 6858000"/>
              <a:gd name="connsiteX3" fmla="*/ 4227367 w 4417162"/>
              <a:gd name="connsiteY3" fmla="*/ 0 h 6858000"/>
              <a:gd name="connsiteX4" fmla="*/ 4232407 w 4417162"/>
              <a:gd name="connsiteY4" fmla="*/ 66675 h 6858000"/>
              <a:gd name="connsiteX5" fmla="*/ 4240804 w 4417162"/>
              <a:gd name="connsiteY5" fmla="*/ 122237 h 6858000"/>
              <a:gd name="connsiteX6" fmla="*/ 4250882 w 4417162"/>
              <a:gd name="connsiteY6" fmla="*/ 174625 h 6858000"/>
              <a:gd name="connsiteX7" fmla="*/ 4267678 w 4417162"/>
              <a:gd name="connsiteY7" fmla="*/ 217487 h 6858000"/>
              <a:gd name="connsiteX8" fmla="*/ 4284474 w 4417162"/>
              <a:gd name="connsiteY8" fmla="*/ 260350 h 6858000"/>
              <a:gd name="connsiteX9" fmla="*/ 4304629 w 4417162"/>
              <a:gd name="connsiteY9" fmla="*/ 296862 h 6858000"/>
              <a:gd name="connsiteX10" fmla="*/ 4324784 w 4417162"/>
              <a:gd name="connsiteY10" fmla="*/ 334962 h 6858000"/>
              <a:gd name="connsiteX11" fmla="*/ 4343260 w 4417162"/>
              <a:gd name="connsiteY11" fmla="*/ 369887 h 6858000"/>
              <a:gd name="connsiteX12" fmla="*/ 4361735 w 4417162"/>
              <a:gd name="connsiteY12" fmla="*/ 409575 h 6858000"/>
              <a:gd name="connsiteX13" fmla="*/ 4378531 w 4417162"/>
              <a:gd name="connsiteY13" fmla="*/ 450850 h 6858000"/>
              <a:gd name="connsiteX14" fmla="*/ 4393648 w 4417162"/>
              <a:gd name="connsiteY14" fmla="*/ 496887 h 6858000"/>
              <a:gd name="connsiteX15" fmla="*/ 4405405 w 4417162"/>
              <a:gd name="connsiteY15" fmla="*/ 546100 h 6858000"/>
              <a:gd name="connsiteX16" fmla="*/ 4413803 w 4417162"/>
              <a:gd name="connsiteY16" fmla="*/ 606425 h 6858000"/>
              <a:gd name="connsiteX17" fmla="*/ 4417162 w 4417162"/>
              <a:gd name="connsiteY17" fmla="*/ 673100 h 6858000"/>
              <a:gd name="connsiteX18" fmla="*/ 4413803 w 4417162"/>
              <a:gd name="connsiteY18" fmla="*/ 744537 h 6858000"/>
              <a:gd name="connsiteX19" fmla="*/ 4405405 w 4417162"/>
              <a:gd name="connsiteY19" fmla="*/ 801687 h 6858000"/>
              <a:gd name="connsiteX20" fmla="*/ 4393648 w 4417162"/>
              <a:gd name="connsiteY20" fmla="*/ 854075 h 6858000"/>
              <a:gd name="connsiteX21" fmla="*/ 4378531 w 4417162"/>
              <a:gd name="connsiteY21" fmla="*/ 901700 h 6858000"/>
              <a:gd name="connsiteX22" fmla="*/ 4361735 w 4417162"/>
              <a:gd name="connsiteY22" fmla="*/ 942975 h 6858000"/>
              <a:gd name="connsiteX23" fmla="*/ 4341580 w 4417162"/>
              <a:gd name="connsiteY23" fmla="*/ 981075 h 6858000"/>
              <a:gd name="connsiteX24" fmla="*/ 4321425 w 4417162"/>
              <a:gd name="connsiteY24" fmla="*/ 1017587 h 6858000"/>
              <a:gd name="connsiteX25" fmla="*/ 4301270 w 4417162"/>
              <a:gd name="connsiteY25" fmla="*/ 1055687 h 6858000"/>
              <a:gd name="connsiteX26" fmla="*/ 4282794 w 4417162"/>
              <a:gd name="connsiteY26" fmla="*/ 1095375 h 6858000"/>
              <a:gd name="connsiteX27" fmla="*/ 4264318 w 4417162"/>
              <a:gd name="connsiteY27" fmla="*/ 1136650 h 6858000"/>
              <a:gd name="connsiteX28" fmla="*/ 4249203 w 4417162"/>
              <a:gd name="connsiteY28" fmla="*/ 1182687 h 6858000"/>
              <a:gd name="connsiteX29" fmla="*/ 4239125 w 4417162"/>
              <a:gd name="connsiteY29" fmla="*/ 1235075 h 6858000"/>
              <a:gd name="connsiteX30" fmla="*/ 4229047 w 4417162"/>
              <a:gd name="connsiteY30" fmla="*/ 1295400 h 6858000"/>
              <a:gd name="connsiteX31" fmla="*/ 4227367 w 4417162"/>
              <a:gd name="connsiteY31" fmla="*/ 1363662 h 6858000"/>
              <a:gd name="connsiteX32" fmla="*/ 4229047 w 4417162"/>
              <a:gd name="connsiteY32" fmla="*/ 1431925 h 6858000"/>
              <a:gd name="connsiteX33" fmla="*/ 4239125 w 4417162"/>
              <a:gd name="connsiteY33" fmla="*/ 1492250 h 6858000"/>
              <a:gd name="connsiteX34" fmla="*/ 4249203 w 4417162"/>
              <a:gd name="connsiteY34" fmla="*/ 1544637 h 6858000"/>
              <a:gd name="connsiteX35" fmla="*/ 4264318 w 4417162"/>
              <a:gd name="connsiteY35" fmla="*/ 1589087 h 6858000"/>
              <a:gd name="connsiteX36" fmla="*/ 4282794 w 4417162"/>
              <a:gd name="connsiteY36" fmla="*/ 1631950 h 6858000"/>
              <a:gd name="connsiteX37" fmla="*/ 4301270 w 4417162"/>
              <a:gd name="connsiteY37" fmla="*/ 1671637 h 6858000"/>
              <a:gd name="connsiteX38" fmla="*/ 4321425 w 4417162"/>
              <a:gd name="connsiteY38" fmla="*/ 1708150 h 6858000"/>
              <a:gd name="connsiteX39" fmla="*/ 4341580 w 4417162"/>
              <a:gd name="connsiteY39" fmla="*/ 1743075 h 6858000"/>
              <a:gd name="connsiteX40" fmla="*/ 4361735 w 4417162"/>
              <a:gd name="connsiteY40" fmla="*/ 1782762 h 6858000"/>
              <a:gd name="connsiteX41" fmla="*/ 4378531 w 4417162"/>
              <a:gd name="connsiteY41" fmla="*/ 1824037 h 6858000"/>
              <a:gd name="connsiteX42" fmla="*/ 4393648 w 4417162"/>
              <a:gd name="connsiteY42" fmla="*/ 1870075 h 6858000"/>
              <a:gd name="connsiteX43" fmla="*/ 4405405 w 4417162"/>
              <a:gd name="connsiteY43" fmla="*/ 1922462 h 6858000"/>
              <a:gd name="connsiteX44" fmla="*/ 4413803 w 4417162"/>
              <a:gd name="connsiteY44" fmla="*/ 1982787 h 6858000"/>
              <a:gd name="connsiteX45" fmla="*/ 4417162 w 4417162"/>
              <a:gd name="connsiteY45" fmla="*/ 2051050 h 6858000"/>
              <a:gd name="connsiteX46" fmla="*/ 4413803 w 4417162"/>
              <a:gd name="connsiteY46" fmla="*/ 2119312 h 6858000"/>
              <a:gd name="connsiteX47" fmla="*/ 4405405 w 4417162"/>
              <a:gd name="connsiteY47" fmla="*/ 2179637 h 6858000"/>
              <a:gd name="connsiteX48" fmla="*/ 4393648 w 4417162"/>
              <a:gd name="connsiteY48" fmla="*/ 2232025 h 6858000"/>
              <a:gd name="connsiteX49" fmla="*/ 4378531 w 4417162"/>
              <a:gd name="connsiteY49" fmla="*/ 2278062 h 6858000"/>
              <a:gd name="connsiteX50" fmla="*/ 4361735 w 4417162"/>
              <a:gd name="connsiteY50" fmla="*/ 2319337 h 6858000"/>
              <a:gd name="connsiteX51" fmla="*/ 4341580 w 4417162"/>
              <a:gd name="connsiteY51" fmla="*/ 2359025 h 6858000"/>
              <a:gd name="connsiteX52" fmla="*/ 4321425 w 4417162"/>
              <a:gd name="connsiteY52" fmla="*/ 2395537 h 6858000"/>
              <a:gd name="connsiteX53" fmla="*/ 4301270 w 4417162"/>
              <a:gd name="connsiteY53" fmla="*/ 2433637 h 6858000"/>
              <a:gd name="connsiteX54" fmla="*/ 4282794 w 4417162"/>
              <a:gd name="connsiteY54" fmla="*/ 2471737 h 6858000"/>
              <a:gd name="connsiteX55" fmla="*/ 4264318 w 4417162"/>
              <a:gd name="connsiteY55" fmla="*/ 2513012 h 6858000"/>
              <a:gd name="connsiteX56" fmla="*/ 4249203 w 4417162"/>
              <a:gd name="connsiteY56" fmla="*/ 2560637 h 6858000"/>
              <a:gd name="connsiteX57" fmla="*/ 4239125 w 4417162"/>
              <a:gd name="connsiteY57" fmla="*/ 2613025 h 6858000"/>
              <a:gd name="connsiteX58" fmla="*/ 4229047 w 4417162"/>
              <a:gd name="connsiteY58" fmla="*/ 2671762 h 6858000"/>
              <a:gd name="connsiteX59" fmla="*/ 4227367 w 4417162"/>
              <a:gd name="connsiteY59" fmla="*/ 2741612 h 6858000"/>
              <a:gd name="connsiteX60" fmla="*/ 4229047 w 4417162"/>
              <a:gd name="connsiteY60" fmla="*/ 2809875 h 6858000"/>
              <a:gd name="connsiteX61" fmla="*/ 4239125 w 4417162"/>
              <a:gd name="connsiteY61" fmla="*/ 2868612 h 6858000"/>
              <a:gd name="connsiteX62" fmla="*/ 4249203 w 4417162"/>
              <a:gd name="connsiteY62" fmla="*/ 2922587 h 6858000"/>
              <a:gd name="connsiteX63" fmla="*/ 4264318 w 4417162"/>
              <a:gd name="connsiteY63" fmla="*/ 2967037 h 6858000"/>
              <a:gd name="connsiteX64" fmla="*/ 4282794 w 4417162"/>
              <a:gd name="connsiteY64" fmla="*/ 3009900 h 6858000"/>
              <a:gd name="connsiteX65" fmla="*/ 4301270 w 4417162"/>
              <a:gd name="connsiteY65" fmla="*/ 3046412 h 6858000"/>
              <a:gd name="connsiteX66" fmla="*/ 4321425 w 4417162"/>
              <a:gd name="connsiteY66" fmla="*/ 3084512 h 6858000"/>
              <a:gd name="connsiteX67" fmla="*/ 4341580 w 4417162"/>
              <a:gd name="connsiteY67" fmla="*/ 3121025 h 6858000"/>
              <a:gd name="connsiteX68" fmla="*/ 4361735 w 4417162"/>
              <a:gd name="connsiteY68" fmla="*/ 3160712 h 6858000"/>
              <a:gd name="connsiteX69" fmla="*/ 4378531 w 4417162"/>
              <a:gd name="connsiteY69" fmla="*/ 3201987 h 6858000"/>
              <a:gd name="connsiteX70" fmla="*/ 4393648 w 4417162"/>
              <a:gd name="connsiteY70" fmla="*/ 3248025 h 6858000"/>
              <a:gd name="connsiteX71" fmla="*/ 4405405 w 4417162"/>
              <a:gd name="connsiteY71" fmla="*/ 3300412 h 6858000"/>
              <a:gd name="connsiteX72" fmla="*/ 4413803 w 4417162"/>
              <a:gd name="connsiteY72" fmla="*/ 3360737 h 6858000"/>
              <a:gd name="connsiteX73" fmla="*/ 4417162 w 4417162"/>
              <a:gd name="connsiteY73" fmla="*/ 3427412 h 6858000"/>
              <a:gd name="connsiteX74" fmla="*/ 4413803 w 4417162"/>
              <a:gd name="connsiteY74" fmla="*/ 3497262 h 6858000"/>
              <a:gd name="connsiteX75" fmla="*/ 4405405 w 4417162"/>
              <a:gd name="connsiteY75" fmla="*/ 3557587 h 6858000"/>
              <a:gd name="connsiteX76" fmla="*/ 4393648 w 4417162"/>
              <a:gd name="connsiteY76" fmla="*/ 3609975 h 6858000"/>
              <a:gd name="connsiteX77" fmla="*/ 4378531 w 4417162"/>
              <a:gd name="connsiteY77" fmla="*/ 3656012 h 6858000"/>
              <a:gd name="connsiteX78" fmla="*/ 4361735 w 4417162"/>
              <a:gd name="connsiteY78" fmla="*/ 3697287 h 6858000"/>
              <a:gd name="connsiteX79" fmla="*/ 4341580 w 4417162"/>
              <a:gd name="connsiteY79" fmla="*/ 3736975 h 6858000"/>
              <a:gd name="connsiteX80" fmla="*/ 4301270 w 4417162"/>
              <a:gd name="connsiteY80" fmla="*/ 3811587 h 6858000"/>
              <a:gd name="connsiteX81" fmla="*/ 4282794 w 4417162"/>
              <a:gd name="connsiteY81" fmla="*/ 3848100 h 6858000"/>
              <a:gd name="connsiteX82" fmla="*/ 4264318 w 4417162"/>
              <a:gd name="connsiteY82" fmla="*/ 3890962 h 6858000"/>
              <a:gd name="connsiteX83" fmla="*/ 4249203 w 4417162"/>
              <a:gd name="connsiteY83" fmla="*/ 3935412 h 6858000"/>
              <a:gd name="connsiteX84" fmla="*/ 4239125 w 4417162"/>
              <a:gd name="connsiteY84" fmla="*/ 3987800 h 6858000"/>
              <a:gd name="connsiteX85" fmla="*/ 4229047 w 4417162"/>
              <a:gd name="connsiteY85" fmla="*/ 4048125 h 6858000"/>
              <a:gd name="connsiteX86" fmla="*/ 4227367 w 4417162"/>
              <a:gd name="connsiteY86" fmla="*/ 4116387 h 6858000"/>
              <a:gd name="connsiteX87" fmla="*/ 4229047 w 4417162"/>
              <a:gd name="connsiteY87" fmla="*/ 4186237 h 6858000"/>
              <a:gd name="connsiteX88" fmla="*/ 4239125 w 4417162"/>
              <a:gd name="connsiteY88" fmla="*/ 4244975 h 6858000"/>
              <a:gd name="connsiteX89" fmla="*/ 4249203 w 4417162"/>
              <a:gd name="connsiteY89" fmla="*/ 4297362 h 6858000"/>
              <a:gd name="connsiteX90" fmla="*/ 4264318 w 4417162"/>
              <a:gd name="connsiteY90" fmla="*/ 4343400 h 6858000"/>
              <a:gd name="connsiteX91" fmla="*/ 4282794 w 4417162"/>
              <a:gd name="connsiteY91" fmla="*/ 4386262 h 6858000"/>
              <a:gd name="connsiteX92" fmla="*/ 4301270 w 4417162"/>
              <a:gd name="connsiteY92" fmla="*/ 4424362 h 6858000"/>
              <a:gd name="connsiteX93" fmla="*/ 4341580 w 4417162"/>
              <a:gd name="connsiteY93" fmla="*/ 4498975 h 6858000"/>
              <a:gd name="connsiteX94" fmla="*/ 4361735 w 4417162"/>
              <a:gd name="connsiteY94" fmla="*/ 4537075 h 6858000"/>
              <a:gd name="connsiteX95" fmla="*/ 4378531 w 4417162"/>
              <a:gd name="connsiteY95" fmla="*/ 4579937 h 6858000"/>
              <a:gd name="connsiteX96" fmla="*/ 4393648 w 4417162"/>
              <a:gd name="connsiteY96" fmla="*/ 4625975 h 6858000"/>
              <a:gd name="connsiteX97" fmla="*/ 4405405 w 4417162"/>
              <a:gd name="connsiteY97" fmla="*/ 4678362 h 6858000"/>
              <a:gd name="connsiteX98" fmla="*/ 4413803 w 4417162"/>
              <a:gd name="connsiteY98" fmla="*/ 4738687 h 6858000"/>
              <a:gd name="connsiteX99" fmla="*/ 4417162 w 4417162"/>
              <a:gd name="connsiteY99" fmla="*/ 4806950 h 6858000"/>
              <a:gd name="connsiteX100" fmla="*/ 4413803 w 4417162"/>
              <a:gd name="connsiteY100" fmla="*/ 4875212 h 6858000"/>
              <a:gd name="connsiteX101" fmla="*/ 4405405 w 4417162"/>
              <a:gd name="connsiteY101" fmla="*/ 4935537 h 6858000"/>
              <a:gd name="connsiteX102" fmla="*/ 4393648 w 4417162"/>
              <a:gd name="connsiteY102" fmla="*/ 4987925 h 6858000"/>
              <a:gd name="connsiteX103" fmla="*/ 4378531 w 4417162"/>
              <a:gd name="connsiteY103" fmla="*/ 5033962 h 6858000"/>
              <a:gd name="connsiteX104" fmla="*/ 4361735 w 4417162"/>
              <a:gd name="connsiteY104" fmla="*/ 5075237 h 6858000"/>
              <a:gd name="connsiteX105" fmla="*/ 4341580 w 4417162"/>
              <a:gd name="connsiteY105" fmla="*/ 5114925 h 6858000"/>
              <a:gd name="connsiteX106" fmla="*/ 4321425 w 4417162"/>
              <a:gd name="connsiteY106" fmla="*/ 5149850 h 6858000"/>
              <a:gd name="connsiteX107" fmla="*/ 4301270 w 4417162"/>
              <a:gd name="connsiteY107" fmla="*/ 5186362 h 6858000"/>
              <a:gd name="connsiteX108" fmla="*/ 4282794 w 4417162"/>
              <a:gd name="connsiteY108" fmla="*/ 5226050 h 6858000"/>
              <a:gd name="connsiteX109" fmla="*/ 4264318 w 4417162"/>
              <a:gd name="connsiteY109" fmla="*/ 5268912 h 6858000"/>
              <a:gd name="connsiteX110" fmla="*/ 4249203 w 4417162"/>
              <a:gd name="connsiteY110" fmla="*/ 5313362 h 6858000"/>
              <a:gd name="connsiteX111" fmla="*/ 4239125 w 4417162"/>
              <a:gd name="connsiteY111" fmla="*/ 5365750 h 6858000"/>
              <a:gd name="connsiteX112" fmla="*/ 4229047 w 4417162"/>
              <a:gd name="connsiteY112" fmla="*/ 5426075 h 6858000"/>
              <a:gd name="connsiteX113" fmla="*/ 4227367 w 4417162"/>
              <a:gd name="connsiteY113" fmla="*/ 5494337 h 6858000"/>
              <a:gd name="connsiteX114" fmla="*/ 4229047 w 4417162"/>
              <a:gd name="connsiteY114" fmla="*/ 5562600 h 6858000"/>
              <a:gd name="connsiteX115" fmla="*/ 4239125 w 4417162"/>
              <a:gd name="connsiteY115" fmla="*/ 5622925 h 6858000"/>
              <a:gd name="connsiteX116" fmla="*/ 4249203 w 4417162"/>
              <a:gd name="connsiteY116" fmla="*/ 5675312 h 6858000"/>
              <a:gd name="connsiteX117" fmla="*/ 4264318 w 4417162"/>
              <a:gd name="connsiteY117" fmla="*/ 5721350 h 6858000"/>
              <a:gd name="connsiteX118" fmla="*/ 4282794 w 4417162"/>
              <a:gd name="connsiteY118" fmla="*/ 5762625 h 6858000"/>
              <a:gd name="connsiteX119" fmla="*/ 4301270 w 4417162"/>
              <a:gd name="connsiteY119" fmla="*/ 5802312 h 6858000"/>
              <a:gd name="connsiteX120" fmla="*/ 4321425 w 4417162"/>
              <a:gd name="connsiteY120" fmla="*/ 5840412 h 6858000"/>
              <a:gd name="connsiteX121" fmla="*/ 4341580 w 4417162"/>
              <a:gd name="connsiteY121" fmla="*/ 5876925 h 6858000"/>
              <a:gd name="connsiteX122" fmla="*/ 4361735 w 4417162"/>
              <a:gd name="connsiteY122" fmla="*/ 5915025 h 6858000"/>
              <a:gd name="connsiteX123" fmla="*/ 4378531 w 4417162"/>
              <a:gd name="connsiteY123" fmla="*/ 5956300 h 6858000"/>
              <a:gd name="connsiteX124" fmla="*/ 4393648 w 4417162"/>
              <a:gd name="connsiteY124" fmla="*/ 6003925 h 6858000"/>
              <a:gd name="connsiteX125" fmla="*/ 4405405 w 4417162"/>
              <a:gd name="connsiteY125" fmla="*/ 6056312 h 6858000"/>
              <a:gd name="connsiteX126" fmla="*/ 4413803 w 4417162"/>
              <a:gd name="connsiteY126" fmla="*/ 6113462 h 6858000"/>
              <a:gd name="connsiteX127" fmla="*/ 4417162 w 4417162"/>
              <a:gd name="connsiteY127" fmla="*/ 6183312 h 6858000"/>
              <a:gd name="connsiteX128" fmla="*/ 4413803 w 4417162"/>
              <a:gd name="connsiteY128" fmla="*/ 6251575 h 6858000"/>
              <a:gd name="connsiteX129" fmla="*/ 4405405 w 4417162"/>
              <a:gd name="connsiteY129" fmla="*/ 6311900 h 6858000"/>
              <a:gd name="connsiteX130" fmla="*/ 4393648 w 4417162"/>
              <a:gd name="connsiteY130" fmla="*/ 6361112 h 6858000"/>
              <a:gd name="connsiteX131" fmla="*/ 4378531 w 4417162"/>
              <a:gd name="connsiteY131" fmla="*/ 6407150 h 6858000"/>
              <a:gd name="connsiteX132" fmla="*/ 4361735 w 4417162"/>
              <a:gd name="connsiteY132" fmla="*/ 6448425 h 6858000"/>
              <a:gd name="connsiteX133" fmla="*/ 4343260 w 4417162"/>
              <a:gd name="connsiteY133" fmla="*/ 6488112 h 6858000"/>
              <a:gd name="connsiteX134" fmla="*/ 4324784 w 4417162"/>
              <a:gd name="connsiteY134" fmla="*/ 6523037 h 6858000"/>
              <a:gd name="connsiteX135" fmla="*/ 4304629 w 4417162"/>
              <a:gd name="connsiteY135" fmla="*/ 6561137 h 6858000"/>
              <a:gd name="connsiteX136" fmla="*/ 4284474 w 4417162"/>
              <a:gd name="connsiteY136" fmla="*/ 6597650 h 6858000"/>
              <a:gd name="connsiteX137" fmla="*/ 4267678 w 4417162"/>
              <a:gd name="connsiteY137" fmla="*/ 6640512 h 6858000"/>
              <a:gd name="connsiteX138" fmla="*/ 4250882 w 4417162"/>
              <a:gd name="connsiteY138" fmla="*/ 6683375 h 6858000"/>
              <a:gd name="connsiteX139" fmla="*/ 4240804 w 4417162"/>
              <a:gd name="connsiteY139" fmla="*/ 6735762 h 6858000"/>
              <a:gd name="connsiteX140" fmla="*/ 4232407 w 4417162"/>
              <a:gd name="connsiteY140" fmla="*/ 6791325 h 6858000"/>
              <a:gd name="connsiteX141" fmla="*/ 4227367 w 4417162"/>
              <a:gd name="connsiteY141" fmla="*/ 6858000 h 6858000"/>
              <a:gd name="connsiteX142" fmla="*/ 2310062 w 4417162"/>
              <a:gd name="connsiteY142" fmla="*/ 6858000 h 6858000"/>
              <a:gd name="connsiteX143" fmla="*/ 144378 w 4417162"/>
              <a:gd name="connsiteY143" fmla="*/ 6858000 h 6858000"/>
              <a:gd name="connsiteX144" fmla="*/ 0 w 4417162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417162" h="6858000">
                <a:moveTo>
                  <a:pt x="0" y="0"/>
                </a:moveTo>
                <a:lnTo>
                  <a:pt x="144378" y="0"/>
                </a:lnTo>
                <a:lnTo>
                  <a:pt x="2310062" y="0"/>
                </a:lnTo>
                <a:lnTo>
                  <a:pt x="4227367" y="0"/>
                </a:lnTo>
                <a:lnTo>
                  <a:pt x="4232407" y="66675"/>
                </a:lnTo>
                <a:lnTo>
                  <a:pt x="4240804" y="122237"/>
                </a:lnTo>
                <a:lnTo>
                  <a:pt x="4250882" y="174625"/>
                </a:lnTo>
                <a:lnTo>
                  <a:pt x="4267678" y="217487"/>
                </a:lnTo>
                <a:lnTo>
                  <a:pt x="4284474" y="260350"/>
                </a:lnTo>
                <a:lnTo>
                  <a:pt x="4304629" y="296862"/>
                </a:lnTo>
                <a:lnTo>
                  <a:pt x="4324784" y="334962"/>
                </a:lnTo>
                <a:lnTo>
                  <a:pt x="4343260" y="369887"/>
                </a:lnTo>
                <a:lnTo>
                  <a:pt x="4361735" y="409575"/>
                </a:lnTo>
                <a:lnTo>
                  <a:pt x="4378531" y="450850"/>
                </a:lnTo>
                <a:lnTo>
                  <a:pt x="4393648" y="496887"/>
                </a:lnTo>
                <a:lnTo>
                  <a:pt x="4405405" y="546100"/>
                </a:lnTo>
                <a:lnTo>
                  <a:pt x="4413803" y="606425"/>
                </a:lnTo>
                <a:lnTo>
                  <a:pt x="4417162" y="673100"/>
                </a:lnTo>
                <a:lnTo>
                  <a:pt x="4413803" y="744537"/>
                </a:lnTo>
                <a:lnTo>
                  <a:pt x="4405405" y="801687"/>
                </a:lnTo>
                <a:lnTo>
                  <a:pt x="4393648" y="854075"/>
                </a:lnTo>
                <a:lnTo>
                  <a:pt x="4378531" y="901700"/>
                </a:lnTo>
                <a:lnTo>
                  <a:pt x="4361735" y="942975"/>
                </a:lnTo>
                <a:lnTo>
                  <a:pt x="4341580" y="981075"/>
                </a:lnTo>
                <a:lnTo>
                  <a:pt x="4321425" y="1017587"/>
                </a:lnTo>
                <a:lnTo>
                  <a:pt x="4301270" y="1055687"/>
                </a:lnTo>
                <a:lnTo>
                  <a:pt x="4282794" y="1095375"/>
                </a:lnTo>
                <a:lnTo>
                  <a:pt x="4264318" y="1136650"/>
                </a:lnTo>
                <a:lnTo>
                  <a:pt x="4249203" y="1182687"/>
                </a:lnTo>
                <a:lnTo>
                  <a:pt x="4239125" y="1235075"/>
                </a:lnTo>
                <a:lnTo>
                  <a:pt x="4229047" y="1295400"/>
                </a:lnTo>
                <a:lnTo>
                  <a:pt x="4227367" y="1363662"/>
                </a:lnTo>
                <a:lnTo>
                  <a:pt x="4229047" y="1431925"/>
                </a:lnTo>
                <a:lnTo>
                  <a:pt x="4239125" y="1492250"/>
                </a:lnTo>
                <a:lnTo>
                  <a:pt x="4249203" y="1544637"/>
                </a:lnTo>
                <a:lnTo>
                  <a:pt x="4264318" y="1589087"/>
                </a:lnTo>
                <a:lnTo>
                  <a:pt x="4282794" y="1631950"/>
                </a:lnTo>
                <a:lnTo>
                  <a:pt x="4301270" y="1671637"/>
                </a:lnTo>
                <a:lnTo>
                  <a:pt x="4321425" y="1708150"/>
                </a:lnTo>
                <a:lnTo>
                  <a:pt x="4341580" y="1743075"/>
                </a:lnTo>
                <a:lnTo>
                  <a:pt x="4361735" y="1782762"/>
                </a:lnTo>
                <a:lnTo>
                  <a:pt x="4378531" y="1824037"/>
                </a:lnTo>
                <a:lnTo>
                  <a:pt x="4393648" y="1870075"/>
                </a:lnTo>
                <a:lnTo>
                  <a:pt x="4405405" y="1922462"/>
                </a:lnTo>
                <a:lnTo>
                  <a:pt x="4413803" y="1982787"/>
                </a:lnTo>
                <a:lnTo>
                  <a:pt x="4417162" y="2051050"/>
                </a:lnTo>
                <a:lnTo>
                  <a:pt x="4413803" y="2119312"/>
                </a:lnTo>
                <a:lnTo>
                  <a:pt x="4405405" y="2179637"/>
                </a:lnTo>
                <a:lnTo>
                  <a:pt x="4393648" y="2232025"/>
                </a:lnTo>
                <a:lnTo>
                  <a:pt x="4378531" y="2278062"/>
                </a:lnTo>
                <a:lnTo>
                  <a:pt x="4361735" y="2319337"/>
                </a:lnTo>
                <a:lnTo>
                  <a:pt x="4341580" y="2359025"/>
                </a:lnTo>
                <a:lnTo>
                  <a:pt x="4321425" y="2395537"/>
                </a:lnTo>
                <a:lnTo>
                  <a:pt x="4301270" y="2433637"/>
                </a:lnTo>
                <a:lnTo>
                  <a:pt x="4282794" y="2471737"/>
                </a:lnTo>
                <a:lnTo>
                  <a:pt x="4264318" y="2513012"/>
                </a:lnTo>
                <a:lnTo>
                  <a:pt x="4249203" y="2560637"/>
                </a:lnTo>
                <a:lnTo>
                  <a:pt x="4239125" y="2613025"/>
                </a:lnTo>
                <a:lnTo>
                  <a:pt x="4229047" y="2671762"/>
                </a:lnTo>
                <a:lnTo>
                  <a:pt x="4227367" y="2741612"/>
                </a:lnTo>
                <a:lnTo>
                  <a:pt x="4229047" y="2809875"/>
                </a:lnTo>
                <a:lnTo>
                  <a:pt x="4239125" y="2868612"/>
                </a:lnTo>
                <a:lnTo>
                  <a:pt x="4249203" y="2922587"/>
                </a:lnTo>
                <a:lnTo>
                  <a:pt x="4264318" y="2967037"/>
                </a:lnTo>
                <a:lnTo>
                  <a:pt x="4282794" y="3009900"/>
                </a:lnTo>
                <a:lnTo>
                  <a:pt x="4301270" y="3046412"/>
                </a:lnTo>
                <a:lnTo>
                  <a:pt x="4321425" y="3084512"/>
                </a:lnTo>
                <a:lnTo>
                  <a:pt x="4341580" y="3121025"/>
                </a:lnTo>
                <a:lnTo>
                  <a:pt x="4361735" y="3160712"/>
                </a:lnTo>
                <a:lnTo>
                  <a:pt x="4378531" y="3201987"/>
                </a:lnTo>
                <a:lnTo>
                  <a:pt x="4393648" y="3248025"/>
                </a:lnTo>
                <a:lnTo>
                  <a:pt x="4405405" y="3300412"/>
                </a:lnTo>
                <a:lnTo>
                  <a:pt x="4413803" y="3360737"/>
                </a:lnTo>
                <a:lnTo>
                  <a:pt x="4417162" y="3427412"/>
                </a:lnTo>
                <a:lnTo>
                  <a:pt x="4413803" y="3497262"/>
                </a:lnTo>
                <a:lnTo>
                  <a:pt x="4405405" y="3557587"/>
                </a:lnTo>
                <a:lnTo>
                  <a:pt x="4393648" y="3609975"/>
                </a:lnTo>
                <a:lnTo>
                  <a:pt x="4378531" y="3656012"/>
                </a:lnTo>
                <a:lnTo>
                  <a:pt x="4361735" y="3697287"/>
                </a:lnTo>
                <a:lnTo>
                  <a:pt x="4341580" y="3736975"/>
                </a:lnTo>
                <a:lnTo>
                  <a:pt x="4301270" y="3811587"/>
                </a:lnTo>
                <a:lnTo>
                  <a:pt x="4282794" y="3848100"/>
                </a:lnTo>
                <a:lnTo>
                  <a:pt x="4264318" y="3890962"/>
                </a:lnTo>
                <a:lnTo>
                  <a:pt x="4249203" y="3935412"/>
                </a:lnTo>
                <a:lnTo>
                  <a:pt x="4239125" y="3987800"/>
                </a:lnTo>
                <a:lnTo>
                  <a:pt x="4229047" y="4048125"/>
                </a:lnTo>
                <a:lnTo>
                  <a:pt x="4227367" y="4116387"/>
                </a:lnTo>
                <a:lnTo>
                  <a:pt x="4229047" y="4186237"/>
                </a:lnTo>
                <a:lnTo>
                  <a:pt x="4239125" y="4244975"/>
                </a:lnTo>
                <a:lnTo>
                  <a:pt x="4249203" y="4297362"/>
                </a:lnTo>
                <a:lnTo>
                  <a:pt x="4264318" y="4343400"/>
                </a:lnTo>
                <a:lnTo>
                  <a:pt x="4282794" y="4386262"/>
                </a:lnTo>
                <a:lnTo>
                  <a:pt x="4301270" y="4424362"/>
                </a:lnTo>
                <a:lnTo>
                  <a:pt x="4341580" y="4498975"/>
                </a:lnTo>
                <a:lnTo>
                  <a:pt x="4361735" y="4537075"/>
                </a:lnTo>
                <a:lnTo>
                  <a:pt x="4378531" y="4579937"/>
                </a:lnTo>
                <a:lnTo>
                  <a:pt x="4393648" y="4625975"/>
                </a:lnTo>
                <a:lnTo>
                  <a:pt x="4405405" y="4678362"/>
                </a:lnTo>
                <a:lnTo>
                  <a:pt x="4413803" y="4738687"/>
                </a:lnTo>
                <a:lnTo>
                  <a:pt x="4417162" y="4806950"/>
                </a:lnTo>
                <a:lnTo>
                  <a:pt x="4413803" y="4875212"/>
                </a:lnTo>
                <a:lnTo>
                  <a:pt x="4405405" y="4935537"/>
                </a:lnTo>
                <a:lnTo>
                  <a:pt x="4393648" y="4987925"/>
                </a:lnTo>
                <a:lnTo>
                  <a:pt x="4378531" y="5033962"/>
                </a:lnTo>
                <a:lnTo>
                  <a:pt x="4361735" y="5075237"/>
                </a:lnTo>
                <a:lnTo>
                  <a:pt x="4341580" y="5114925"/>
                </a:lnTo>
                <a:lnTo>
                  <a:pt x="4321425" y="5149850"/>
                </a:lnTo>
                <a:lnTo>
                  <a:pt x="4301270" y="5186362"/>
                </a:lnTo>
                <a:lnTo>
                  <a:pt x="4282794" y="5226050"/>
                </a:lnTo>
                <a:lnTo>
                  <a:pt x="4264318" y="5268912"/>
                </a:lnTo>
                <a:lnTo>
                  <a:pt x="4249203" y="5313362"/>
                </a:lnTo>
                <a:lnTo>
                  <a:pt x="4239125" y="5365750"/>
                </a:lnTo>
                <a:lnTo>
                  <a:pt x="4229047" y="5426075"/>
                </a:lnTo>
                <a:lnTo>
                  <a:pt x="4227367" y="5494337"/>
                </a:lnTo>
                <a:lnTo>
                  <a:pt x="4229047" y="5562600"/>
                </a:lnTo>
                <a:lnTo>
                  <a:pt x="4239125" y="5622925"/>
                </a:lnTo>
                <a:lnTo>
                  <a:pt x="4249203" y="5675312"/>
                </a:lnTo>
                <a:lnTo>
                  <a:pt x="4264318" y="5721350"/>
                </a:lnTo>
                <a:lnTo>
                  <a:pt x="4282794" y="5762625"/>
                </a:lnTo>
                <a:lnTo>
                  <a:pt x="4301270" y="5802312"/>
                </a:lnTo>
                <a:lnTo>
                  <a:pt x="4321425" y="5840412"/>
                </a:lnTo>
                <a:lnTo>
                  <a:pt x="4341580" y="5876925"/>
                </a:lnTo>
                <a:lnTo>
                  <a:pt x="4361735" y="5915025"/>
                </a:lnTo>
                <a:lnTo>
                  <a:pt x="4378531" y="5956300"/>
                </a:lnTo>
                <a:lnTo>
                  <a:pt x="4393648" y="6003925"/>
                </a:lnTo>
                <a:lnTo>
                  <a:pt x="4405405" y="6056312"/>
                </a:lnTo>
                <a:lnTo>
                  <a:pt x="4413803" y="6113462"/>
                </a:lnTo>
                <a:lnTo>
                  <a:pt x="4417162" y="6183312"/>
                </a:lnTo>
                <a:lnTo>
                  <a:pt x="4413803" y="6251575"/>
                </a:lnTo>
                <a:lnTo>
                  <a:pt x="4405405" y="6311900"/>
                </a:lnTo>
                <a:lnTo>
                  <a:pt x="4393648" y="6361112"/>
                </a:lnTo>
                <a:lnTo>
                  <a:pt x="4378531" y="6407150"/>
                </a:lnTo>
                <a:lnTo>
                  <a:pt x="4361735" y="6448425"/>
                </a:lnTo>
                <a:lnTo>
                  <a:pt x="4343260" y="6488112"/>
                </a:lnTo>
                <a:lnTo>
                  <a:pt x="4324784" y="6523037"/>
                </a:lnTo>
                <a:lnTo>
                  <a:pt x="4304629" y="6561137"/>
                </a:lnTo>
                <a:lnTo>
                  <a:pt x="4284474" y="6597650"/>
                </a:lnTo>
                <a:lnTo>
                  <a:pt x="4267678" y="6640512"/>
                </a:lnTo>
                <a:lnTo>
                  <a:pt x="4250882" y="6683375"/>
                </a:lnTo>
                <a:lnTo>
                  <a:pt x="4240804" y="6735762"/>
                </a:lnTo>
                <a:lnTo>
                  <a:pt x="4232407" y="6791325"/>
                </a:lnTo>
                <a:lnTo>
                  <a:pt x="4227367" y="6858000"/>
                </a:lnTo>
                <a:lnTo>
                  <a:pt x="2310062" y="6858000"/>
                </a:lnTo>
                <a:lnTo>
                  <a:pt x="14437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</p:sp>
      <p:sp useBgFill="1">
        <p:nvSpPr>
          <p:cNvPr id="40" name="Freeform: Shape 39">
            <a:extLst>
              <a:ext uri="{FF2B5EF4-FFF2-40B4-BE49-F238E27FC236}">
                <a16:creationId xmlns:a16="http://schemas.microsoft.com/office/drawing/2014/main" id="{A7A4B465-FBCC-4CD4-89A1-82992A7B4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272784" cy="6858000"/>
          </a:xfrm>
          <a:custGeom>
            <a:avLst/>
            <a:gdLst>
              <a:gd name="connsiteX0" fmla="*/ 0 w 4272784"/>
              <a:gd name="connsiteY0" fmla="*/ 0 h 6858000"/>
              <a:gd name="connsiteX1" fmla="*/ 4082989 w 4272784"/>
              <a:gd name="connsiteY1" fmla="*/ 0 h 6858000"/>
              <a:gd name="connsiteX2" fmla="*/ 4088029 w 4272784"/>
              <a:gd name="connsiteY2" fmla="*/ 66675 h 6858000"/>
              <a:gd name="connsiteX3" fmla="*/ 4096426 w 4272784"/>
              <a:gd name="connsiteY3" fmla="*/ 122237 h 6858000"/>
              <a:gd name="connsiteX4" fmla="*/ 4106504 w 4272784"/>
              <a:gd name="connsiteY4" fmla="*/ 174625 h 6858000"/>
              <a:gd name="connsiteX5" fmla="*/ 4123300 w 4272784"/>
              <a:gd name="connsiteY5" fmla="*/ 217487 h 6858000"/>
              <a:gd name="connsiteX6" fmla="*/ 4140096 w 4272784"/>
              <a:gd name="connsiteY6" fmla="*/ 260350 h 6858000"/>
              <a:gd name="connsiteX7" fmla="*/ 4160251 w 4272784"/>
              <a:gd name="connsiteY7" fmla="*/ 296862 h 6858000"/>
              <a:gd name="connsiteX8" fmla="*/ 4180406 w 4272784"/>
              <a:gd name="connsiteY8" fmla="*/ 334962 h 6858000"/>
              <a:gd name="connsiteX9" fmla="*/ 4198882 w 4272784"/>
              <a:gd name="connsiteY9" fmla="*/ 369887 h 6858000"/>
              <a:gd name="connsiteX10" fmla="*/ 4217357 w 4272784"/>
              <a:gd name="connsiteY10" fmla="*/ 409575 h 6858000"/>
              <a:gd name="connsiteX11" fmla="*/ 4234153 w 4272784"/>
              <a:gd name="connsiteY11" fmla="*/ 450850 h 6858000"/>
              <a:gd name="connsiteX12" fmla="*/ 4249270 w 4272784"/>
              <a:gd name="connsiteY12" fmla="*/ 496887 h 6858000"/>
              <a:gd name="connsiteX13" fmla="*/ 4261027 w 4272784"/>
              <a:gd name="connsiteY13" fmla="*/ 546100 h 6858000"/>
              <a:gd name="connsiteX14" fmla="*/ 4269425 w 4272784"/>
              <a:gd name="connsiteY14" fmla="*/ 606425 h 6858000"/>
              <a:gd name="connsiteX15" fmla="*/ 4272784 w 4272784"/>
              <a:gd name="connsiteY15" fmla="*/ 673100 h 6858000"/>
              <a:gd name="connsiteX16" fmla="*/ 4269425 w 4272784"/>
              <a:gd name="connsiteY16" fmla="*/ 744537 h 6858000"/>
              <a:gd name="connsiteX17" fmla="*/ 4261027 w 4272784"/>
              <a:gd name="connsiteY17" fmla="*/ 801687 h 6858000"/>
              <a:gd name="connsiteX18" fmla="*/ 4249270 w 4272784"/>
              <a:gd name="connsiteY18" fmla="*/ 854075 h 6858000"/>
              <a:gd name="connsiteX19" fmla="*/ 4234153 w 4272784"/>
              <a:gd name="connsiteY19" fmla="*/ 901700 h 6858000"/>
              <a:gd name="connsiteX20" fmla="*/ 4217357 w 4272784"/>
              <a:gd name="connsiteY20" fmla="*/ 942975 h 6858000"/>
              <a:gd name="connsiteX21" fmla="*/ 4197202 w 4272784"/>
              <a:gd name="connsiteY21" fmla="*/ 981075 h 6858000"/>
              <a:gd name="connsiteX22" fmla="*/ 4177047 w 4272784"/>
              <a:gd name="connsiteY22" fmla="*/ 1017587 h 6858000"/>
              <a:gd name="connsiteX23" fmla="*/ 4156892 w 4272784"/>
              <a:gd name="connsiteY23" fmla="*/ 1055687 h 6858000"/>
              <a:gd name="connsiteX24" fmla="*/ 4138416 w 4272784"/>
              <a:gd name="connsiteY24" fmla="*/ 1095375 h 6858000"/>
              <a:gd name="connsiteX25" fmla="*/ 4119940 w 4272784"/>
              <a:gd name="connsiteY25" fmla="*/ 1136650 h 6858000"/>
              <a:gd name="connsiteX26" fmla="*/ 4104825 w 4272784"/>
              <a:gd name="connsiteY26" fmla="*/ 1182687 h 6858000"/>
              <a:gd name="connsiteX27" fmla="*/ 4094747 w 4272784"/>
              <a:gd name="connsiteY27" fmla="*/ 1235075 h 6858000"/>
              <a:gd name="connsiteX28" fmla="*/ 4084669 w 4272784"/>
              <a:gd name="connsiteY28" fmla="*/ 1295400 h 6858000"/>
              <a:gd name="connsiteX29" fmla="*/ 4082989 w 4272784"/>
              <a:gd name="connsiteY29" fmla="*/ 1363662 h 6858000"/>
              <a:gd name="connsiteX30" fmla="*/ 4084669 w 4272784"/>
              <a:gd name="connsiteY30" fmla="*/ 1431925 h 6858000"/>
              <a:gd name="connsiteX31" fmla="*/ 4094747 w 4272784"/>
              <a:gd name="connsiteY31" fmla="*/ 1492250 h 6858000"/>
              <a:gd name="connsiteX32" fmla="*/ 4104825 w 4272784"/>
              <a:gd name="connsiteY32" fmla="*/ 1544637 h 6858000"/>
              <a:gd name="connsiteX33" fmla="*/ 4119940 w 4272784"/>
              <a:gd name="connsiteY33" fmla="*/ 1589087 h 6858000"/>
              <a:gd name="connsiteX34" fmla="*/ 4138416 w 4272784"/>
              <a:gd name="connsiteY34" fmla="*/ 1631950 h 6858000"/>
              <a:gd name="connsiteX35" fmla="*/ 4156892 w 4272784"/>
              <a:gd name="connsiteY35" fmla="*/ 1671637 h 6858000"/>
              <a:gd name="connsiteX36" fmla="*/ 4177047 w 4272784"/>
              <a:gd name="connsiteY36" fmla="*/ 1708150 h 6858000"/>
              <a:gd name="connsiteX37" fmla="*/ 4197202 w 4272784"/>
              <a:gd name="connsiteY37" fmla="*/ 1743075 h 6858000"/>
              <a:gd name="connsiteX38" fmla="*/ 4217357 w 4272784"/>
              <a:gd name="connsiteY38" fmla="*/ 1782762 h 6858000"/>
              <a:gd name="connsiteX39" fmla="*/ 4234153 w 4272784"/>
              <a:gd name="connsiteY39" fmla="*/ 1824037 h 6858000"/>
              <a:gd name="connsiteX40" fmla="*/ 4249270 w 4272784"/>
              <a:gd name="connsiteY40" fmla="*/ 1870075 h 6858000"/>
              <a:gd name="connsiteX41" fmla="*/ 4261027 w 4272784"/>
              <a:gd name="connsiteY41" fmla="*/ 1922462 h 6858000"/>
              <a:gd name="connsiteX42" fmla="*/ 4269425 w 4272784"/>
              <a:gd name="connsiteY42" fmla="*/ 1982787 h 6858000"/>
              <a:gd name="connsiteX43" fmla="*/ 4272784 w 4272784"/>
              <a:gd name="connsiteY43" fmla="*/ 2051050 h 6858000"/>
              <a:gd name="connsiteX44" fmla="*/ 4269425 w 4272784"/>
              <a:gd name="connsiteY44" fmla="*/ 2119312 h 6858000"/>
              <a:gd name="connsiteX45" fmla="*/ 4261027 w 4272784"/>
              <a:gd name="connsiteY45" fmla="*/ 2179637 h 6858000"/>
              <a:gd name="connsiteX46" fmla="*/ 4249270 w 4272784"/>
              <a:gd name="connsiteY46" fmla="*/ 2232025 h 6858000"/>
              <a:gd name="connsiteX47" fmla="*/ 4234153 w 4272784"/>
              <a:gd name="connsiteY47" fmla="*/ 2278062 h 6858000"/>
              <a:gd name="connsiteX48" fmla="*/ 4217357 w 4272784"/>
              <a:gd name="connsiteY48" fmla="*/ 2319337 h 6858000"/>
              <a:gd name="connsiteX49" fmla="*/ 4197202 w 4272784"/>
              <a:gd name="connsiteY49" fmla="*/ 2359025 h 6858000"/>
              <a:gd name="connsiteX50" fmla="*/ 4177047 w 4272784"/>
              <a:gd name="connsiteY50" fmla="*/ 2395537 h 6858000"/>
              <a:gd name="connsiteX51" fmla="*/ 4156892 w 4272784"/>
              <a:gd name="connsiteY51" fmla="*/ 2433637 h 6858000"/>
              <a:gd name="connsiteX52" fmla="*/ 4138416 w 4272784"/>
              <a:gd name="connsiteY52" fmla="*/ 2471737 h 6858000"/>
              <a:gd name="connsiteX53" fmla="*/ 4119940 w 4272784"/>
              <a:gd name="connsiteY53" fmla="*/ 2513012 h 6858000"/>
              <a:gd name="connsiteX54" fmla="*/ 4104825 w 4272784"/>
              <a:gd name="connsiteY54" fmla="*/ 2560637 h 6858000"/>
              <a:gd name="connsiteX55" fmla="*/ 4094747 w 4272784"/>
              <a:gd name="connsiteY55" fmla="*/ 2613025 h 6858000"/>
              <a:gd name="connsiteX56" fmla="*/ 4084669 w 4272784"/>
              <a:gd name="connsiteY56" fmla="*/ 2671762 h 6858000"/>
              <a:gd name="connsiteX57" fmla="*/ 4082989 w 4272784"/>
              <a:gd name="connsiteY57" fmla="*/ 2741612 h 6858000"/>
              <a:gd name="connsiteX58" fmla="*/ 4084669 w 4272784"/>
              <a:gd name="connsiteY58" fmla="*/ 2809875 h 6858000"/>
              <a:gd name="connsiteX59" fmla="*/ 4094747 w 4272784"/>
              <a:gd name="connsiteY59" fmla="*/ 2868612 h 6858000"/>
              <a:gd name="connsiteX60" fmla="*/ 4104825 w 4272784"/>
              <a:gd name="connsiteY60" fmla="*/ 2922587 h 6858000"/>
              <a:gd name="connsiteX61" fmla="*/ 4119940 w 4272784"/>
              <a:gd name="connsiteY61" fmla="*/ 2967037 h 6858000"/>
              <a:gd name="connsiteX62" fmla="*/ 4138416 w 4272784"/>
              <a:gd name="connsiteY62" fmla="*/ 3009900 h 6858000"/>
              <a:gd name="connsiteX63" fmla="*/ 4156892 w 4272784"/>
              <a:gd name="connsiteY63" fmla="*/ 3046412 h 6858000"/>
              <a:gd name="connsiteX64" fmla="*/ 4177047 w 4272784"/>
              <a:gd name="connsiteY64" fmla="*/ 3084512 h 6858000"/>
              <a:gd name="connsiteX65" fmla="*/ 4197202 w 4272784"/>
              <a:gd name="connsiteY65" fmla="*/ 3121025 h 6858000"/>
              <a:gd name="connsiteX66" fmla="*/ 4217357 w 4272784"/>
              <a:gd name="connsiteY66" fmla="*/ 3160712 h 6858000"/>
              <a:gd name="connsiteX67" fmla="*/ 4234153 w 4272784"/>
              <a:gd name="connsiteY67" fmla="*/ 3201987 h 6858000"/>
              <a:gd name="connsiteX68" fmla="*/ 4249270 w 4272784"/>
              <a:gd name="connsiteY68" fmla="*/ 3248025 h 6858000"/>
              <a:gd name="connsiteX69" fmla="*/ 4261027 w 4272784"/>
              <a:gd name="connsiteY69" fmla="*/ 3300412 h 6858000"/>
              <a:gd name="connsiteX70" fmla="*/ 4269425 w 4272784"/>
              <a:gd name="connsiteY70" fmla="*/ 3360737 h 6858000"/>
              <a:gd name="connsiteX71" fmla="*/ 4272784 w 4272784"/>
              <a:gd name="connsiteY71" fmla="*/ 3427412 h 6858000"/>
              <a:gd name="connsiteX72" fmla="*/ 4269425 w 4272784"/>
              <a:gd name="connsiteY72" fmla="*/ 3497262 h 6858000"/>
              <a:gd name="connsiteX73" fmla="*/ 4261027 w 4272784"/>
              <a:gd name="connsiteY73" fmla="*/ 3557587 h 6858000"/>
              <a:gd name="connsiteX74" fmla="*/ 4249270 w 4272784"/>
              <a:gd name="connsiteY74" fmla="*/ 3609975 h 6858000"/>
              <a:gd name="connsiteX75" fmla="*/ 4234153 w 4272784"/>
              <a:gd name="connsiteY75" fmla="*/ 3656012 h 6858000"/>
              <a:gd name="connsiteX76" fmla="*/ 4217357 w 4272784"/>
              <a:gd name="connsiteY76" fmla="*/ 3697287 h 6858000"/>
              <a:gd name="connsiteX77" fmla="*/ 4197202 w 4272784"/>
              <a:gd name="connsiteY77" fmla="*/ 3736975 h 6858000"/>
              <a:gd name="connsiteX78" fmla="*/ 4156892 w 4272784"/>
              <a:gd name="connsiteY78" fmla="*/ 3811587 h 6858000"/>
              <a:gd name="connsiteX79" fmla="*/ 4138416 w 4272784"/>
              <a:gd name="connsiteY79" fmla="*/ 3848100 h 6858000"/>
              <a:gd name="connsiteX80" fmla="*/ 4119940 w 4272784"/>
              <a:gd name="connsiteY80" fmla="*/ 3890962 h 6858000"/>
              <a:gd name="connsiteX81" fmla="*/ 4104825 w 4272784"/>
              <a:gd name="connsiteY81" fmla="*/ 3935412 h 6858000"/>
              <a:gd name="connsiteX82" fmla="*/ 4094747 w 4272784"/>
              <a:gd name="connsiteY82" fmla="*/ 3987800 h 6858000"/>
              <a:gd name="connsiteX83" fmla="*/ 4084669 w 4272784"/>
              <a:gd name="connsiteY83" fmla="*/ 4048125 h 6858000"/>
              <a:gd name="connsiteX84" fmla="*/ 4082989 w 4272784"/>
              <a:gd name="connsiteY84" fmla="*/ 4116387 h 6858000"/>
              <a:gd name="connsiteX85" fmla="*/ 4084669 w 4272784"/>
              <a:gd name="connsiteY85" fmla="*/ 4186237 h 6858000"/>
              <a:gd name="connsiteX86" fmla="*/ 4094747 w 4272784"/>
              <a:gd name="connsiteY86" fmla="*/ 4244975 h 6858000"/>
              <a:gd name="connsiteX87" fmla="*/ 4104825 w 4272784"/>
              <a:gd name="connsiteY87" fmla="*/ 4297362 h 6858000"/>
              <a:gd name="connsiteX88" fmla="*/ 4119940 w 4272784"/>
              <a:gd name="connsiteY88" fmla="*/ 4343400 h 6858000"/>
              <a:gd name="connsiteX89" fmla="*/ 4138416 w 4272784"/>
              <a:gd name="connsiteY89" fmla="*/ 4386262 h 6858000"/>
              <a:gd name="connsiteX90" fmla="*/ 4156892 w 4272784"/>
              <a:gd name="connsiteY90" fmla="*/ 4424362 h 6858000"/>
              <a:gd name="connsiteX91" fmla="*/ 4197202 w 4272784"/>
              <a:gd name="connsiteY91" fmla="*/ 4498975 h 6858000"/>
              <a:gd name="connsiteX92" fmla="*/ 4217357 w 4272784"/>
              <a:gd name="connsiteY92" fmla="*/ 4537075 h 6858000"/>
              <a:gd name="connsiteX93" fmla="*/ 4234153 w 4272784"/>
              <a:gd name="connsiteY93" fmla="*/ 4579937 h 6858000"/>
              <a:gd name="connsiteX94" fmla="*/ 4249270 w 4272784"/>
              <a:gd name="connsiteY94" fmla="*/ 4625975 h 6858000"/>
              <a:gd name="connsiteX95" fmla="*/ 4261027 w 4272784"/>
              <a:gd name="connsiteY95" fmla="*/ 4678362 h 6858000"/>
              <a:gd name="connsiteX96" fmla="*/ 4269425 w 4272784"/>
              <a:gd name="connsiteY96" fmla="*/ 4738687 h 6858000"/>
              <a:gd name="connsiteX97" fmla="*/ 4272784 w 4272784"/>
              <a:gd name="connsiteY97" fmla="*/ 4806950 h 6858000"/>
              <a:gd name="connsiteX98" fmla="*/ 4269425 w 4272784"/>
              <a:gd name="connsiteY98" fmla="*/ 4875212 h 6858000"/>
              <a:gd name="connsiteX99" fmla="*/ 4261027 w 4272784"/>
              <a:gd name="connsiteY99" fmla="*/ 4935537 h 6858000"/>
              <a:gd name="connsiteX100" fmla="*/ 4249270 w 4272784"/>
              <a:gd name="connsiteY100" fmla="*/ 4987925 h 6858000"/>
              <a:gd name="connsiteX101" fmla="*/ 4234153 w 4272784"/>
              <a:gd name="connsiteY101" fmla="*/ 5033962 h 6858000"/>
              <a:gd name="connsiteX102" fmla="*/ 4217357 w 4272784"/>
              <a:gd name="connsiteY102" fmla="*/ 5075237 h 6858000"/>
              <a:gd name="connsiteX103" fmla="*/ 4197202 w 4272784"/>
              <a:gd name="connsiteY103" fmla="*/ 5114925 h 6858000"/>
              <a:gd name="connsiteX104" fmla="*/ 4177047 w 4272784"/>
              <a:gd name="connsiteY104" fmla="*/ 5149850 h 6858000"/>
              <a:gd name="connsiteX105" fmla="*/ 4156892 w 4272784"/>
              <a:gd name="connsiteY105" fmla="*/ 5186362 h 6858000"/>
              <a:gd name="connsiteX106" fmla="*/ 4138416 w 4272784"/>
              <a:gd name="connsiteY106" fmla="*/ 5226050 h 6858000"/>
              <a:gd name="connsiteX107" fmla="*/ 4119940 w 4272784"/>
              <a:gd name="connsiteY107" fmla="*/ 5268912 h 6858000"/>
              <a:gd name="connsiteX108" fmla="*/ 4104825 w 4272784"/>
              <a:gd name="connsiteY108" fmla="*/ 5313362 h 6858000"/>
              <a:gd name="connsiteX109" fmla="*/ 4094747 w 4272784"/>
              <a:gd name="connsiteY109" fmla="*/ 5365750 h 6858000"/>
              <a:gd name="connsiteX110" fmla="*/ 4084669 w 4272784"/>
              <a:gd name="connsiteY110" fmla="*/ 5426075 h 6858000"/>
              <a:gd name="connsiteX111" fmla="*/ 4082989 w 4272784"/>
              <a:gd name="connsiteY111" fmla="*/ 5494337 h 6858000"/>
              <a:gd name="connsiteX112" fmla="*/ 4084669 w 4272784"/>
              <a:gd name="connsiteY112" fmla="*/ 5562600 h 6858000"/>
              <a:gd name="connsiteX113" fmla="*/ 4094747 w 4272784"/>
              <a:gd name="connsiteY113" fmla="*/ 5622925 h 6858000"/>
              <a:gd name="connsiteX114" fmla="*/ 4104825 w 4272784"/>
              <a:gd name="connsiteY114" fmla="*/ 5675312 h 6858000"/>
              <a:gd name="connsiteX115" fmla="*/ 4119940 w 4272784"/>
              <a:gd name="connsiteY115" fmla="*/ 5721350 h 6858000"/>
              <a:gd name="connsiteX116" fmla="*/ 4138416 w 4272784"/>
              <a:gd name="connsiteY116" fmla="*/ 5762625 h 6858000"/>
              <a:gd name="connsiteX117" fmla="*/ 4156892 w 4272784"/>
              <a:gd name="connsiteY117" fmla="*/ 5802312 h 6858000"/>
              <a:gd name="connsiteX118" fmla="*/ 4177047 w 4272784"/>
              <a:gd name="connsiteY118" fmla="*/ 5840412 h 6858000"/>
              <a:gd name="connsiteX119" fmla="*/ 4197202 w 4272784"/>
              <a:gd name="connsiteY119" fmla="*/ 5876925 h 6858000"/>
              <a:gd name="connsiteX120" fmla="*/ 4217357 w 4272784"/>
              <a:gd name="connsiteY120" fmla="*/ 5915025 h 6858000"/>
              <a:gd name="connsiteX121" fmla="*/ 4234153 w 4272784"/>
              <a:gd name="connsiteY121" fmla="*/ 5956300 h 6858000"/>
              <a:gd name="connsiteX122" fmla="*/ 4249270 w 4272784"/>
              <a:gd name="connsiteY122" fmla="*/ 6003925 h 6858000"/>
              <a:gd name="connsiteX123" fmla="*/ 4261027 w 4272784"/>
              <a:gd name="connsiteY123" fmla="*/ 6056312 h 6858000"/>
              <a:gd name="connsiteX124" fmla="*/ 4269425 w 4272784"/>
              <a:gd name="connsiteY124" fmla="*/ 6113462 h 6858000"/>
              <a:gd name="connsiteX125" fmla="*/ 4272784 w 4272784"/>
              <a:gd name="connsiteY125" fmla="*/ 6183312 h 6858000"/>
              <a:gd name="connsiteX126" fmla="*/ 4269425 w 4272784"/>
              <a:gd name="connsiteY126" fmla="*/ 6251575 h 6858000"/>
              <a:gd name="connsiteX127" fmla="*/ 4261027 w 4272784"/>
              <a:gd name="connsiteY127" fmla="*/ 6311900 h 6858000"/>
              <a:gd name="connsiteX128" fmla="*/ 4249270 w 4272784"/>
              <a:gd name="connsiteY128" fmla="*/ 6361112 h 6858000"/>
              <a:gd name="connsiteX129" fmla="*/ 4234153 w 4272784"/>
              <a:gd name="connsiteY129" fmla="*/ 6407150 h 6858000"/>
              <a:gd name="connsiteX130" fmla="*/ 4217357 w 4272784"/>
              <a:gd name="connsiteY130" fmla="*/ 6448425 h 6858000"/>
              <a:gd name="connsiteX131" fmla="*/ 4198882 w 4272784"/>
              <a:gd name="connsiteY131" fmla="*/ 6488112 h 6858000"/>
              <a:gd name="connsiteX132" fmla="*/ 4180406 w 4272784"/>
              <a:gd name="connsiteY132" fmla="*/ 6523037 h 6858000"/>
              <a:gd name="connsiteX133" fmla="*/ 4160251 w 4272784"/>
              <a:gd name="connsiteY133" fmla="*/ 6561137 h 6858000"/>
              <a:gd name="connsiteX134" fmla="*/ 4140096 w 4272784"/>
              <a:gd name="connsiteY134" fmla="*/ 6597650 h 6858000"/>
              <a:gd name="connsiteX135" fmla="*/ 4123300 w 4272784"/>
              <a:gd name="connsiteY135" fmla="*/ 6640512 h 6858000"/>
              <a:gd name="connsiteX136" fmla="*/ 4106504 w 4272784"/>
              <a:gd name="connsiteY136" fmla="*/ 6683375 h 6858000"/>
              <a:gd name="connsiteX137" fmla="*/ 4096426 w 4272784"/>
              <a:gd name="connsiteY137" fmla="*/ 6735762 h 6858000"/>
              <a:gd name="connsiteX138" fmla="*/ 4088029 w 4272784"/>
              <a:gd name="connsiteY138" fmla="*/ 6791325 h 6858000"/>
              <a:gd name="connsiteX139" fmla="*/ 4082989 w 4272784"/>
              <a:gd name="connsiteY139" fmla="*/ 6858000 h 6858000"/>
              <a:gd name="connsiteX140" fmla="*/ 0 w 4272784"/>
              <a:gd name="connsiteY14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4272784" h="6858000">
                <a:moveTo>
                  <a:pt x="0" y="0"/>
                </a:moveTo>
                <a:lnTo>
                  <a:pt x="4082989" y="0"/>
                </a:lnTo>
                <a:lnTo>
                  <a:pt x="4088029" y="66675"/>
                </a:lnTo>
                <a:lnTo>
                  <a:pt x="4096426" y="122237"/>
                </a:lnTo>
                <a:lnTo>
                  <a:pt x="4106504" y="174625"/>
                </a:lnTo>
                <a:lnTo>
                  <a:pt x="4123300" y="217487"/>
                </a:lnTo>
                <a:lnTo>
                  <a:pt x="4140096" y="260350"/>
                </a:lnTo>
                <a:lnTo>
                  <a:pt x="4160251" y="296862"/>
                </a:lnTo>
                <a:lnTo>
                  <a:pt x="4180406" y="334962"/>
                </a:lnTo>
                <a:lnTo>
                  <a:pt x="4198882" y="369887"/>
                </a:lnTo>
                <a:lnTo>
                  <a:pt x="4217357" y="409575"/>
                </a:lnTo>
                <a:lnTo>
                  <a:pt x="4234153" y="450850"/>
                </a:lnTo>
                <a:lnTo>
                  <a:pt x="4249270" y="496887"/>
                </a:lnTo>
                <a:lnTo>
                  <a:pt x="4261027" y="546100"/>
                </a:lnTo>
                <a:lnTo>
                  <a:pt x="4269425" y="606425"/>
                </a:lnTo>
                <a:lnTo>
                  <a:pt x="4272784" y="673100"/>
                </a:lnTo>
                <a:lnTo>
                  <a:pt x="4269425" y="744537"/>
                </a:lnTo>
                <a:lnTo>
                  <a:pt x="4261027" y="801687"/>
                </a:lnTo>
                <a:lnTo>
                  <a:pt x="4249270" y="854075"/>
                </a:lnTo>
                <a:lnTo>
                  <a:pt x="4234153" y="901700"/>
                </a:lnTo>
                <a:lnTo>
                  <a:pt x="4217357" y="942975"/>
                </a:lnTo>
                <a:lnTo>
                  <a:pt x="4197202" y="981075"/>
                </a:lnTo>
                <a:lnTo>
                  <a:pt x="4177047" y="1017587"/>
                </a:lnTo>
                <a:lnTo>
                  <a:pt x="4156892" y="1055687"/>
                </a:lnTo>
                <a:lnTo>
                  <a:pt x="4138416" y="1095375"/>
                </a:lnTo>
                <a:lnTo>
                  <a:pt x="4119940" y="1136650"/>
                </a:lnTo>
                <a:lnTo>
                  <a:pt x="4104825" y="1182687"/>
                </a:lnTo>
                <a:lnTo>
                  <a:pt x="4094747" y="1235075"/>
                </a:lnTo>
                <a:lnTo>
                  <a:pt x="4084669" y="1295400"/>
                </a:lnTo>
                <a:lnTo>
                  <a:pt x="4082989" y="1363662"/>
                </a:lnTo>
                <a:lnTo>
                  <a:pt x="4084669" y="1431925"/>
                </a:lnTo>
                <a:lnTo>
                  <a:pt x="4094747" y="1492250"/>
                </a:lnTo>
                <a:lnTo>
                  <a:pt x="4104825" y="1544637"/>
                </a:lnTo>
                <a:lnTo>
                  <a:pt x="4119940" y="1589087"/>
                </a:lnTo>
                <a:lnTo>
                  <a:pt x="4138416" y="1631950"/>
                </a:lnTo>
                <a:lnTo>
                  <a:pt x="4156892" y="1671637"/>
                </a:lnTo>
                <a:lnTo>
                  <a:pt x="4177047" y="1708150"/>
                </a:lnTo>
                <a:lnTo>
                  <a:pt x="4197202" y="1743075"/>
                </a:lnTo>
                <a:lnTo>
                  <a:pt x="4217357" y="1782762"/>
                </a:lnTo>
                <a:lnTo>
                  <a:pt x="4234153" y="1824037"/>
                </a:lnTo>
                <a:lnTo>
                  <a:pt x="4249270" y="1870075"/>
                </a:lnTo>
                <a:lnTo>
                  <a:pt x="4261027" y="1922462"/>
                </a:lnTo>
                <a:lnTo>
                  <a:pt x="4269425" y="1982787"/>
                </a:lnTo>
                <a:lnTo>
                  <a:pt x="4272784" y="2051050"/>
                </a:lnTo>
                <a:lnTo>
                  <a:pt x="4269425" y="2119312"/>
                </a:lnTo>
                <a:lnTo>
                  <a:pt x="4261027" y="2179637"/>
                </a:lnTo>
                <a:lnTo>
                  <a:pt x="4249270" y="2232025"/>
                </a:lnTo>
                <a:lnTo>
                  <a:pt x="4234153" y="2278062"/>
                </a:lnTo>
                <a:lnTo>
                  <a:pt x="4217357" y="2319337"/>
                </a:lnTo>
                <a:lnTo>
                  <a:pt x="4197202" y="2359025"/>
                </a:lnTo>
                <a:lnTo>
                  <a:pt x="4177047" y="2395537"/>
                </a:lnTo>
                <a:lnTo>
                  <a:pt x="4156892" y="2433637"/>
                </a:lnTo>
                <a:lnTo>
                  <a:pt x="4138416" y="2471737"/>
                </a:lnTo>
                <a:lnTo>
                  <a:pt x="4119940" y="2513012"/>
                </a:lnTo>
                <a:lnTo>
                  <a:pt x="4104825" y="2560637"/>
                </a:lnTo>
                <a:lnTo>
                  <a:pt x="4094747" y="2613025"/>
                </a:lnTo>
                <a:lnTo>
                  <a:pt x="4084669" y="2671762"/>
                </a:lnTo>
                <a:lnTo>
                  <a:pt x="4082989" y="2741612"/>
                </a:lnTo>
                <a:lnTo>
                  <a:pt x="4084669" y="2809875"/>
                </a:lnTo>
                <a:lnTo>
                  <a:pt x="4094747" y="2868612"/>
                </a:lnTo>
                <a:lnTo>
                  <a:pt x="4104825" y="2922587"/>
                </a:lnTo>
                <a:lnTo>
                  <a:pt x="4119940" y="2967037"/>
                </a:lnTo>
                <a:lnTo>
                  <a:pt x="4138416" y="3009900"/>
                </a:lnTo>
                <a:lnTo>
                  <a:pt x="4156892" y="3046412"/>
                </a:lnTo>
                <a:lnTo>
                  <a:pt x="4177047" y="3084512"/>
                </a:lnTo>
                <a:lnTo>
                  <a:pt x="4197202" y="3121025"/>
                </a:lnTo>
                <a:lnTo>
                  <a:pt x="4217357" y="3160712"/>
                </a:lnTo>
                <a:lnTo>
                  <a:pt x="4234153" y="3201987"/>
                </a:lnTo>
                <a:lnTo>
                  <a:pt x="4249270" y="3248025"/>
                </a:lnTo>
                <a:lnTo>
                  <a:pt x="4261027" y="3300412"/>
                </a:lnTo>
                <a:lnTo>
                  <a:pt x="4269425" y="3360737"/>
                </a:lnTo>
                <a:lnTo>
                  <a:pt x="4272784" y="3427412"/>
                </a:lnTo>
                <a:lnTo>
                  <a:pt x="4269425" y="3497262"/>
                </a:lnTo>
                <a:lnTo>
                  <a:pt x="4261027" y="3557587"/>
                </a:lnTo>
                <a:lnTo>
                  <a:pt x="4249270" y="3609975"/>
                </a:lnTo>
                <a:lnTo>
                  <a:pt x="4234153" y="3656012"/>
                </a:lnTo>
                <a:lnTo>
                  <a:pt x="4217357" y="3697287"/>
                </a:lnTo>
                <a:lnTo>
                  <a:pt x="4197202" y="3736975"/>
                </a:lnTo>
                <a:lnTo>
                  <a:pt x="4156892" y="3811587"/>
                </a:lnTo>
                <a:lnTo>
                  <a:pt x="4138416" y="3848100"/>
                </a:lnTo>
                <a:lnTo>
                  <a:pt x="4119940" y="3890962"/>
                </a:lnTo>
                <a:lnTo>
                  <a:pt x="4104825" y="3935412"/>
                </a:lnTo>
                <a:lnTo>
                  <a:pt x="4094747" y="3987800"/>
                </a:lnTo>
                <a:lnTo>
                  <a:pt x="4084669" y="4048125"/>
                </a:lnTo>
                <a:lnTo>
                  <a:pt x="4082989" y="4116387"/>
                </a:lnTo>
                <a:lnTo>
                  <a:pt x="4084669" y="4186237"/>
                </a:lnTo>
                <a:lnTo>
                  <a:pt x="4094747" y="4244975"/>
                </a:lnTo>
                <a:lnTo>
                  <a:pt x="4104825" y="4297362"/>
                </a:lnTo>
                <a:lnTo>
                  <a:pt x="4119940" y="4343400"/>
                </a:lnTo>
                <a:lnTo>
                  <a:pt x="4138416" y="4386262"/>
                </a:lnTo>
                <a:lnTo>
                  <a:pt x="4156892" y="4424362"/>
                </a:lnTo>
                <a:lnTo>
                  <a:pt x="4197202" y="4498975"/>
                </a:lnTo>
                <a:lnTo>
                  <a:pt x="4217357" y="4537075"/>
                </a:lnTo>
                <a:lnTo>
                  <a:pt x="4234153" y="4579937"/>
                </a:lnTo>
                <a:lnTo>
                  <a:pt x="4249270" y="4625975"/>
                </a:lnTo>
                <a:lnTo>
                  <a:pt x="4261027" y="4678362"/>
                </a:lnTo>
                <a:lnTo>
                  <a:pt x="4269425" y="4738687"/>
                </a:lnTo>
                <a:lnTo>
                  <a:pt x="4272784" y="4806950"/>
                </a:lnTo>
                <a:lnTo>
                  <a:pt x="4269425" y="4875212"/>
                </a:lnTo>
                <a:lnTo>
                  <a:pt x="4261027" y="4935537"/>
                </a:lnTo>
                <a:lnTo>
                  <a:pt x="4249270" y="4987925"/>
                </a:lnTo>
                <a:lnTo>
                  <a:pt x="4234153" y="5033962"/>
                </a:lnTo>
                <a:lnTo>
                  <a:pt x="4217357" y="5075237"/>
                </a:lnTo>
                <a:lnTo>
                  <a:pt x="4197202" y="5114925"/>
                </a:lnTo>
                <a:lnTo>
                  <a:pt x="4177047" y="5149850"/>
                </a:lnTo>
                <a:lnTo>
                  <a:pt x="4156892" y="5186362"/>
                </a:lnTo>
                <a:lnTo>
                  <a:pt x="4138416" y="5226050"/>
                </a:lnTo>
                <a:lnTo>
                  <a:pt x="4119940" y="5268912"/>
                </a:lnTo>
                <a:lnTo>
                  <a:pt x="4104825" y="5313362"/>
                </a:lnTo>
                <a:lnTo>
                  <a:pt x="4094747" y="5365750"/>
                </a:lnTo>
                <a:lnTo>
                  <a:pt x="4084669" y="5426075"/>
                </a:lnTo>
                <a:lnTo>
                  <a:pt x="4082989" y="5494337"/>
                </a:lnTo>
                <a:lnTo>
                  <a:pt x="4084669" y="5562600"/>
                </a:lnTo>
                <a:lnTo>
                  <a:pt x="4094747" y="5622925"/>
                </a:lnTo>
                <a:lnTo>
                  <a:pt x="4104825" y="5675312"/>
                </a:lnTo>
                <a:lnTo>
                  <a:pt x="4119940" y="5721350"/>
                </a:lnTo>
                <a:lnTo>
                  <a:pt x="4138416" y="5762625"/>
                </a:lnTo>
                <a:lnTo>
                  <a:pt x="4156892" y="5802312"/>
                </a:lnTo>
                <a:lnTo>
                  <a:pt x="4177047" y="5840412"/>
                </a:lnTo>
                <a:lnTo>
                  <a:pt x="4197202" y="5876925"/>
                </a:lnTo>
                <a:lnTo>
                  <a:pt x="4217357" y="5915025"/>
                </a:lnTo>
                <a:lnTo>
                  <a:pt x="4234153" y="5956300"/>
                </a:lnTo>
                <a:lnTo>
                  <a:pt x="4249270" y="6003925"/>
                </a:lnTo>
                <a:lnTo>
                  <a:pt x="4261027" y="6056312"/>
                </a:lnTo>
                <a:lnTo>
                  <a:pt x="4269425" y="6113462"/>
                </a:lnTo>
                <a:lnTo>
                  <a:pt x="4272784" y="6183312"/>
                </a:lnTo>
                <a:lnTo>
                  <a:pt x="4269425" y="6251575"/>
                </a:lnTo>
                <a:lnTo>
                  <a:pt x="4261027" y="6311900"/>
                </a:lnTo>
                <a:lnTo>
                  <a:pt x="4249270" y="6361112"/>
                </a:lnTo>
                <a:lnTo>
                  <a:pt x="4234153" y="6407150"/>
                </a:lnTo>
                <a:lnTo>
                  <a:pt x="4217357" y="6448425"/>
                </a:lnTo>
                <a:lnTo>
                  <a:pt x="4198882" y="6488112"/>
                </a:lnTo>
                <a:lnTo>
                  <a:pt x="4180406" y="6523037"/>
                </a:lnTo>
                <a:lnTo>
                  <a:pt x="4160251" y="6561137"/>
                </a:lnTo>
                <a:lnTo>
                  <a:pt x="4140096" y="6597650"/>
                </a:lnTo>
                <a:lnTo>
                  <a:pt x="4123300" y="6640512"/>
                </a:lnTo>
                <a:lnTo>
                  <a:pt x="4106504" y="6683375"/>
                </a:lnTo>
                <a:lnTo>
                  <a:pt x="4096426" y="6735762"/>
                </a:lnTo>
                <a:lnTo>
                  <a:pt x="4088029" y="6791325"/>
                </a:lnTo>
                <a:lnTo>
                  <a:pt x="4082989" y="6858000"/>
                </a:lnTo>
                <a:lnTo>
                  <a:pt x="0" y="6858000"/>
                </a:lnTo>
                <a:close/>
              </a:path>
            </a:pathLst>
          </a:custGeom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909E572F-9CDC-4214-9D42-FF00176495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417162" cy="6858000"/>
          </a:xfrm>
          <a:custGeom>
            <a:avLst/>
            <a:gdLst>
              <a:gd name="connsiteX0" fmla="*/ 4417162 w 4417162"/>
              <a:gd name="connsiteY0" fmla="*/ 0 h 6858000"/>
              <a:gd name="connsiteX1" fmla="*/ 334174 w 4417162"/>
              <a:gd name="connsiteY1" fmla="*/ 0 h 6858000"/>
              <a:gd name="connsiteX2" fmla="*/ 334173 w 4417162"/>
              <a:gd name="connsiteY2" fmla="*/ 0 h 6858000"/>
              <a:gd name="connsiteX3" fmla="*/ 189795 w 4417162"/>
              <a:gd name="connsiteY3" fmla="*/ 0 h 6858000"/>
              <a:gd name="connsiteX4" fmla="*/ 184756 w 4417162"/>
              <a:gd name="connsiteY4" fmla="*/ 66675 h 6858000"/>
              <a:gd name="connsiteX5" fmla="*/ 176358 w 4417162"/>
              <a:gd name="connsiteY5" fmla="*/ 122237 h 6858000"/>
              <a:gd name="connsiteX6" fmla="*/ 166281 w 4417162"/>
              <a:gd name="connsiteY6" fmla="*/ 174625 h 6858000"/>
              <a:gd name="connsiteX7" fmla="*/ 149485 w 4417162"/>
              <a:gd name="connsiteY7" fmla="*/ 217487 h 6858000"/>
              <a:gd name="connsiteX8" fmla="*/ 132689 w 4417162"/>
              <a:gd name="connsiteY8" fmla="*/ 260350 h 6858000"/>
              <a:gd name="connsiteX9" fmla="*/ 112534 w 4417162"/>
              <a:gd name="connsiteY9" fmla="*/ 296862 h 6858000"/>
              <a:gd name="connsiteX10" fmla="*/ 92379 w 4417162"/>
              <a:gd name="connsiteY10" fmla="*/ 334962 h 6858000"/>
              <a:gd name="connsiteX11" fmla="*/ 73903 w 4417162"/>
              <a:gd name="connsiteY11" fmla="*/ 369887 h 6858000"/>
              <a:gd name="connsiteX12" fmla="*/ 55427 w 4417162"/>
              <a:gd name="connsiteY12" fmla="*/ 409575 h 6858000"/>
              <a:gd name="connsiteX13" fmla="*/ 38632 w 4417162"/>
              <a:gd name="connsiteY13" fmla="*/ 450850 h 6858000"/>
              <a:gd name="connsiteX14" fmla="*/ 23515 w 4417162"/>
              <a:gd name="connsiteY14" fmla="*/ 496887 h 6858000"/>
              <a:gd name="connsiteX15" fmla="*/ 11758 w 4417162"/>
              <a:gd name="connsiteY15" fmla="*/ 546100 h 6858000"/>
              <a:gd name="connsiteX16" fmla="*/ 3359 w 4417162"/>
              <a:gd name="connsiteY16" fmla="*/ 606425 h 6858000"/>
              <a:gd name="connsiteX17" fmla="*/ 0 w 4417162"/>
              <a:gd name="connsiteY17" fmla="*/ 673100 h 6858000"/>
              <a:gd name="connsiteX18" fmla="*/ 3359 w 4417162"/>
              <a:gd name="connsiteY18" fmla="*/ 744537 h 6858000"/>
              <a:gd name="connsiteX19" fmla="*/ 11758 w 4417162"/>
              <a:gd name="connsiteY19" fmla="*/ 801687 h 6858000"/>
              <a:gd name="connsiteX20" fmla="*/ 23515 w 4417162"/>
              <a:gd name="connsiteY20" fmla="*/ 854075 h 6858000"/>
              <a:gd name="connsiteX21" fmla="*/ 38632 w 4417162"/>
              <a:gd name="connsiteY21" fmla="*/ 901700 h 6858000"/>
              <a:gd name="connsiteX22" fmla="*/ 55427 w 4417162"/>
              <a:gd name="connsiteY22" fmla="*/ 942975 h 6858000"/>
              <a:gd name="connsiteX23" fmla="*/ 75583 w 4417162"/>
              <a:gd name="connsiteY23" fmla="*/ 981075 h 6858000"/>
              <a:gd name="connsiteX24" fmla="*/ 95738 w 4417162"/>
              <a:gd name="connsiteY24" fmla="*/ 1017587 h 6858000"/>
              <a:gd name="connsiteX25" fmla="*/ 115893 w 4417162"/>
              <a:gd name="connsiteY25" fmla="*/ 1055687 h 6858000"/>
              <a:gd name="connsiteX26" fmla="*/ 134368 w 4417162"/>
              <a:gd name="connsiteY26" fmla="*/ 1095375 h 6858000"/>
              <a:gd name="connsiteX27" fmla="*/ 152844 w 4417162"/>
              <a:gd name="connsiteY27" fmla="*/ 1136650 h 6858000"/>
              <a:gd name="connsiteX28" fmla="*/ 167960 w 4417162"/>
              <a:gd name="connsiteY28" fmla="*/ 1182687 h 6858000"/>
              <a:gd name="connsiteX29" fmla="*/ 178038 w 4417162"/>
              <a:gd name="connsiteY29" fmla="*/ 1235075 h 6858000"/>
              <a:gd name="connsiteX30" fmla="*/ 188115 w 4417162"/>
              <a:gd name="connsiteY30" fmla="*/ 1295400 h 6858000"/>
              <a:gd name="connsiteX31" fmla="*/ 189795 w 4417162"/>
              <a:gd name="connsiteY31" fmla="*/ 1363662 h 6858000"/>
              <a:gd name="connsiteX32" fmla="*/ 188115 w 4417162"/>
              <a:gd name="connsiteY32" fmla="*/ 1431925 h 6858000"/>
              <a:gd name="connsiteX33" fmla="*/ 178038 w 4417162"/>
              <a:gd name="connsiteY33" fmla="*/ 1492250 h 6858000"/>
              <a:gd name="connsiteX34" fmla="*/ 167960 w 4417162"/>
              <a:gd name="connsiteY34" fmla="*/ 1544637 h 6858000"/>
              <a:gd name="connsiteX35" fmla="*/ 152844 w 4417162"/>
              <a:gd name="connsiteY35" fmla="*/ 1589087 h 6858000"/>
              <a:gd name="connsiteX36" fmla="*/ 134368 w 4417162"/>
              <a:gd name="connsiteY36" fmla="*/ 1631950 h 6858000"/>
              <a:gd name="connsiteX37" fmla="*/ 115893 w 4417162"/>
              <a:gd name="connsiteY37" fmla="*/ 1671637 h 6858000"/>
              <a:gd name="connsiteX38" fmla="*/ 95738 w 4417162"/>
              <a:gd name="connsiteY38" fmla="*/ 1708150 h 6858000"/>
              <a:gd name="connsiteX39" fmla="*/ 75583 w 4417162"/>
              <a:gd name="connsiteY39" fmla="*/ 1743075 h 6858000"/>
              <a:gd name="connsiteX40" fmla="*/ 55427 w 4417162"/>
              <a:gd name="connsiteY40" fmla="*/ 1782762 h 6858000"/>
              <a:gd name="connsiteX41" fmla="*/ 38632 w 4417162"/>
              <a:gd name="connsiteY41" fmla="*/ 1824037 h 6858000"/>
              <a:gd name="connsiteX42" fmla="*/ 23515 w 4417162"/>
              <a:gd name="connsiteY42" fmla="*/ 1870075 h 6858000"/>
              <a:gd name="connsiteX43" fmla="*/ 11758 w 4417162"/>
              <a:gd name="connsiteY43" fmla="*/ 1922462 h 6858000"/>
              <a:gd name="connsiteX44" fmla="*/ 3359 w 4417162"/>
              <a:gd name="connsiteY44" fmla="*/ 1982787 h 6858000"/>
              <a:gd name="connsiteX45" fmla="*/ 0 w 4417162"/>
              <a:gd name="connsiteY45" fmla="*/ 2051050 h 6858000"/>
              <a:gd name="connsiteX46" fmla="*/ 3359 w 4417162"/>
              <a:gd name="connsiteY46" fmla="*/ 2119312 h 6858000"/>
              <a:gd name="connsiteX47" fmla="*/ 11758 w 4417162"/>
              <a:gd name="connsiteY47" fmla="*/ 2179637 h 6858000"/>
              <a:gd name="connsiteX48" fmla="*/ 23515 w 4417162"/>
              <a:gd name="connsiteY48" fmla="*/ 2232025 h 6858000"/>
              <a:gd name="connsiteX49" fmla="*/ 38632 w 4417162"/>
              <a:gd name="connsiteY49" fmla="*/ 2278062 h 6858000"/>
              <a:gd name="connsiteX50" fmla="*/ 55427 w 4417162"/>
              <a:gd name="connsiteY50" fmla="*/ 2319337 h 6858000"/>
              <a:gd name="connsiteX51" fmla="*/ 75583 w 4417162"/>
              <a:gd name="connsiteY51" fmla="*/ 2359025 h 6858000"/>
              <a:gd name="connsiteX52" fmla="*/ 95738 w 4417162"/>
              <a:gd name="connsiteY52" fmla="*/ 2395537 h 6858000"/>
              <a:gd name="connsiteX53" fmla="*/ 115893 w 4417162"/>
              <a:gd name="connsiteY53" fmla="*/ 2433637 h 6858000"/>
              <a:gd name="connsiteX54" fmla="*/ 134368 w 4417162"/>
              <a:gd name="connsiteY54" fmla="*/ 2471737 h 6858000"/>
              <a:gd name="connsiteX55" fmla="*/ 152844 w 4417162"/>
              <a:gd name="connsiteY55" fmla="*/ 2513012 h 6858000"/>
              <a:gd name="connsiteX56" fmla="*/ 167960 w 4417162"/>
              <a:gd name="connsiteY56" fmla="*/ 2560637 h 6858000"/>
              <a:gd name="connsiteX57" fmla="*/ 178038 w 4417162"/>
              <a:gd name="connsiteY57" fmla="*/ 2613025 h 6858000"/>
              <a:gd name="connsiteX58" fmla="*/ 188115 w 4417162"/>
              <a:gd name="connsiteY58" fmla="*/ 2671762 h 6858000"/>
              <a:gd name="connsiteX59" fmla="*/ 189795 w 4417162"/>
              <a:gd name="connsiteY59" fmla="*/ 2741612 h 6858000"/>
              <a:gd name="connsiteX60" fmla="*/ 188115 w 4417162"/>
              <a:gd name="connsiteY60" fmla="*/ 2809875 h 6858000"/>
              <a:gd name="connsiteX61" fmla="*/ 178038 w 4417162"/>
              <a:gd name="connsiteY61" fmla="*/ 2868612 h 6858000"/>
              <a:gd name="connsiteX62" fmla="*/ 167960 w 4417162"/>
              <a:gd name="connsiteY62" fmla="*/ 2922587 h 6858000"/>
              <a:gd name="connsiteX63" fmla="*/ 152844 w 4417162"/>
              <a:gd name="connsiteY63" fmla="*/ 2967037 h 6858000"/>
              <a:gd name="connsiteX64" fmla="*/ 134368 w 4417162"/>
              <a:gd name="connsiteY64" fmla="*/ 3009900 h 6858000"/>
              <a:gd name="connsiteX65" fmla="*/ 115893 w 4417162"/>
              <a:gd name="connsiteY65" fmla="*/ 3046412 h 6858000"/>
              <a:gd name="connsiteX66" fmla="*/ 95738 w 4417162"/>
              <a:gd name="connsiteY66" fmla="*/ 3084512 h 6858000"/>
              <a:gd name="connsiteX67" fmla="*/ 75583 w 4417162"/>
              <a:gd name="connsiteY67" fmla="*/ 3121025 h 6858000"/>
              <a:gd name="connsiteX68" fmla="*/ 55427 w 4417162"/>
              <a:gd name="connsiteY68" fmla="*/ 3160712 h 6858000"/>
              <a:gd name="connsiteX69" fmla="*/ 38632 w 4417162"/>
              <a:gd name="connsiteY69" fmla="*/ 3201987 h 6858000"/>
              <a:gd name="connsiteX70" fmla="*/ 23515 w 4417162"/>
              <a:gd name="connsiteY70" fmla="*/ 3248025 h 6858000"/>
              <a:gd name="connsiteX71" fmla="*/ 11758 w 4417162"/>
              <a:gd name="connsiteY71" fmla="*/ 3300412 h 6858000"/>
              <a:gd name="connsiteX72" fmla="*/ 3359 w 4417162"/>
              <a:gd name="connsiteY72" fmla="*/ 3360737 h 6858000"/>
              <a:gd name="connsiteX73" fmla="*/ 0 w 4417162"/>
              <a:gd name="connsiteY73" fmla="*/ 3427412 h 6858000"/>
              <a:gd name="connsiteX74" fmla="*/ 3359 w 4417162"/>
              <a:gd name="connsiteY74" fmla="*/ 3497262 h 6858000"/>
              <a:gd name="connsiteX75" fmla="*/ 11758 w 4417162"/>
              <a:gd name="connsiteY75" fmla="*/ 3557587 h 6858000"/>
              <a:gd name="connsiteX76" fmla="*/ 23515 w 4417162"/>
              <a:gd name="connsiteY76" fmla="*/ 3609975 h 6858000"/>
              <a:gd name="connsiteX77" fmla="*/ 38632 w 4417162"/>
              <a:gd name="connsiteY77" fmla="*/ 3656012 h 6858000"/>
              <a:gd name="connsiteX78" fmla="*/ 55427 w 4417162"/>
              <a:gd name="connsiteY78" fmla="*/ 3697287 h 6858000"/>
              <a:gd name="connsiteX79" fmla="*/ 75583 w 4417162"/>
              <a:gd name="connsiteY79" fmla="*/ 3736975 h 6858000"/>
              <a:gd name="connsiteX80" fmla="*/ 115893 w 4417162"/>
              <a:gd name="connsiteY80" fmla="*/ 3811587 h 6858000"/>
              <a:gd name="connsiteX81" fmla="*/ 134368 w 4417162"/>
              <a:gd name="connsiteY81" fmla="*/ 3848100 h 6858000"/>
              <a:gd name="connsiteX82" fmla="*/ 152844 w 4417162"/>
              <a:gd name="connsiteY82" fmla="*/ 3890962 h 6858000"/>
              <a:gd name="connsiteX83" fmla="*/ 167960 w 4417162"/>
              <a:gd name="connsiteY83" fmla="*/ 3935412 h 6858000"/>
              <a:gd name="connsiteX84" fmla="*/ 178038 w 4417162"/>
              <a:gd name="connsiteY84" fmla="*/ 3987800 h 6858000"/>
              <a:gd name="connsiteX85" fmla="*/ 188115 w 4417162"/>
              <a:gd name="connsiteY85" fmla="*/ 4048125 h 6858000"/>
              <a:gd name="connsiteX86" fmla="*/ 189795 w 4417162"/>
              <a:gd name="connsiteY86" fmla="*/ 4116387 h 6858000"/>
              <a:gd name="connsiteX87" fmla="*/ 188115 w 4417162"/>
              <a:gd name="connsiteY87" fmla="*/ 4186237 h 6858000"/>
              <a:gd name="connsiteX88" fmla="*/ 178038 w 4417162"/>
              <a:gd name="connsiteY88" fmla="*/ 4244975 h 6858000"/>
              <a:gd name="connsiteX89" fmla="*/ 167960 w 4417162"/>
              <a:gd name="connsiteY89" fmla="*/ 4297362 h 6858000"/>
              <a:gd name="connsiteX90" fmla="*/ 152844 w 4417162"/>
              <a:gd name="connsiteY90" fmla="*/ 4343400 h 6858000"/>
              <a:gd name="connsiteX91" fmla="*/ 134368 w 4417162"/>
              <a:gd name="connsiteY91" fmla="*/ 4386262 h 6858000"/>
              <a:gd name="connsiteX92" fmla="*/ 115893 w 4417162"/>
              <a:gd name="connsiteY92" fmla="*/ 4424362 h 6858000"/>
              <a:gd name="connsiteX93" fmla="*/ 75583 w 4417162"/>
              <a:gd name="connsiteY93" fmla="*/ 4498975 h 6858000"/>
              <a:gd name="connsiteX94" fmla="*/ 55427 w 4417162"/>
              <a:gd name="connsiteY94" fmla="*/ 4537075 h 6858000"/>
              <a:gd name="connsiteX95" fmla="*/ 38632 w 4417162"/>
              <a:gd name="connsiteY95" fmla="*/ 4579937 h 6858000"/>
              <a:gd name="connsiteX96" fmla="*/ 23515 w 4417162"/>
              <a:gd name="connsiteY96" fmla="*/ 4625975 h 6858000"/>
              <a:gd name="connsiteX97" fmla="*/ 11758 w 4417162"/>
              <a:gd name="connsiteY97" fmla="*/ 4678362 h 6858000"/>
              <a:gd name="connsiteX98" fmla="*/ 3359 w 4417162"/>
              <a:gd name="connsiteY98" fmla="*/ 4738687 h 6858000"/>
              <a:gd name="connsiteX99" fmla="*/ 0 w 4417162"/>
              <a:gd name="connsiteY99" fmla="*/ 4806950 h 6858000"/>
              <a:gd name="connsiteX100" fmla="*/ 3359 w 4417162"/>
              <a:gd name="connsiteY100" fmla="*/ 4875212 h 6858000"/>
              <a:gd name="connsiteX101" fmla="*/ 11758 w 4417162"/>
              <a:gd name="connsiteY101" fmla="*/ 4935537 h 6858000"/>
              <a:gd name="connsiteX102" fmla="*/ 23515 w 4417162"/>
              <a:gd name="connsiteY102" fmla="*/ 4987925 h 6858000"/>
              <a:gd name="connsiteX103" fmla="*/ 38632 w 4417162"/>
              <a:gd name="connsiteY103" fmla="*/ 5033962 h 6858000"/>
              <a:gd name="connsiteX104" fmla="*/ 55427 w 4417162"/>
              <a:gd name="connsiteY104" fmla="*/ 5075237 h 6858000"/>
              <a:gd name="connsiteX105" fmla="*/ 75583 w 4417162"/>
              <a:gd name="connsiteY105" fmla="*/ 5114925 h 6858000"/>
              <a:gd name="connsiteX106" fmla="*/ 95738 w 4417162"/>
              <a:gd name="connsiteY106" fmla="*/ 5149850 h 6858000"/>
              <a:gd name="connsiteX107" fmla="*/ 115893 w 4417162"/>
              <a:gd name="connsiteY107" fmla="*/ 5186362 h 6858000"/>
              <a:gd name="connsiteX108" fmla="*/ 134368 w 4417162"/>
              <a:gd name="connsiteY108" fmla="*/ 5226050 h 6858000"/>
              <a:gd name="connsiteX109" fmla="*/ 152844 w 4417162"/>
              <a:gd name="connsiteY109" fmla="*/ 5268912 h 6858000"/>
              <a:gd name="connsiteX110" fmla="*/ 167960 w 4417162"/>
              <a:gd name="connsiteY110" fmla="*/ 5313362 h 6858000"/>
              <a:gd name="connsiteX111" fmla="*/ 178038 w 4417162"/>
              <a:gd name="connsiteY111" fmla="*/ 5365750 h 6858000"/>
              <a:gd name="connsiteX112" fmla="*/ 188115 w 4417162"/>
              <a:gd name="connsiteY112" fmla="*/ 5426075 h 6858000"/>
              <a:gd name="connsiteX113" fmla="*/ 189795 w 4417162"/>
              <a:gd name="connsiteY113" fmla="*/ 5494337 h 6858000"/>
              <a:gd name="connsiteX114" fmla="*/ 188115 w 4417162"/>
              <a:gd name="connsiteY114" fmla="*/ 5562600 h 6858000"/>
              <a:gd name="connsiteX115" fmla="*/ 178038 w 4417162"/>
              <a:gd name="connsiteY115" fmla="*/ 5622925 h 6858000"/>
              <a:gd name="connsiteX116" fmla="*/ 167960 w 4417162"/>
              <a:gd name="connsiteY116" fmla="*/ 5675312 h 6858000"/>
              <a:gd name="connsiteX117" fmla="*/ 152844 w 4417162"/>
              <a:gd name="connsiteY117" fmla="*/ 5721350 h 6858000"/>
              <a:gd name="connsiteX118" fmla="*/ 134368 w 4417162"/>
              <a:gd name="connsiteY118" fmla="*/ 5762625 h 6858000"/>
              <a:gd name="connsiteX119" fmla="*/ 115893 w 4417162"/>
              <a:gd name="connsiteY119" fmla="*/ 5802312 h 6858000"/>
              <a:gd name="connsiteX120" fmla="*/ 95738 w 4417162"/>
              <a:gd name="connsiteY120" fmla="*/ 5840412 h 6858000"/>
              <a:gd name="connsiteX121" fmla="*/ 75583 w 4417162"/>
              <a:gd name="connsiteY121" fmla="*/ 5876925 h 6858000"/>
              <a:gd name="connsiteX122" fmla="*/ 55427 w 4417162"/>
              <a:gd name="connsiteY122" fmla="*/ 5915025 h 6858000"/>
              <a:gd name="connsiteX123" fmla="*/ 38632 w 4417162"/>
              <a:gd name="connsiteY123" fmla="*/ 5956300 h 6858000"/>
              <a:gd name="connsiteX124" fmla="*/ 23515 w 4417162"/>
              <a:gd name="connsiteY124" fmla="*/ 6003925 h 6858000"/>
              <a:gd name="connsiteX125" fmla="*/ 11758 w 4417162"/>
              <a:gd name="connsiteY125" fmla="*/ 6056312 h 6858000"/>
              <a:gd name="connsiteX126" fmla="*/ 3359 w 4417162"/>
              <a:gd name="connsiteY126" fmla="*/ 6113462 h 6858000"/>
              <a:gd name="connsiteX127" fmla="*/ 0 w 4417162"/>
              <a:gd name="connsiteY127" fmla="*/ 6183312 h 6858000"/>
              <a:gd name="connsiteX128" fmla="*/ 3359 w 4417162"/>
              <a:gd name="connsiteY128" fmla="*/ 6251575 h 6858000"/>
              <a:gd name="connsiteX129" fmla="*/ 11758 w 4417162"/>
              <a:gd name="connsiteY129" fmla="*/ 6311900 h 6858000"/>
              <a:gd name="connsiteX130" fmla="*/ 23515 w 4417162"/>
              <a:gd name="connsiteY130" fmla="*/ 6361112 h 6858000"/>
              <a:gd name="connsiteX131" fmla="*/ 38632 w 4417162"/>
              <a:gd name="connsiteY131" fmla="*/ 6407150 h 6858000"/>
              <a:gd name="connsiteX132" fmla="*/ 55427 w 4417162"/>
              <a:gd name="connsiteY132" fmla="*/ 6448425 h 6858000"/>
              <a:gd name="connsiteX133" fmla="*/ 73903 w 4417162"/>
              <a:gd name="connsiteY133" fmla="*/ 6488112 h 6858000"/>
              <a:gd name="connsiteX134" fmla="*/ 92379 w 4417162"/>
              <a:gd name="connsiteY134" fmla="*/ 6523037 h 6858000"/>
              <a:gd name="connsiteX135" fmla="*/ 112534 w 4417162"/>
              <a:gd name="connsiteY135" fmla="*/ 6561137 h 6858000"/>
              <a:gd name="connsiteX136" fmla="*/ 132689 w 4417162"/>
              <a:gd name="connsiteY136" fmla="*/ 6597650 h 6858000"/>
              <a:gd name="connsiteX137" fmla="*/ 149485 w 4417162"/>
              <a:gd name="connsiteY137" fmla="*/ 6640512 h 6858000"/>
              <a:gd name="connsiteX138" fmla="*/ 166281 w 4417162"/>
              <a:gd name="connsiteY138" fmla="*/ 6683375 h 6858000"/>
              <a:gd name="connsiteX139" fmla="*/ 176358 w 4417162"/>
              <a:gd name="connsiteY139" fmla="*/ 6735762 h 6858000"/>
              <a:gd name="connsiteX140" fmla="*/ 184756 w 4417162"/>
              <a:gd name="connsiteY140" fmla="*/ 6791325 h 6858000"/>
              <a:gd name="connsiteX141" fmla="*/ 189795 w 4417162"/>
              <a:gd name="connsiteY141" fmla="*/ 6858000 h 6858000"/>
              <a:gd name="connsiteX142" fmla="*/ 334173 w 4417162"/>
              <a:gd name="connsiteY142" fmla="*/ 6858000 h 6858000"/>
              <a:gd name="connsiteX143" fmla="*/ 334174 w 4417162"/>
              <a:gd name="connsiteY143" fmla="*/ 6858000 h 6858000"/>
              <a:gd name="connsiteX144" fmla="*/ 4417162 w 4417162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417162" h="6858000">
                <a:moveTo>
                  <a:pt x="4417162" y="0"/>
                </a:moveTo>
                <a:lnTo>
                  <a:pt x="334174" y="0"/>
                </a:lnTo>
                <a:lnTo>
                  <a:pt x="334173" y="0"/>
                </a:lnTo>
                <a:lnTo>
                  <a:pt x="189795" y="0"/>
                </a:lnTo>
                <a:lnTo>
                  <a:pt x="184756" y="66675"/>
                </a:lnTo>
                <a:lnTo>
                  <a:pt x="176358" y="122237"/>
                </a:lnTo>
                <a:lnTo>
                  <a:pt x="166281" y="174625"/>
                </a:lnTo>
                <a:lnTo>
                  <a:pt x="149485" y="217487"/>
                </a:lnTo>
                <a:lnTo>
                  <a:pt x="132689" y="260350"/>
                </a:lnTo>
                <a:lnTo>
                  <a:pt x="112534" y="296862"/>
                </a:lnTo>
                <a:lnTo>
                  <a:pt x="92379" y="334962"/>
                </a:lnTo>
                <a:lnTo>
                  <a:pt x="73903" y="369887"/>
                </a:lnTo>
                <a:lnTo>
                  <a:pt x="55427" y="409575"/>
                </a:lnTo>
                <a:lnTo>
                  <a:pt x="38632" y="450850"/>
                </a:lnTo>
                <a:lnTo>
                  <a:pt x="23515" y="496887"/>
                </a:lnTo>
                <a:lnTo>
                  <a:pt x="11758" y="546100"/>
                </a:lnTo>
                <a:lnTo>
                  <a:pt x="3359" y="606425"/>
                </a:lnTo>
                <a:lnTo>
                  <a:pt x="0" y="673100"/>
                </a:lnTo>
                <a:lnTo>
                  <a:pt x="3359" y="744537"/>
                </a:lnTo>
                <a:lnTo>
                  <a:pt x="11758" y="801687"/>
                </a:lnTo>
                <a:lnTo>
                  <a:pt x="23515" y="854075"/>
                </a:lnTo>
                <a:lnTo>
                  <a:pt x="38632" y="901700"/>
                </a:lnTo>
                <a:lnTo>
                  <a:pt x="55427" y="942975"/>
                </a:lnTo>
                <a:lnTo>
                  <a:pt x="75583" y="981075"/>
                </a:lnTo>
                <a:lnTo>
                  <a:pt x="95738" y="1017587"/>
                </a:lnTo>
                <a:lnTo>
                  <a:pt x="115893" y="1055687"/>
                </a:lnTo>
                <a:lnTo>
                  <a:pt x="134368" y="1095375"/>
                </a:lnTo>
                <a:lnTo>
                  <a:pt x="152844" y="1136650"/>
                </a:lnTo>
                <a:lnTo>
                  <a:pt x="167960" y="1182687"/>
                </a:lnTo>
                <a:lnTo>
                  <a:pt x="178038" y="1235075"/>
                </a:lnTo>
                <a:lnTo>
                  <a:pt x="188115" y="1295400"/>
                </a:lnTo>
                <a:lnTo>
                  <a:pt x="189795" y="1363662"/>
                </a:lnTo>
                <a:lnTo>
                  <a:pt x="188115" y="1431925"/>
                </a:lnTo>
                <a:lnTo>
                  <a:pt x="178038" y="1492250"/>
                </a:lnTo>
                <a:lnTo>
                  <a:pt x="167960" y="1544637"/>
                </a:lnTo>
                <a:lnTo>
                  <a:pt x="152844" y="1589087"/>
                </a:lnTo>
                <a:lnTo>
                  <a:pt x="134368" y="1631950"/>
                </a:lnTo>
                <a:lnTo>
                  <a:pt x="115893" y="1671637"/>
                </a:lnTo>
                <a:lnTo>
                  <a:pt x="95738" y="1708150"/>
                </a:lnTo>
                <a:lnTo>
                  <a:pt x="75583" y="1743075"/>
                </a:lnTo>
                <a:lnTo>
                  <a:pt x="55427" y="1782762"/>
                </a:lnTo>
                <a:lnTo>
                  <a:pt x="38632" y="1824037"/>
                </a:lnTo>
                <a:lnTo>
                  <a:pt x="23515" y="1870075"/>
                </a:lnTo>
                <a:lnTo>
                  <a:pt x="11758" y="1922462"/>
                </a:lnTo>
                <a:lnTo>
                  <a:pt x="3359" y="1982787"/>
                </a:lnTo>
                <a:lnTo>
                  <a:pt x="0" y="2051050"/>
                </a:lnTo>
                <a:lnTo>
                  <a:pt x="3359" y="2119312"/>
                </a:lnTo>
                <a:lnTo>
                  <a:pt x="11758" y="2179637"/>
                </a:lnTo>
                <a:lnTo>
                  <a:pt x="23515" y="2232025"/>
                </a:lnTo>
                <a:lnTo>
                  <a:pt x="38632" y="2278062"/>
                </a:lnTo>
                <a:lnTo>
                  <a:pt x="55427" y="2319337"/>
                </a:lnTo>
                <a:lnTo>
                  <a:pt x="75583" y="2359025"/>
                </a:lnTo>
                <a:lnTo>
                  <a:pt x="95738" y="2395537"/>
                </a:lnTo>
                <a:lnTo>
                  <a:pt x="115893" y="2433637"/>
                </a:lnTo>
                <a:lnTo>
                  <a:pt x="134368" y="2471737"/>
                </a:lnTo>
                <a:lnTo>
                  <a:pt x="152844" y="2513012"/>
                </a:lnTo>
                <a:lnTo>
                  <a:pt x="167960" y="2560637"/>
                </a:lnTo>
                <a:lnTo>
                  <a:pt x="178038" y="2613025"/>
                </a:lnTo>
                <a:lnTo>
                  <a:pt x="188115" y="2671762"/>
                </a:lnTo>
                <a:lnTo>
                  <a:pt x="189795" y="2741612"/>
                </a:lnTo>
                <a:lnTo>
                  <a:pt x="188115" y="2809875"/>
                </a:lnTo>
                <a:lnTo>
                  <a:pt x="178038" y="2868612"/>
                </a:lnTo>
                <a:lnTo>
                  <a:pt x="167960" y="2922587"/>
                </a:lnTo>
                <a:lnTo>
                  <a:pt x="152844" y="2967037"/>
                </a:lnTo>
                <a:lnTo>
                  <a:pt x="134368" y="3009900"/>
                </a:lnTo>
                <a:lnTo>
                  <a:pt x="115893" y="3046412"/>
                </a:lnTo>
                <a:lnTo>
                  <a:pt x="95738" y="3084512"/>
                </a:lnTo>
                <a:lnTo>
                  <a:pt x="75583" y="3121025"/>
                </a:lnTo>
                <a:lnTo>
                  <a:pt x="55427" y="3160712"/>
                </a:lnTo>
                <a:lnTo>
                  <a:pt x="38632" y="3201987"/>
                </a:lnTo>
                <a:lnTo>
                  <a:pt x="23515" y="3248025"/>
                </a:lnTo>
                <a:lnTo>
                  <a:pt x="11758" y="3300412"/>
                </a:lnTo>
                <a:lnTo>
                  <a:pt x="3359" y="3360737"/>
                </a:lnTo>
                <a:lnTo>
                  <a:pt x="0" y="3427412"/>
                </a:lnTo>
                <a:lnTo>
                  <a:pt x="3359" y="3497262"/>
                </a:lnTo>
                <a:lnTo>
                  <a:pt x="11758" y="3557587"/>
                </a:lnTo>
                <a:lnTo>
                  <a:pt x="23515" y="3609975"/>
                </a:lnTo>
                <a:lnTo>
                  <a:pt x="38632" y="3656012"/>
                </a:lnTo>
                <a:lnTo>
                  <a:pt x="55427" y="3697287"/>
                </a:lnTo>
                <a:lnTo>
                  <a:pt x="75583" y="3736975"/>
                </a:lnTo>
                <a:lnTo>
                  <a:pt x="115893" y="3811587"/>
                </a:lnTo>
                <a:lnTo>
                  <a:pt x="134368" y="3848100"/>
                </a:lnTo>
                <a:lnTo>
                  <a:pt x="152844" y="3890962"/>
                </a:lnTo>
                <a:lnTo>
                  <a:pt x="167960" y="3935412"/>
                </a:lnTo>
                <a:lnTo>
                  <a:pt x="178038" y="3987800"/>
                </a:lnTo>
                <a:lnTo>
                  <a:pt x="188115" y="4048125"/>
                </a:lnTo>
                <a:lnTo>
                  <a:pt x="189795" y="4116387"/>
                </a:lnTo>
                <a:lnTo>
                  <a:pt x="188115" y="4186237"/>
                </a:lnTo>
                <a:lnTo>
                  <a:pt x="178038" y="4244975"/>
                </a:lnTo>
                <a:lnTo>
                  <a:pt x="167960" y="4297362"/>
                </a:lnTo>
                <a:lnTo>
                  <a:pt x="152844" y="4343400"/>
                </a:lnTo>
                <a:lnTo>
                  <a:pt x="134368" y="4386262"/>
                </a:lnTo>
                <a:lnTo>
                  <a:pt x="115893" y="4424362"/>
                </a:lnTo>
                <a:lnTo>
                  <a:pt x="75583" y="4498975"/>
                </a:lnTo>
                <a:lnTo>
                  <a:pt x="55427" y="4537075"/>
                </a:lnTo>
                <a:lnTo>
                  <a:pt x="38632" y="4579937"/>
                </a:lnTo>
                <a:lnTo>
                  <a:pt x="23515" y="4625975"/>
                </a:lnTo>
                <a:lnTo>
                  <a:pt x="11758" y="4678362"/>
                </a:lnTo>
                <a:lnTo>
                  <a:pt x="3359" y="4738687"/>
                </a:lnTo>
                <a:lnTo>
                  <a:pt x="0" y="4806950"/>
                </a:lnTo>
                <a:lnTo>
                  <a:pt x="3359" y="4875212"/>
                </a:lnTo>
                <a:lnTo>
                  <a:pt x="11758" y="4935537"/>
                </a:lnTo>
                <a:lnTo>
                  <a:pt x="23515" y="4987925"/>
                </a:lnTo>
                <a:lnTo>
                  <a:pt x="38632" y="5033962"/>
                </a:lnTo>
                <a:lnTo>
                  <a:pt x="55427" y="5075237"/>
                </a:lnTo>
                <a:lnTo>
                  <a:pt x="75583" y="5114925"/>
                </a:lnTo>
                <a:lnTo>
                  <a:pt x="95738" y="5149850"/>
                </a:lnTo>
                <a:lnTo>
                  <a:pt x="115893" y="5186362"/>
                </a:lnTo>
                <a:lnTo>
                  <a:pt x="134368" y="5226050"/>
                </a:lnTo>
                <a:lnTo>
                  <a:pt x="152844" y="5268912"/>
                </a:lnTo>
                <a:lnTo>
                  <a:pt x="167960" y="5313362"/>
                </a:lnTo>
                <a:lnTo>
                  <a:pt x="178038" y="5365750"/>
                </a:lnTo>
                <a:lnTo>
                  <a:pt x="188115" y="5426075"/>
                </a:lnTo>
                <a:lnTo>
                  <a:pt x="189795" y="5494337"/>
                </a:lnTo>
                <a:lnTo>
                  <a:pt x="188115" y="5562600"/>
                </a:lnTo>
                <a:lnTo>
                  <a:pt x="178038" y="5622925"/>
                </a:lnTo>
                <a:lnTo>
                  <a:pt x="167960" y="5675312"/>
                </a:lnTo>
                <a:lnTo>
                  <a:pt x="152844" y="5721350"/>
                </a:lnTo>
                <a:lnTo>
                  <a:pt x="134368" y="5762625"/>
                </a:lnTo>
                <a:lnTo>
                  <a:pt x="115893" y="5802312"/>
                </a:lnTo>
                <a:lnTo>
                  <a:pt x="95738" y="5840412"/>
                </a:lnTo>
                <a:lnTo>
                  <a:pt x="75583" y="5876925"/>
                </a:lnTo>
                <a:lnTo>
                  <a:pt x="55427" y="5915025"/>
                </a:lnTo>
                <a:lnTo>
                  <a:pt x="38632" y="5956300"/>
                </a:lnTo>
                <a:lnTo>
                  <a:pt x="23515" y="6003925"/>
                </a:lnTo>
                <a:lnTo>
                  <a:pt x="11758" y="6056312"/>
                </a:lnTo>
                <a:lnTo>
                  <a:pt x="3359" y="6113462"/>
                </a:lnTo>
                <a:lnTo>
                  <a:pt x="0" y="6183312"/>
                </a:lnTo>
                <a:lnTo>
                  <a:pt x="3359" y="6251575"/>
                </a:lnTo>
                <a:lnTo>
                  <a:pt x="11758" y="6311900"/>
                </a:lnTo>
                <a:lnTo>
                  <a:pt x="23515" y="6361112"/>
                </a:lnTo>
                <a:lnTo>
                  <a:pt x="38632" y="6407150"/>
                </a:lnTo>
                <a:lnTo>
                  <a:pt x="55427" y="6448425"/>
                </a:lnTo>
                <a:lnTo>
                  <a:pt x="73903" y="6488112"/>
                </a:lnTo>
                <a:lnTo>
                  <a:pt x="92379" y="6523037"/>
                </a:lnTo>
                <a:lnTo>
                  <a:pt x="112534" y="6561137"/>
                </a:lnTo>
                <a:lnTo>
                  <a:pt x="132689" y="6597650"/>
                </a:lnTo>
                <a:lnTo>
                  <a:pt x="149485" y="6640512"/>
                </a:lnTo>
                <a:lnTo>
                  <a:pt x="166281" y="6683375"/>
                </a:lnTo>
                <a:lnTo>
                  <a:pt x="176358" y="6735762"/>
                </a:lnTo>
                <a:lnTo>
                  <a:pt x="184756" y="6791325"/>
                </a:lnTo>
                <a:lnTo>
                  <a:pt x="189795" y="6858000"/>
                </a:lnTo>
                <a:lnTo>
                  <a:pt x="334173" y="6858000"/>
                </a:lnTo>
                <a:lnTo>
                  <a:pt x="334174" y="6858000"/>
                </a:lnTo>
                <a:lnTo>
                  <a:pt x="4417162" y="6858000"/>
                </a:lnTo>
                <a:close/>
              </a:path>
            </a:pathLst>
          </a:custGeom>
          <a:solidFill>
            <a:schemeClr val="accent1">
              <a:lumMod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1" name="Slide Number Placeholder 30">
            <a:extLst>
              <a:ext uri="{FF2B5EF4-FFF2-40B4-BE49-F238E27FC236}">
                <a16:creationId xmlns:a16="http://schemas.microsoft.com/office/drawing/2014/main" id="{AD175D2A-0058-45E0-AAF6-7260876F00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z="1200">
                <a:solidFill>
                  <a:srgbClr val="000000">
                    <a:alpha val="60000"/>
                  </a:srgbClr>
                </a:solidFill>
                <a:latin typeface="+mn-lt"/>
                <a:cs typeface="+mn-cs"/>
              </a:rPr>
              <a:pPr>
                <a:spcAft>
                  <a:spcPts val="600"/>
                </a:spcAft>
              </a:pPr>
              <a:t>33</a:t>
            </a:fld>
            <a:endParaRPr lang="en-US" sz="1200">
              <a:solidFill>
                <a:srgbClr val="000000">
                  <a:alpha val="60000"/>
                </a:srgbClr>
              </a:solidFill>
              <a:latin typeface="+mn-lt"/>
              <a:cs typeface="+mn-cs"/>
            </a:endParaRPr>
          </a:p>
        </p:txBody>
      </p:sp>
      <p:pic>
        <p:nvPicPr>
          <p:cNvPr id="11" name="Picture 10" descr="A picture containing table&#10;&#10;Description automatically generated">
            <a:extLst>
              <a:ext uri="{FF2B5EF4-FFF2-40B4-BE49-F238E27FC236}">
                <a16:creationId xmlns:a16="http://schemas.microsoft.com/office/drawing/2014/main" id="{46CE92A4-E0CE-26D8-990F-D18DAB0C17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347" y="4983454"/>
            <a:ext cx="2229525" cy="1738021"/>
          </a:xfrm>
          <a:prstGeom prst="rect">
            <a:avLst/>
          </a:prstGeom>
        </p:spPr>
      </p:pic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E0077F8E-EEB2-9AA7-DFAF-1C9D8DF9AB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9911" y="136525"/>
            <a:ext cx="5497173" cy="4130060"/>
          </a:xfrm>
          <a:prstGeom prst="rect">
            <a:avLst/>
          </a:prstGeom>
        </p:spPr>
      </p:pic>
      <p:pic>
        <p:nvPicPr>
          <p:cNvPr id="10" name="Picture 9" descr="Chart, box and whisker chart&#10;&#10;Description automatically generated">
            <a:extLst>
              <a:ext uri="{FF2B5EF4-FFF2-40B4-BE49-F238E27FC236}">
                <a16:creationId xmlns:a16="http://schemas.microsoft.com/office/drawing/2014/main" id="{12CCE82F-C629-3349-416F-697BEE8F33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5891" y="3877687"/>
            <a:ext cx="4867287" cy="2980313"/>
          </a:xfrm>
          <a:prstGeom prst="rect">
            <a:avLst/>
          </a:prstGeom>
        </p:spPr>
      </p:pic>
      <p:pic>
        <p:nvPicPr>
          <p:cNvPr id="12" name="Google Shape;82;p1">
            <a:extLst>
              <a:ext uri="{FF2B5EF4-FFF2-40B4-BE49-F238E27FC236}">
                <a16:creationId xmlns:a16="http://schemas.microsoft.com/office/drawing/2014/main" id="{5A383DE4-EF0B-341B-3CF7-23F7F102D4E3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0309" y="95795"/>
            <a:ext cx="902526" cy="52496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Title 7">
            <a:extLst>
              <a:ext uri="{FF2B5EF4-FFF2-40B4-BE49-F238E27FC236}">
                <a16:creationId xmlns:a16="http://schemas.microsoft.com/office/drawing/2014/main" id="{FDB8C36A-102C-AD44-B7E4-26619DF579F5}"/>
              </a:ext>
            </a:extLst>
          </p:cNvPr>
          <p:cNvSpPr txBox="1">
            <a:spLocks/>
          </p:cNvSpPr>
          <p:nvPr/>
        </p:nvSpPr>
        <p:spPr>
          <a:xfrm>
            <a:off x="436514" y="-38818"/>
            <a:ext cx="3544134" cy="382672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kern="1200">
                <a:solidFill>
                  <a:schemeClr val="accent2">
                    <a:lumMod val="50000"/>
                  </a:schemeClr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fr-FR" sz="4800">
                <a:solidFill>
                  <a:schemeClr val="tx1"/>
                </a:solidFill>
                <a:ea typeface="+mj-ea"/>
                <a:cs typeface="+mj-cs"/>
              </a:rPr>
              <a:t>Algorithm</a:t>
            </a:r>
            <a:endParaRPr lang="fr-FR" sz="4800" dirty="0">
              <a:solidFill>
                <a:schemeClr val="tx1"/>
              </a:solidFill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991138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1825AC39-5F85-4CAA-8A81-A1287086B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5DA4D23-37FC-4B90-8188-F0377C5FF4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417162" cy="6858000"/>
          </a:xfrm>
          <a:custGeom>
            <a:avLst/>
            <a:gdLst>
              <a:gd name="connsiteX0" fmla="*/ 0 w 4417162"/>
              <a:gd name="connsiteY0" fmla="*/ 0 h 6858000"/>
              <a:gd name="connsiteX1" fmla="*/ 144378 w 4417162"/>
              <a:gd name="connsiteY1" fmla="*/ 0 h 6858000"/>
              <a:gd name="connsiteX2" fmla="*/ 2310062 w 4417162"/>
              <a:gd name="connsiteY2" fmla="*/ 0 h 6858000"/>
              <a:gd name="connsiteX3" fmla="*/ 4227367 w 4417162"/>
              <a:gd name="connsiteY3" fmla="*/ 0 h 6858000"/>
              <a:gd name="connsiteX4" fmla="*/ 4232407 w 4417162"/>
              <a:gd name="connsiteY4" fmla="*/ 66675 h 6858000"/>
              <a:gd name="connsiteX5" fmla="*/ 4240804 w 4417162"/>
              <a:gd name="connsiteY5" fmla="*/ 122237 h 6858000"/>
              <a:gd name="connsiteX6" fmla="*/ 4250882 w 4417162"/>
              <a:gd name="connsiteY6" fmla="*/ 174625 h 6858000"/>
              <a:gd name="connsiteX7" fmla="*/ 4267678 w 4417162"/>
              <a:gd name="connsiteY7" fmla="*/ 217487 h 6858000"/>
              <a:gd name="connsiteX8" fmla="*/ 4284474 w 4417162"/>
              <a:gd name="connsiteY8" fmla="*/ 260350 h 6858000"/>
              <a:gd name="connsiteX9" fmla="*/ 4304629 w 4417162"/>
              <a:gd name="connsiteY9" fmla="*/ 296862 h 6858000"/>
              <a:gd name="connsiteX10" fmla="*/ 4324784 w 4417162"/>
              <a:gd name="connsiteY10" fmla="*/ 334962 h 6858000"/>
              <a:gd name="connsiteX11" fmla="*/ 4343260 w 4417162"/>
              <a:gd name="connsiteY11" fmla="*/ 369887 h 6858000"/>
              <a:gd name="connsiteX12" fmla="*/ 4361735 w 4417162"/>
              <a:gd name="connsiteY12" fmla="*/ 409575 h 6858000"/>
              <a:gd name="connsiteX13" fmla="*/ 4378531 w 4417162"/>
              <a:gd name="connsiteY13" fmla="*/ 450850 h 6858000"/>
              <a:gd name="connsiteX14" fmla="*/ 4393648 w 4417162"/>
              <a:gd name="connsiteY14" fmla="*/ 496887 h 6858000"/>
              <a:gd name="connsiteX15" fmla="*/ 4405405 w 4417162"/>
              <a:gd name="connsiteY15" fmla="*/ 546100 h 6858000"/>
              <a:gd name="connsiteX16" fmla="*/ 4413803 w 4417162"/>
              <a:gd name="connsiteY16" fmla="*/ 606425 h 6858000"/>
              <a:gd name="connsiteX17" fmla="*/ 4417162 w 4417162"/>
              <a:gd name="connsiteY17" fmla="*/ 673100 h 6858000"/>
              <a:gd name="connsiteX18" fmla="*/ 4413803 w 4417162"/>
              <a:gd name="connsiteY18" fmla="*/ 744537 h 6858000"/>
              <a:gd name="connsiteX19" fmla="*/ 4405405 w 4417162"/>
              <a:gd name="connsiteY19" fmla="*/ 801687 h 6858000"/>
              <a:gd name="connsiteX20" fmla="*/ 4393648 w 4417162"/>
              <a:gd name="connsiteY20" fmla="*/ 854075 h 6858000"/>
              <a:gd name="connsiteX21" fmla="*/ 4378531 w 4417162"/>
              <a:gd name="connsiteY21" fmla="*/ 901700 h 6858000"/>
              <a:gd name="connsiteX22" fmla="*/ 4361735 w 4417162"/>
              <a:gd name="connsiteY22" fmla="*/ 942975 h 6858000"/>
              <a:gd name="connsiteX23" fmla="*/ 4341580 w 4417162"/>
              <a:gd name="connsiteY23" fmla="*/ 981075 h 6858000"/>
              <a:gd name="connsiteX24" fmla="*/ 4321425 w 4417162"/>
              <a:gd name="connsiteY24" fmla="*/ 1017587 h 6858000"/>
              <a:gd name="connsiteX25" fmla="*/ 4301270 w 4417162"/>
              <a:gd name="connsiteY25" fmla="*/ 1055687 h 6858000"/>
              <a:gd name="connsiteX26" fmla="*/ 4282794 w 4417162"/>
              <a:gd name="connsiteY26" fmla="*/ 1095375 h 6858000"/>
              <a:gd name="connsiteX27" fmla="*/ 4264318 w 4417162"/>
              <a:gd name="connsiteY27" fmla="*/ 1136650 h 6858000"/>
              <a:gd name="connsiteX28" fmla="*/ 4249203 w 4417162"/>
              <a:gd name="connsiteY28" fmla="*/ 1182687 h 6858000"/>
              <a:gd name="connsiteX29" fmla="*/ 4239125 w 4417162"/>
              <a:gd name="connsiteY29" fmla="*/ 1235075 h 6858000"/>
              <a:gd name="connsiteX30" fmla="*/ 4229047 w 4417162"/>
              <a:gd name="connsiteY30" fmla="*/ 1295400 h 6858000"/>
              <a:gd name="connsiteX31" fmla="*/ 4227367 w 4417162"/>
              <a:gd name="connsiteY31" fmla="*/ 1363662 h 6858000"/>
              <a:gd name="connsiteX32" fmla="*/ 4229047 w 4417162"/>
              <a:gd name="connsiteY32" fmla="*/ 1431925 h 6858000"/>
              <a:gd name="connsiteX33" fmla="*/ 4239125 w 4417162"/>
              <a:gd name="connsiteY33" fmla="*/ 1492250 h 6858000"/>
              <a:gd name="connsiteX34" fmla="*/ 4249203 w 4417162"/>
              <a:gd name="connsiteY34" fmla="*/ 1544637 h 6858000"/>
              <a:gd name="connsiteX35" fmla="*/ 4264318 w 4417162"/>
              <a:gd name="connsiteY35" fmla="*/ 1589087 h 6858000"/>
              <a:gd name="connsiteX36" fmla="*/ 4282794 w 4417162"/>
              <a:gd name="connsiteY36" fmla="*/ 1631950 h 6858000"/>
              <a:gd name="connsiteX37" fmla="*/ 4301270 w 4417162"/>
              <a:gd name="connsiteY37" fmla="*/ 1671637 h 6858000"/>
              <a:gd name="connsiteX38" fmla="*/ 4321425 w 4417162"/>
              <a:gd name="connsiteY38" fmla="*/ 1708150 h 6858000"/>
              <a:gd name="connsiteX39" fmla="*/ 4341580 w 4417162"/>
              <a:gd name="connsiteY39" fmla="*/ 1743075 h 6858000"/>
              <a:gd name="connsiteX40" fmla="*/ 4361735 w 4417162"/>
              <a:gd name="connsiteY40" fmla="*/ 1782762 h 6858000"/>
              <a:gd name="connsiteX41" fmla="*/ 4378531 w 4417162"/>
              <a:gd name="connsiteY41" fmla="*/ 1824037 h 6858000"/>
              <a:gd name="connsiteX42" fmla="*/ 4393648 w 4417162"/>
              <a:gd name="connsiteY42" fmla="*/ 1870075 h 6858000"/>
              <a:gd name="connsiteX43" fmla="*/ 4405405 w 4417162"/>
              <a:gd name="connsiteY43" fmla="*/ 1922462 h 6858000"/>
              <a:gd name="connsiteX44" fmla="*/ 4413803 w 4417162"/>
              <a:gd name="connsiteY44" fmla="*/ 1982787 h 6858000"/>
              <a:gd name="connsiteX45" fmla="*/ 4417162 w 4417162"/>
              <a:gd name="connsiteY45" fmla="*/ 2051050 h 6858000"/>
              <a:gd name="connsiteX46" fmla="*/ 4413803 w 4417162"/>
              <a:gd name="connsiteY46" fmla="*/ 2119312 h 6858000"/>
              <a:gd name="connsiteX47" fmla="*/ 4405405 w 4417162"/>
              <a:gd name="connsiteY47" fmla="*/ 2179637 h 6858000"/>
              <a:gd name="connsiteX48" fmla="*/ 4393648 w 4417162"/>
              <a:gd name="connsiteY48" fmla="*/ 2232025 h 6858000"/>
              <a:gd name="connsiteX49" fmla="*/ 4378531 w 4417162"/>
              <a:gd name="connsiteY49" fmla="*/ 2278062 h 6858000"/>
              <a:gd name="connsiteX50" fmla="*/ 4361735 w 4417162"/>
              <a:gd name="connsiteY50" fmla="*/ 2319337 h 6858000"/>
              <a:gd name="connsiteX51" fmla="*/ 4341580 w 4417162"/>
              <a:gd name="connsiteY51" fmla="*/ 2359025 h 6858000"/>
              <a:gd name="connsiteX52" fmla="*/ 4321425 w 4417162"/>
              <a:gd name="connsiteY52" fmla="*/ 2395537 h 6858000"/>
              <a:gd name="connsiteX53" fmla="*/ 4301270 w 4417162"/>
              <a:gd name="connsiteY53" fmla="*/ 2433637 h 6858000"/>
              <a:gd name="connsiteX54" fmla="*/ 4282794 w 4417162"/>
              <a:gd name="connsiteY54" fmla="*/ 2471737 h 6858000"/>
              <a:gd name="connsiteX55" fmla="*/ 4264318 w 4417162"/>
              <a:gd name="connsiteY55" fmla="*/ 2513012 h 6858000"/>
              <a:gd name="connsiteX56" fmla="*/ 4249203 w 4417162"/>
              <a:gd name="connsiteY56" fmla="*/ 2560637 h 6858000"/>
              <a:gd name="connsiteX57" fmla="*/ 4239125 w 4417162"/>
              <a:gd name="connsiteY57" fmla="*/ 2613025 h 6858000"/>
              <a:gd name="connsiteX58" fmla="*/ 4229047 w 4417162"/>
              <a:gd name="connsiteY58" fmla="*/ 2671762 h 6858000"/>
              <a:gd name="connsiteX59" fmla="*/ 4227367 w 4417162"/>
              <a:gd name="connsiteY59" fmla="*/ 2741612 h 6858000"/>
              <a:gd name="connsiteX60" fmla="*/ 4229047 w 4417162"/>
              <a:gd name="connsiteY60" fmla="*/ 2809875 h 6858000"/>
              <a:gd name="connsiteX61" fmla="*/ 4239125 w 4417162"/>
              <a:gd name="connsiteY61" fmla="*/ 2868612 h 6858000"/>
              <a:gd name="connsiteX62" fmla="*/ 4249203 w 4417162"/>
              <a:gd name="connsiteY62" fmla="*/ 2922587 h 6858000"/>
              <a:gd name="connsiteX63" fmla="*/ 4264318 w 4417162"/>
              <a:gd name="connsiteY63" fmla="*/ 2967037 h 6858000"/>
              <a:gd name="connsiteX64" fmla="*/ 4282794 w 4417162"/>
              <a:gd name="connsiteY64" fmla="*/ 3009900 h 6858000"/>
              <a:gd name="connsiteX65" fmla="*/ 4301270 w 4417162"/>
              <a:gd name="connsiteY65" fmla="*/ 3046412 h 6858000"/>
              <a:gd name="connsiteX66" fmla="*/ 4321425 w 4417162"/>
              <a:gd name="connsiteY66" fmla="*/ 3084512 h 6858000"/>
              <a:gd name="connsiteX67" fmla="*/ 4341580 w 4417162"/>
              <a:gd name="connsiteY67" fmla="*/ 3121025 h 6858000"/>
              <a:gd name="connsiteX68" fmla="*/ 4361735 w 4417162"/>
              <a:gd name="connsiteY68" fmla="*/ 3160712 h 6858000"/>
              <a:gd name="connsiteX69" fmla="*/ 4378531 w 4417162"/>
              <a:gd name="connsiteY69" fmla="*/ 3201987 h 6858000"/>
              <a:gd name="connsiteX70" fmla="*/ 4393648 w 4417162"/>
              <a:gd name="connsiteY70" fmla="*/ 3248025 h 6858000"/>
              <a:gd name="connsiteX71" fmla="*/ 4405405 w 4417162"/>
              <a:gd name="connsiteY71" fmla="*/ 3300412 h 6858000"/>
              <a:gd name="connsiteX72" fmla="*/ 4413803 w 4417162"/>
              <a:gd name="connsiteY72" fmla="*/ 3360737 h 6858000"/>
              <a:gd name="connsiteX73" fmla="*/ 4417162 w 4417162"/>
              <a:gd name="connsiteY73" fmla="*/ 3427412 h 6858000"/>
              <a:gd name="connsiteX74" fmla="*/ 4413803 w 4417162"/>
              <a:gd name="connsiteY74" fmla="*/ 3497262 h 6858000"/>
              <a:gd name="connsiteX75" fmla="*/ 4405405 w 4417162"/>
              <a:gd name="connsiteY75" fmla="*/ 3557587 h 6858000"/>
              <a:gd name="connsiteX76" fmla="*/ 4393648 w 4417162"/>
              <a:gd name="connsiteY76" fmla="*/ 3609975 h 6858000"/>
              <a:gd name="connsiteX77" fmla="*/ 4378531 w 4417162"/>
              <a:gd name="connsiteY77" fmla="*/ 3656012 h 6858000"/>
              <a:gd name="connsiteX78" fmla="*/ 4361735 w 4417162"/>
              <a:gd name="connsiteY78" fmla="*/ 3697287 h 6858000"/>
              <a:gd name="connsiteX79" fmla="*/ 4341580 w 4417162"/>
              <a:gd name="connsiteY79" fmla="*/ 3736975 h 6858000"/>
              <a:gd name="connsiteX80" fmla="*/ 4301270 w 4417162"/>
              <a:gd name="connsiteY80" fmla="*/ 3811587 h 6858000"/>
              <a:gd name="connsiteX81" fmla="*/ 4282794 w 4417162"/>
              <a:gd name="connsiteY81" fmla="*/ 3848100 h 6858000"/>
              <a:gd name="connsiteX82" fmla="*/ 4264318 w 4417162"/>
              <a:gd name="connsiteY82" fmla="*/ 3890962 h 6858000"/>
              <a:gd name="connsiteX83" fmla="*/ 4249203 w 4417162"/>
              <a:gd name="connsiteY83" fmla="*/ 3935412 h 6858000"/>
              <a:gd name="connsiteX84" fmla="*/ 4239125 w 4417162"/>
              <a:gd name="connsiteY84" fmla="*/ 3987800 h 6858000"/>
              <a:gd name="connsiteX85" fmla="*/ 4229047 w 4417162"/>
              <a:gd name="connsiteY85" fmla="*/ 4048125 h 6858000"/>
              <a:gd name="connsiteX86" fmla="*/ 4227367 w 4417162"/>
              <a:gd name="connsiteY86" fmla="*/ 4116387 h 6858000"/>
              <a:gd name="connsiteX87" fmla="*/ 4229047 w 4417162"/>
              <a:gd name="connsiteY87" fmla="*/ 4186237 h 6858000"/>
              <a:gd name="connsiteX88" fmla="*/ 4239125 w 4417162"/>
              <a:gd name="connsiteY88" fmla="*/ 4244975 h 6858000"/>
              <a:gd name="connsiteX89" fmla="*/ 4249203 w 4417162"/>
              <a:gd name="connsiteY89" fmla="*/ 4297362 h 6858000"/>
              <a:gd name="connsiteX90" fmla="*/ 4264318 w 4417162"/>
              <a:gd name="connsiteY90" fmla="*/ 4343400 h 6858000"/>
              <a:gd name="connsiteX91" fmla="*/ 4282794 w 4417162"/>
              <a:gd name="connsiteY91" fmla="*/ 4386262 h 6858000"/>
              <a:gd name="connsiteX92" fmla="*/ 4301270 w 4417162"/>
              <a:gd name="connsiteY92" fmla="*/ 4424362 h 6858000"/>
              <a:gd name="connsiteX93" fmla="*/ 4341580 w 4417162"/>
              <a:gd name="connsiteY93" fmla="*/ 4498975 h 6858000"/>
              <a:gd name="connsiteX94" fmla="*/ 4361735 w 4417162"/>
              <a:gd name="connsiteY94" fmla="*/ 4537075 h 6858000"/>
              <a:gd name="connsiteX95" fmla="*/ 4378531 w 4417162"/>
              <a:gd name="connsiteY95" fmla="*/ 4579937 h 6858000"/>
              <a:gd name="connsiteX96" fmla="*/ 4393648 w 4417162"/>
              <a:gd name="connsiteY96" fmla="*/ 4625975 h 6858000"/>
              <a:gd name="connsiteX97" fmla="*/ 4405405 w 4417162"/>
              <a:gd name="connsiteY97" fmla="*/ 4678362 h 6858000"/>
              <a:gd name="connsiteX98" fmla="*/ 4413803 w 4417162"/>
              <a:gd name="connsiteY98" fmla="*/ 4738687 h 6858000"/>
              <a:gd name="connsiteX99" fmla="*/ 4417162 w 4417162"/>
              <a:gd name="connsiteY99" fmla="*/ 4806950 h 6858000"/>
              <a:gd name="connsiteX100" fmla="*/ 4413803 w 4417162"/>
              <a:gd name="connsiteY100" fmla="*/ 4875212 h 6858000"/>
              <a:gd name="connsiteX101" fmla="*/ 4405405 w 4417162"/>
              <a:gd name="connsiteY101" fmla="*/ 4935537 h 6858000"/>
              <a:gd name="connsiteX102" fmla="*/ 4393648 w 4417162"/>
              <a:gd name="connsiteY102" fmla="*/ 4987925 h 6858000"/>
              <a:gd name="connsiteX103" fmla="*/ 4378531 w 4417162"/>
              <a:gd name="connsiteY103" fmla="*/ 5033962 h 6858000"/>
              <a:gd name="connsiteX104" fmla="*/ 4361735 w 4417162"/>
              <a:gd name="connsiteY104" fmla="*/ 5075237 h 6858000"/>
              <a:gd name="connsiteX105" fmla="*/ 4341580 w 4417162"/>
              <a:gd name="connsiteY105" fmla="*/ 5114925 h 6858000"/>
              <a:gd name="connsiteX106" fmla="*/ 4321425 w 4417162"/>
              <a:gd name="connsiteY106" fmla="*/ 5149850 h 6858000"/>
              <a:gd name="connsiteX107" fmla="*/ 4301270 w 4417162"/>
              <a:gd name="connsiteY107" fmla="*/ 5186362 h 6858000"/>
              <a:gd name="connsiteX108" fmla="*/ 4282794 w 4417162"/>
              <a:gd name="connsiteY108" fmla="*/ 5226050 h 6858000"/>
              <a:gd name="connsiteX109" fmla="*/ 4264318 w 4417162"/>
              <a:gd name="connsiteY109" fmla="*/ 5268912 h 6858000"/>
              <a:gd name="connsiteX110" fmla="*/ 4249203 w 4417162"/>
              <a:gd name="connsiteY110" fmla="*/ 5313362 h 6858000"/>
              <a:gd name="connsiteX111" fmla="*/ 4239125 w 4417162"/>
              <a:gd name="connsiteY111" fmla="*/ 5365750 h 6858000"/>
              <a:gd name="connsiteX112" fmla="*/ 4229047 w 4417162"/>
              <a:gd name="connsiteY112" fmla="*/ 5426075 h 6858000"/>
              <a:gd name="connsiteX113" fmla="*/ 4227367 w 4417162"/>
              <a:gd name="connsiteY113" fmla="*/ 5494337 h 6858000"/>
              <a:gd name="connsiteX114" fmla="*/ 4229047 w 4417162"/>
              <a:gd name="connsiteY114" fmla="*/ 5562600 h 6858000"/>
              <a:gd name="connsiteX115" fmla="*/ 4239125 w 4417162"/>
              <a:gd name="connsiteY115" fmla="*/ 5622925 h 6858000"/>
              <a:gd name="connsiteX116" fmla="*/ 4249203 w 4417162"/>
              <a:gd name="connsiteY116" fmla="*/ 5675312 h 6858000"/>
              <a:gd name="connsiteX117" fmla="*/ 4264318 w 4417162"/>
              <a:gd name="connsiteY117" fmla="*/ 5721350 h 6858000"/>
              <a:gd name="connsiteX118" fmla="*/ 4282794 w 4417162"/>
              <a:gd name="connsiteY118" fmla="*/ 5762625 h 6858000"/>
              <a:gd name="connsiteX119" fmla="*/ 4301270 w 4417162"/>
              <a:gd name="connsiteY119" fmla="*/ 5802312 h 6858000"/>
              <a:gd name="connsiteX120" fmla="*/ 4321425 w 4417162"/>
              <a:gd name="connsiteY120" fmla="*/ 5840412 h 6858000"/>
              <a:gd name="connsiteX121" fmla="*/ 4341580 w 4417162"/>
              <a:gd name="connsiteY121" fmla="*/ 5876925 h 6858000"/>
              <a:gd name="connsiteX122" fmla="*/ 4361735 w 4417162"/>
              <a:gd name="connsiteY122" fmla="*/ 5915025 h 6858000"/>
              <a:gd name="connsiteX123" fmla="*/ 4378531 w 4417162"/>
              <a:gd name="connsiteY123" fmla="*/ 5956300 h 6858000"/>
              <a:gd name="connsiteX124" fmla="*/ 4393648 w 4417162"/>
              <a:gd name="connsiteY124" fmla="*/ 6003925 h 6858000"/>
              <a:gd name="connsiteX125" fmla="*/ 4405405 w 4417162"/>
              <a:gd name="connsiteY125" fmla="*/ 6056312 h 6858000"/>
              <a:gd name="connsiteX126" fmla="*/ 4413803 w 4417162"/>
              <a:gd name="connsiteY126" fmla="*/ 6113462 h 6858000"/>
              <a:gd name="connsiteX127" fmla="*/ 4417162 w 4417162"/>
              <a:gd name="connsiteY127" fmla="*/ 6183312 h 6858000"/>
              <a:gd name="connsiteX128" fmla="*/ 4413803 w 4417162"/>
              <a:gd name="connsiteY128" fmla="*/ 6251575 h 6858000"/>
              <a:gd name="connsiteX129" fmla="*/ 4405405 w 4417162"/>
              <a:gd name="connsiteY129" fmla="*/ 6311900 h 6858000"/>
              <a:gd name="connsiteX130" fmla="*/ 4393648 w 4417162"/>
              <a:gd name="connsiteY130" fmla="*/ 6361112 h 6858000"/>
              <a:gd name="connsiteX131" fmla="*/ 4378531 w 4417162"/>
              <a:gd name="connsiteY131" fmla="*/ 6407150 h 6858000"/>
              <a:gd name="connsiteX132" fmla="*/ 4361735 w 4417162"/>
              <a:gd name="connsiteY132" fmla="*/ 6448425 h 6858000"/>
              <a:gd name="connsiteX133" fmla="*/ 4343260 w 4417162"/>
              <a:gd name="connsiteY133" fmla="*/ 6488112 h 6858000"/>
              <a:gd name="connsiteX134" fmla="*/ 4324784 w 4417162"/>
              <a:gd name="connsiteY134" fmla="*/ 6523037 h 6858000"/>
              <a:gd name="connsiteX135" fmla="*/ 4304629 w 4417162"/>
              <a:gd name="connsiteY135" fmla="*/ 6561137 h 6858000"/>
              <a:gd name="connsiteX136" fmla="*/ 4284474 w 4417162"/>
              <a:gd name="connsiteY136" fmla="*/ 6597650 h 6858000"/>
              <a:gd name="connsiteX137" fmla="*/ 4267678 w 4417162"/>
              <a:gd name="connsiteY137" fmla="*/ 6640512 h 6858000"/>
              <a:gd name="connsiteX138" fmla="*/ 4250882 w 4417162"/>
              <a:gd name="connsiteY138" fmla="*/ 6683375 h 6858000"/>
              <a:gd name="connsiteX139" fmla="*/ 4240804 w 4417162"/>
              <a:gd name="connsiteY139" fmla="*/ 6735762 h 6858000"/>
              <a:gd name="connsiteX140" fmla="*/ 4232407 w 4417162"/>
              <a:gd name="connsiteY140" fmla="*/ 6791325 h 6858000"/>
              <a:gd name="connsiteX141" fmla="*/ 4227367 w 4417162"/>
              <a:gd name="connsiteY141" fmla="*/ 6858000 h 6858000"/>
              <a:gd name="connsiteX142" fmla="*/ 2310062 w 4417162"/>
              <a:gd name="connsiteY142" fmla="*/ 6858000 h 6858000"/>
              <a:gd name="connsiteX143" fmla="*/ 144378 w 4417162"/>
              <a:gd name="connsiteY143" fmla="*/ 6858000 h 6858000"/>
              <a:gd name="connsiteX144" fmla="*/ 0 w 4417162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417162" h="6858000">
                <a:moveTo>
                  <a:pt x="0" y="0"/>
                </a:moveTo>
                <a:lnTo>
                  <a:pt x="144378" y="0"/>
                </a:lnTo>
                <a:lnTo>
                  <a:pt x="2310062" y="0"/>
                </a:lnTo>
                <a:lnTo>
                  <a:pt x="4227367" y="0"/>
                </a:lnTo>
                <a:lnTo>
                  <a:pt x="4232407" y="66675"/>
                </a:lnTo>
                <a:lnTo>
                  <a:pt x="4240804" y="122237"/>
                </a:lnTo>
                <a:lnTo>
                  <a:pt x="4250882" y="174625"/>
                </a:lnTo>
                <a:lnTo>
                  <a:pt x="4267678" y="217487"/>
                </a:lnTo>
                <a:lnTo>
                  <a:pt x="4284474" y="260350"/>
                </a:lnTo>
                <a:lnTo>
                  <a:pt x="4304629" y="296862"/>
                </a:lnTo>
                <a:lnTo>
                  <a:pt x="4324784" y="334962"/>
                </a:lnTo>
                <a:lnTo>
                  <a:pt x="4343260" y="369887"/>
                </a:lnTo>
                <a:lnTo>
                  <a:pt x="4361735" y="409575"/>
                </a:lnTo>
                <a:lnTo>
                  <a:pt x="4378531" y="450850"/>
                </a:lnTo>
                <a:lnTo>
                  <a:pt x="4393648" y="496887"/>
                </a:lnTo>
                <a:lnTo>
                  <a:pt x="4405405" y="546100"/>
                </a:lnTo>
                <a:lnTo>
                  <a:pt x="4413803" y="606425"/>
                </a:lnTo>
                <a:lnTo>
                  <a:pt x="4417162" y="673100"/>
                </a:lnTo>
                <a:lnTo>
                  <a:pt x="4413803" y="744537"/>
                </a:lnTo>
                <a:lnTo>
                  <a:pt x="4405405" y="801687"/>
                </a:lnTo>
                <a:lnTo>
                  <a:pt x="4393648" y="854075"/>
                </a:lnTo>
                <a:lnTo>
                  <a:pt x="4378531" y="901700"/>
                </a:lnTo>
                <a:lnTo>
                  <a:pt x="4361735" y="942975"/>
                </a:lnTo>
                <a:lnTo>
                  <a:pt x="4341580" y="981075"/>
                </a:lnTo>
                <a:lnTo>
                  <a:pt x="4321425" y="1017587"/>
                </a:lnTo>
                <a:lnTo>
                  <a:pt x="4301270" y="1055687"/>
                </a:lnTo>
                <a:lnTo>
                  <a:pt x="4282794" y="1095375"/>
                </a:lnTo>
                <a:lnTo>
                  <a:pt x="4264318" y="1136650"/>
                </a:lnTo>
                <a:lnTo>
                  <a:pt x="4249203" y="1182687"/>
                </a:lnTo>
                <a:lnTo>
                  <a:pt x="4239125" y="1235075"/>
                </a:lnTo>
                <a:lnTo>
                  <a:pt x="4229047" y="1295400"/>
                </a:lnTo>
                <a:lnTo>
                  <a:pt x="4227367" y="1363662"/>
                </a:lnTo>
                <a:lnTo>
                  <a:pt x="4229047" y="1431925"/>
                </a:lnTo>
                <a:lnTo>
                  <a:pt x="4239125" y="1492250"/>
                </a:lnTo>
                <a:lnTo>
                  <a:pt x="4249203" y="1544637"/>
                </a:lnTo>
                <a:lnTo>
                  <a:pt x="4264318" y="1589087"/>
                </a:lnTo>
                <a:lnTo>
                  <a:pt x="4282794" y="1631950"/>
                </a:lnTo>
                <a:lnTo>
                  <a:pt x="4301270" y="1671637"/>
                </a:lnTo>
                <a:lnTo>
                  <a:pt x="4321425" y="1708150"/>
                </a:lnTo>
                <a:lnTo>
                  <a:pt x="4341580" y="1743075"/>
                </a:lnTo>
                <a:lnTo>
                  <a:pt x="4361735" y="1782762"/>
                </a:lnTo>
                <a:lnTo>
                  <a:pt x="4378531" y="1824037"/>
                </a:lnTo>
                <a:lnTo>
                  <a:pt x="4393648" y="1870075"/>
                </a:lnTo>
                <a:lnTo>
                  <a:pt x="4405405" y="1922462"/>
                </a:lnTo>
                <a:lnTo>
                  <a:pt x="4413803" y="1982787"/>
                </a:lnTo>
                <a:lnTo>
                  <a:pt x="4417162" y="2051050"/>
                </a:lnTo>
                <a:lnTo>
                  <a:pt x="4413803" y="2119312"/>
                </a:lnTo>
                <a:lnTo>
                  <a:pt x="4405405" y="2179637"/>
                </a:lnTo>
                <a:lnTo>
                  <a:pt x="4393648" y="2232025"/>
                </a:lnTo>
                <a:lnTo>
                  <a:pt x="4378531" y="2278062"/>
                </a:lnTo>
                <a:lnTo>
                  <a:pt x="4361735" y="2319337"/>
                </a:lnTo>
                <a:lnTo>
                  <a:pt x="4341580" y="2359025"/>
                </a:lnTo>
                <a:lnTo>
                  <a:pt x="4321425" y="2395537"/>
                </a:lnTo>
                <a:lnTo>
                  <a:pt x="4301270" y="2433637"/>
                </a:lnTo>
                <a:lnTo>
                  <a:pt x="4282794" y="2471737"/>
                </a:lnTo>
                <a:lnTo>
                  <a:pt x="4264318" y="2513012"/>
                </a:lnTo>
                <a:lnTo>
                  <a:pt x="4249203" y="2560637"/>
                </a:lnTo>
                <a:lnTo>
                  <a:pt x="4239125" y="2613025"/>
                </a:lnTo>
                <a:lnTo>
                  <a:pt x="4229047" y="2671762"/>
                </a:lnTo>
                <a:lnTo>
                  <a:pt x="4227367" y="2741612"/>
                </a:lnTo>
                <a:lnTo>
                  <a:pt x="4229047" y="2809875"/>
                </a:lnTo>
                <a:lnTo>
                  <a:pt x="4239125" y="2868612"/>
                </a:lnTo>
                <a:lnTo>
                  <a:pt x="4249203" y="2922587"/>
                </a:lnTo>
                <a:lnTo>
                  <a:pt x="4264318" y="2967037"/>
                </a:lnTo>
                <a:lnTo>
                  <a:pt x="4282794" y="3009900"/>
                </a:lnTo>
                <a:lnTo>
                  <a:pt x="4301270" y="3046412"/>
                </a:lnTo>
                <a:lnTo>
                  <a:pt x="4321425" y="3084512"/>
                </a:lnTo>
                <a:lnTo>
                  <a:pt x="4341580" y="3121025"/>
                </a:lnTo>
                <a:lnTo>
                  <a:pt x="4361735" y="3160712"/>
                </a:lnTo>
                <a:lnTo>
                  <a:pt x="4378531" y="3201987"/>
                </a:lnTo>
                <a:lnTo>
                  <a:pt x="4393648" y="3248025"/>
                </a:lnTo>
                <a:lnTo>
                  <a:pt x="4405405" y="3300412"/>
                </a:lnTo>
                <a:lnTo>
                  <a:pt x="4413803" y="3360737"/>
                </a:lnTo>
                <a:lnTo>
                  <a:pt x="4417162" y="3427412"/>
                </a:lnTo>
                <a:lnTo>
                  <a:pt x="4413803" y="3497262"/>
                </a:lnTo>
                <a:lnTo>
                  <a:pt x="4405405" y="3557587"/>
                </a:lnTo>
                <a:lnTo>
                  <a:pt x="4393648" y="3609975"/>
                </a:lnTo>
                <a:lnTo>
                  <a:pt x="4378531" y="3656012"/>
                </a:lnTo>
                <a:lnTo>
                  <a:pt x="4361735" y="3697287"/>
                </a:lnTo>
                <a:lnTo>
                  <a:pt x="4341580" y="3736975"/>
                </a:lnTo>
                <a:lnTo>
                  <a:pt x="4301270" y="3811587"/>
                </a:lnTo>
                <a:lnTo>
                  <a:pt x="4282794" y="3848100"/>
                </a:lnTo>
                <a:lnTo>
                  <a:pt x="4264318" y="3890962"/>
                </a:lnTo>
                <a:lnTo>
                  <a:pt x="4249203" y="3935412"/>
                </a:lnTo>
                <a:lnTo>
                  <a:pt x="4239125" y="3987800"/>
                </a:lnTo>
                <a:lnTo>
                  <a:pt x="4229047" y="4048125"/>
                </a:lnTo>
                <a:lnTo>
                  <a:pt x="4227367" y="4116387"/>
                </a:lnTo>
                <a:lnTo>
                  <a:pt x="4229047" y="4186237"/>
                </a:lnTo>
                <a:lnTo>
                  <a:pt x="4239125" y="4244975"/>
                </a:lnTo>
                <a:lnTo>
                  <a:pt x="4249203" y="4297362"/>
                </a:lnTo>
                <a:lnTo>
                  <a:pt x="4264318" y="4343400"/>
                </a:lnTo>
                <a:lnTo>
                  <a:pt x="4282794" y="4386262"/>
                </a:lnTo>
                <a:lnTo>
                  <a:pt x="4301270" y="4424362"/>
                </a:lnTo>
                <a:lnTo>
                  <a:pt x="4341580" y="4498975"/>
                </a:lnTo>
                <a:lnTo>
                  <a:pt x="4361735" y="4537075"/>
                </a:lnTo>
                <a:lnTo>
                  <a:pt x="4378531" y="4579937"/>
                </a:lnTo>
                <a:lnTo>
                  <a:pt x="4393648" y="4625975"/>
                </a:lnTo>
                <a:lnTo>
                  <a:pt x="4405405" y="4678362"/>
                </a:lnTo>
                <a:lnTo>
                  <a:pt x="4413803" y="4738687"/>
                </a:lnTo>
                <a:lnTo>
                  <a:pt x="4417162" y="4806950"/>
                </a:lnTo>
                <a:lnTo>
                  <a:pt x="4413803" y="4875212"/>
                </a:lnTo>
                <a:lnTo>
                  <a:pt x="4405405" y="4935537"/>
                </a:lnTo>
                <a:lnTo>
                  <a:pt x="4393648" y="4987925"/>
                </a:lnTo>
                <a:lnTo>
                  <a:pt x="4378531" y="5033962"/>
                </a:lnTo>
                <a:lnTo>
                  <a:pt x="4361735" y="5075237"/>
                </a:lnTo>
                <a:lnTo>
                  <a:pt x="4341580" y="5114925"/>
                </a:lnTo>
                <a:lnTo>
                  <a:pt x="4321425" y="5149850"/>
                </a:lnTo>
                <a:lnTo>
                  <a:pt x="4301270" y="5186362"/>
                </a:lnTo>
                <a:lnTo>
                  <a:pt x="4282794" y="5226050"/>
                </a:lnTo>
                <a:lnTo>
                  <a:pt x="4264318" y="5268912"/>
                </a:lnTo>
                <a:lnTo>
                  <a:pt x="4249203" y="5313362"/>
                </a:lnTo>
                <a:lnTo>
                  <a:pt x="4239125" y="5365750"/>
                </a:lnTo>
                <a:lnTo>
                  <a:pt x="4229047" y="5426075"/>
                </a:lnTo>
                <a:lnTo>
                  <a:pt x="4227367" y="5494337"/>
                </a:lnTo>
                <a:lnTo>
                  <a:pt x="4229047" y="5562600"/>
                </a:lnTo>
                <a:lnTo>
                  <a:pt x="4239125" y="5622925"/>
                </a:lnTo>
                <a:lnTo>
                  <a:pt x="4249203" y="5675312"/>
                </a:lnTo>
                <a:lnTo>
                  <a:pt x="4264318" y="5721350"/>
                </a:lnTo>
                <a:lnTo>
                  <a:pt x="4282794" y="5762625"/>
                </a:lnTo>
                <a:lnTo>
                  <a:pt x="4301270" y="5802312"/>
                </a:lnTo>
                <a:lnTo>
                  <a:pt x="4321425" y="5840412"/>
                </a:lnTo>
                <a:lnTo>
                  <a:pt x="4341580" y="5876925"/>
                </a:lnTo>
                <a:lnTo>
                  <a:pt x="4361735" y="5915025"/>
                </a:lnTo>
                <a:lnTo>
                  <a:pt x="4378531" y="5956300"/>
                </a:lnTo>
                <a:lnTo>
                  <a:pt x="4393648" y="6003925"/>
                </a:lnTo>
                <a:lnTo>
                  <a:pt x="4405405" y="6056312"/>
                </a:lnTo>
                <a:lnTo>
                  <a:pt x="4413803" y="6113462"/>
                </a:lnTo>
                <a:lnTo>
                  <a:pt x="4417162" y="6183312"/>
                </a:lnTo>
                <a:lnTo>
                  <a:pt x="4413803" y="6251575"/>
                </a:lnTo>
                <a:lnTo>
                  <a:pt x="4405405" y="6311900"/>
                </a:lnTo>
                <a:lnTo>
                  <a:pt x="4393648" y="6361112"/>
                </a:lnTo>
                <a:lnTo>
                  <a:pt x="4378531" y="6407150"/>
                </a:lnTo>
                <a:lnTo>
                  <a:pt x="4361735" y="6448425"/>
                </a:lnTo>
                <a:lnTo>
                  <a:pt x="4343260" y="6488112"/>
                </a:lnTo>
                <a:lnTo>
                  <a:pt x="4324784" y="6523037"/>
                </a:lnTo>
                <a:lnTo>
                  <a:pt x="4304629" y="6561137"/>
                </a:lnTo>
                <a:lnTo>
                  <a:pt x="4284474" y="6597650"/>
                </a:lnTo>
                <a:lnTo>
                  <a:pt x="4267678" y="6640512"/>
                </a:lnTo>
                <a:lnTo>
                  <a:pt x="4250882" y="6683375"/>
                </a:lnTo>
                <a:lnTo>
                  <a:pt x="4240804" y="6735762"/>
                </a:lnTo>
                <a:lnTo>
                  <a:pt x="4232407" y="6791325"/>
                </a:lnTo>
                <a:lnTo>
                  <a:pt x="4227367" y="6858000"/>
                </a:lnTo>
                <a:lnTo>
                  <a:pt x="2310062" y="6858000"/>
                </a:lnTo>
                <a:lnTo>
                  <a:pt x="14437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</p:sp>
      <p:sp useBgFill="1">
        <p:nvSpPr>
          <p:cNvPr id="40" name="Freeform: Shape 39">
            <a:extLst>
              <a:ext uri="{FF2B5EF4-FFF2-40B4-BE49-F238E27FC236}">
                <a16:creationId xmlns:a16="http://schemas.microsoft.com/office/drawing/2014/main" id="{A7A4B465-FBCC-4CD4-89A1-82992A7B4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272784" cy="6858000"/>
          </a:xfrm>
          <a:custGeom>
            <a:avLst/>
            <a:gdLst>
              <a:gd name="connsiteX0" fmla="*/ 0 w 4272784"/>
              <a:gd name="connsiteY0" fmla="*/ 0 h 6858000"/>
              <a:gd name="connsiteX1" fmla="*/ 4082989 w 4272784"/>
              <a:gd name="connsiteY1" fmla="*/ 0 h 6858000"/>
              <a:gd name="connsiteX2" fmla="*/ 4088029 w 4272784"/>
              <a:gd name="connsiteY2" fmla="*/ 66675 h 6858000"/>
              <a:gd name="connsiteX3" fmla="*/ 4096426 w 4272784"/>
              <a:gd name="connsiteY3" fmla="*/ 122237 h 6858000"/>
              <a:gd name="connsiteX4" fmla="*/ 4106504 w 4272784"/>
              <a:gd name="connsiteY4" fmla="*/ 174625 h 6858000"/>
              <a:gd name="connsiteX5" fmla="*/ 4123300 w 4272784"/>
              <a:gd name="connsiteY5" fmla="*/ 217487 h 6858000"/>
              <a:gd name="connsiteX6" fmla="*/ 4140096 w 4272784"/>
              <a:gd name="connsiteY6" fmla="*/ 260350 h 6858000"/>
              <a:gd name="connsiteX7" fmla="*/ 4160251 w 4272784"/>
              <a:gd name="connsiteY7" fmla="*/ 296862 h 6858000"/>
              <a:gd name="connsiteX8" fmla="*/ 4180406 w 4272784"/>
              <a:gd name="connsiteY8" fmla="*/ 334962 h 6858000"/>
              <a:gd name="connsiteX9" fmla="*/ 4198882 w 4272784"/>
              <a:gd name="connsiteY9" fmla="*/ 369887 h 6858000"/>
              <a:gd name="connsiteX10" fmla="*/ 4217357 w 4272784"/>
              <a:gd name="connsiteY10" fmla="*/ 409575 h 6858000"/>
              <a:gd name="connsiteX11" fmla="*/ 4234153 w 4272784"/>
              <a:gd name="connsiteY11" fmla="*/ 450850 h 6858000"/>
              <a:gd name="connsiteX12" fmla="*/ 4249270 w 4272784"/>
              <a:gd name="connsiteY12" fmla="*/ 496887 h 6858000"/>
              <a:gd name="connsiteX13" fmla="*/ 4261027 w 4272784"/>
              <a:gd name="connsiteY13" fmla="*/ 546100 h 6858000"/>
              <a:gd name="connsiteX14" fmla="*/ 4269425 w 4272784"/>
              <a:gd name="connsiteY14" fmla="*/ 606425 h 6858000"/>
              <a:gd name="connsiteX15" fmla="*/ 4272784 w 4272784"/>
              <a:gd name="connsiteY15" fmla="*/ 673100 h 6858000"/>
              <a:gd name="connsiteX16" fmla="*/ 4269425 w 4272784"/>
              <a:gd name="connsiteY16" fmla="*/ 744537 h 6858000"/>
              <a:gd name="connsiteX17" fmla="*/ 4261027 w 4272784"/>
              <a:gd name="connsiteY17" fmla="*/ 801687 h 6858000"/>
              <a:gd name="connsiteX18" fmla="*/ 4249270 w 4272784"/>
              <a:gd name="connsiteY18" fmla="*/ 854075 h 6858000"/>
              <a:gd name="connsiteX19" fmla="*/ 4234153 w 4272784"/>
              <a:gd name="connsiteY19" fmla="*/ 901700 h 6858000"/>
              <a:gd name="connsiteX20" fmla="*/ 4217357 w 4272784"/>
              <a:gd name="connsiteY20" fmla="*/ 942975 h 6858000"/>
              <a:gd name="connsiteX21" fmla="*/ 4197202 w 4272784"/>
              <a:gd name="connsiteY21" fmla="*/ 981075 h 6858000"/>
              <a:gd name="connsiteX22" fmla="*/ 4177047 w 4272784"/>
              <a:gd name="connsiteY22" fmla="*/ 1017587 h 6858000"/>
              <a:gd name="connsiteX23" fmla="*/ 4156892 w 4272784"/>
              <a:gd name="connsiteY23" fmla="*/ 1055687 h 6858000"/>
              <a:gd name="connsiteX24" fmla="*/ 4138416 w 4272784"/>
              <a:gd name="connsiteY24" fmla="*/ 1095375 h 6858000"/>
              <a:gd name="connsiteX25" fmla="*/ 4119940 w 4272784"/>
              <a:gd name="connsiteY25" fmla="*/ 1136650 h 6858000"/>
              <a:gd name="connsiteX26" fmla="*/ 4104825 w 4272784"/>
              <a:gd name="connsiteY26" fmla="*/ 1182687 h 6858000"/>
              <a:gd name="connsiteX27" fmla="*/ 4094747 w 4272784"/>
              <a:gd name="connsiteY27" fmla="*/ 1235075 h 6858000"/>
              <a:gd name="connsiteX28" fmla="*/ 4084669 w 4272784"/>
              <a:gd name="connsiteY28" fmla="*/ 1295400 h 6858000"/>
              <a:gd name="connsiteX29" fmla="*/ 4082989 w 4272784"/>
              <a:gd name="connsiteY29" fmla="*/ 1363662 h 6858000"/>
              <a:gd name="connsiteX30" fmla="*/ 4084669 w 4272784"/>
              <a:gd name="connsiteY30" fmla="*/ 1431925 h 6858000"/>
              <a:gd name="connsiteX31" fmla="*/ 4094747 w 4272784"/>
              <a:gd name="connsiteY31" fmla="*/ 1492250 h 6858000"/>
              <a:gd name="connsiteX32" fmla="*/ 4104825 w 4272784"/>
              <a:gd name="connsiteY32" fmla="*/ 1544637 h 6858000"/>
              <a:gd name="connsiteX33" fmla="*/ 4119940 w 4272784"/>
              <a:gd name="connsiteY33" fmla="*/ 1589087 h 6858000"/>
              <a:gd name="connsiteX34" fmla="*/ 4138416 w 4272784"/>
              <a:gd name="connsiteY34" fmla="*/ 1631950 h 6858000"/>
              <a:gd name="connsiteX35" fmla="*/ 4156892 w 4272784"/>
              <a:gd name="connsiteY35" fmla="*/ 1671637 h 6858000"/>
              <a:gd name="connsiteX36" fmla="*/ 4177047 w 4272784"/>
              <a:gd name="connsiteY36" fmla="*/ 1708150 h 6858000"/>
              <a:gd name="connsiteX37" fmla="*/ 4197202 w 4272784"/>
              <a:gd name="connsiteY37" fmla="*/ 1743075 h 6858000"/>
              <a:gd name="connsiteX38" fmla="*/ 4217357 w 4272784"/>
              <a:gd name="connsiteY38" fmla="*/ 1782762 h 6858000"/>
              <a:gd name="connsiteX39" fmla="*/ 4234153 w 4272784"/>
              <a:gd name="connsiteY39" fmla="*/ 1824037 h 6858000"/>
              <a:gd name="connsiteX40" fmla="*/ 4249270 w 4272784"/>
              <a:gd name="connsiteY40" fmla="*/ 1870075 h 6858000"/>
              <a:gd name="connsiteX41" fmla="*/ 4261027 w 4272784"/>
              <a:gd name="connsiteY41" fmla="*/ 1922462 h 6858000"/>
              <a:gd name="connsiteX42" fmla="*/ 4269425 w 4272784"/>
              <a:gd name="connsiteY42" fmla="*/ 1982787 h 6858000"/>
              <a:gd name="connsiteX43" fmla="*/ 4272784 w 4272784"/>
              <a:gd name="connsiteY43" fmla="*/ 2051050 h 6858000"/>
              <a:gd name="connsiteX44" fmla="*/ 4269425 w 4272784"/>
              <a:gd name="connsiteY44" fmla="*/ 2119312 h 6858000"/>
              <a:gd name="connsiteX45" fmla="*/ 4261027 w 4272784"/>
              <a:gd name="connsiteY45" fmla="*/ 2179637 h 6858000"/>
              <a:gd name="connsiteX46" fmla="*/ 4249270 w 4272784"/>
              <a:gd name="connsiteY46" fmla="*/ 2232025 h 6858000"/>
              <a:gd name="connsiteX47" fmla="*/ 4234153 w 4272784"/>
              <a:gd name="connsiteY47" fmla="*/ 2278062 h 6858000"/>
              <a:gd name="connsiteX48" fmla="*/ 4217357 w 4272784"/>
              <a:gd name="connsiteY48" fmla="*/ 2319337 h 6858000"/>
              <a:gd name="connsiteX49" fmla="*/ 4197202 w 4272784"/>
              <a:gd name="connsiteY49" fmla="*/ 2359025 h 6858000"/>
              <a:gd name="connsiteX50" fmla="*/ 4177047 w 4272784"/>
              <a:gd name="connsiteY50" fmla="*/ 2395537 h 6858000"/>
              <a:gd name="connsiteX51" fmla="*/ 4156892 w 4272784"/>
              <a:gd name="connsiteY51" fmla="*/ 2433637 h 6858000"/>
              <a:gd name="connsiteX52" fmla="*/ 4138416 w 4272784"/>
              <a:gd name="connsiteY52" fmla="*/ 2471737 h 6858000"/>
              <a:gd name="connsiteX53" fmla="*/ 4119940 w 4272784"/>
              <a:gd name="connsiteY53" fmla="*/ 2513012 h 6858000"/>
              <a:gd name="connsiteX54" fmla="*/ 4104825 w 4272784"/>
              <a:gd name="connsiteY54" fmla="*/ 2560637 h 6858000"/>
              <a:gd name="connsiteX55" fmla="*/ 4094747 w 4272784"/>
              <a:gd name="connsiteY55" fmla="*/ 2613025 h 6858000"/>
              <a:gd name="connsiteX56" fmla="*/ 4084669 w 4272784"/>
              <a:gd name="connsiteY56" fmla="*/ 2671762 h 6858000"/>
              <a:gd name="connsiteX57" fmla="*/ 4082989 w 4272784"/>
              <a:gd name="connsiteY57" fmla="*/ 2741612 h 6858000"/>
              <a:gd name="connsiteX58" fmla="*/ 4084669 w 4272784"/>
              <a:gd name="connsiteY58" fmla="*/ 2809875 h 6858000"/>
              <a:gd name="connsiteX59" fmla="*/ 4094747 w 4272784"/>
              <a:gd name="connsiteY59" fmla="*/ 2868612 h 6858000"/>
              <a:gd name="connsiteX60" fmla="*/ 4104825 w 4272784"/>
              <a:gd name="connsiteY60" fmla="*/ 2922587 h 6858000"/>
              <a:gd name="connsiteX61" fmla="*/ 4119940 w 4272784"/>
              <a:gd name="connsiteY61" fmla="*/ 2967037 h 6858000"/>
              <a:gd name="connsiteX62" fmla="*/ 4138416 w 4272784"/>
              <a:gd name="connsiteY62" fmla="*/ 3009900 h 6858000"/>
              <a:gd name="connsiteX63" fmla="*/ 4156892 w 4272784"/>
              <a:gd name="connsiteY63" fmla="*/ 3046412 h 6858000"/>
              <a:gd name="connsiteX64" fmla="*/ 4177047 w 4272784"/>
              <a:gd name="connsiteY64" fmla="*/ 3084512 h 6858000"/>
              <a:gd name="connsiteX65" fmla="*/ 4197202 w 4272784"/>
              <a:gd name="connsiteY65" fmla="*/ 3121025 h 6858000"/>
              <a:gd name="connsiteX66" fmla="*/ 4217357 w 4272784"/>
              <a:gd name="connsiteY66" fmla="*/ 3160712 h 6858000"/>
              <a:gd name="connsiteX67" fmla="*/ 4234153 w 4272784"/>
              <a:gd name="connsiteY67" fmla="*/ 3201987 h 6858000"/>
              <a:gd name="connsiteX68" fmla="*/ 4249270 w 4272784"/>
              <a:gd name="connsiteY68" fmla="*/ 3248025 h 6858000"/>
              <a:gd name="connsiteX69" fmla="*/ 4261027 w 4272784"/>
              <a:gd name="connsiteY69" fmla="*/ 3300412 h 6858000"/>
              <a:gd name="connsiteX70" fmla="*/ 4269425 w 4272784"/>
              <a:gd name="connsiteY70" fmla="*/ 3360737 h 6858000"/>
              <a:gd name="connsiteX71" fmla="*/ 4272784 w 4272784"/>
              <a:gd name="connsiteY71" fmla="*/ 3427412 h 6858000"/>
              <a:gd name="connsiteX72" fmla="*/ 4269425 w 4272784"/>
              <a:gd name="connsiteY72" fmla="*/ 3497262 h 6858000"/>
              <a:gd name="connsiteX73" fmla="*/ 4261027 w 4272784"/>
              <a:gd name="connsiteY73" fmla="*/ 3557587 h 6858000"/>
              <a:gd name="connsiteX74" fmla="*/ 4249270 w 4272784"/>
              <a:gd name="connsiteY74" fmla="*/ 3609975 h 6858000"/>
              <a:gd name="connsiteX75" fmla="*/ 4234153 w 4272784"/>
              <a:gd name="connsiteY75" fmla="*/ 3656012 h 6858000"/>
              <a:gd name="connsiteX76" fmla="*/ 4217357 w 4272784"/>
              <a:gd name="connsiteY76" fmla="*/ 3697287 h 6858000"/>
              <a:gd name="connsiteX77" fmla="*/ 4197202 w 4272784"/>
              <a:gd name="connsiteY77" fmla="*/ 3736975 h 6858000"/>
              <a:gd name="connsiteX78" fmla="*/ 4156892 w 4272784"/>
              <a:gd name="connsiteY78" fmla="*/ 3811587 h 6858000"/>
              <a:gd name="connsiteX79" fmla="*/ 4138416 w 4272784"/>
              <a:gd name="connsiteY79" fmla="*/ 3848100 h 6858000"/>
              <a:gd name="connsiteX80" fmla="*/ 4119940 w 4272784"/>
              <a:gd name="connsiteY80" fmla="*/ 3890962 h 6858000"/>
              <a:gd name="connsiteX81" fmla="*/ 4104825 w 4272784"/>
              <a:gd name="connsiteY81" fmla="*/ 3935412 h 6858000"/>
              <a:gd name="connsiteX82" fmla="*/ 4094747 w 4272784"/>
              <a:gd name="connsiteY82" fmla="*/ 3987800 h 6858000"/>
              <a:gd name="connsiteX83" fmla="*/ 4084669 w 4272784"/>
              <a:gd name="connsiteY83" fmla="*/ 4048125 h 6858000"/>
              <a:gd name="connsiteX84" fmla="*/ 4082989 w 4272784"/>
              <a:gd name="connsiteY84" fmla="*/ 4116387 h 6858000"/>
              <a:gd name="connsiteX85" fmla="*/ 4084669 w 4272784"/>
              <a:gd name="connsiteY85" fmla="*/ 4186237 h 6858000"/>
              <a:gd name="connsiteX86" fmla="*/ 4094747 w 4272784"/>
              <a:gd name="connsiteY86" fmla="*/ 4244975 h 6858000"/>
              <a:gd name="connsiteX87" fmla="*/ 4104825 w 4272784"/>
              <a:gd name="connsiteY87" fmla="*/ 4297362 h 6858000"/>
              <a:gd name="connsiteX88" fmla="*/ 4119940 w 4272784"/>
              <a:gd name="connsiteY88" fmla="*/ 4343400 h 6858000"/>
              <a:gd name="connsiteX89" fmla="*/ 4138416 w 4272784"/>
              <a:gd name="connsiteY89" fmla="*/ 4386262 h 6858000"/>
              <a:gd name="connsiteX90" fmla="*/ 4156892 w 4272784"/>
              <a:gd name="connsiteY90" fmla="*/ 4424362 h 6858000"/>
              <a:gd name="connsiteX91" fmla="*/ 4197202 w 4272784"/>
              <a:gd name="connsiteY91" fmla="*/ 4498975 h 6858000"/>
              <a:gd name="connsiteX92" fmla="*/ 4217357 w 4272784"/>
              <a:gd name="connsiteY92" fmla="*/ 4537075 h 6858000"/>
              <a:gd name="connsiteX93" fmla="*/ 4234153 w 4272784"/>
              <a:gd name="connsiteY93" fmla="*/ 4579937 h 6858000"/>
              <a:gd name="connsiteX94" fmla="*/ 4249270 w 4272784"/>
              <a:gd name="connsiteY94" fmla="*/ 4625975 h 6858000"/>
              <a:gd name="connsiteX95" fmla="*/ 4261027 w 4272784"/>
              <a:gd name="connsiteY95" fmla="*/ 4678362 h 6858000"/>
              <a:gd name="connsiteX96" fmla="*/ 4269425 w 4272784"/>
              <a:gd name="connsiteY96" fmla="*/ 4738687 h 6858000"/>
              <a:gd name="connsiteX97" fmla="*/ 4272784 w 4272784"/>
              <a:gd name="connsiteY97" fmla="*/ 4806950 h 6858000"/>
              <a:gd name="connsiteX98" fmla="*/ 4269425 w 4272784"/>
              <a:gd name="connsiteY98" fmla="*/ 4875212 h 6858000"/>
              <a:gd name="connsiteX99" fmla="*/ 4261027 w 4272784"/>
              <a:gd name="connsiteY99" fmla="*/ 4935537 h 6858000"/>
              <a:gd name="connsiteX100" fmla="*/ 4249270 w 4272784"/>
              <a:gd name="connsiteY100" fmla="*/ 4987925 h 6858000"/>
              <a:gd name="connsiteX101" fmla="*/ 4234153 w 4272784"/>
              <a:gd name="connsiteY101" fmla="*/ 5033962 h 6858000"/>
              <a:gd name="connsiteX102" fmla="*/ 4217357 w 4272784"/>
              <a:gd name="connsiteY102" fmla="*/ 5075237 h 6858000"/>
              <a:gd name="connsiteX103" fmla="*/ 4197202 w 4272784"/>
              <a:gd name="connsiteY103" fmla="*/ 5114925 h 6858000"/>
              <a:gd name="connsiteX104" fmla="*/ 4177047 w 4272784"/>
              <a:gd name="connsiteY104" fmla="*/ 5149850 h 6858000"/>
              <a:gd name="connsiteX105" fmla="*/ 4156892 w 4272784"/>
              <a:gd name="connsiteY105" fmla="*/ 5186362 h 6858000"/>
              <a:gd name="connsiteX106" fmla="*/ 4138416 w 4272784"/>
              <a:gd name="connsiteY106" fmla="*/ 5226050 h 6858000"/>
              <a:gd name="connsiteX107" fmla="*/ 4119940 w 4272784"/>
              <a:gd name="connsiteY107" fmla="*/ 5268912 h 6858000"/>
              <a:gd name="connsiteX108" fmla="*/ 4104825 w 4272784"/>
              <a:gd name="connsiteY108" fmla="*/ 5313362 h 6858000"/>
              <a:gd name="connsiteX109" fmla="*/ 4094747 w 4272784"/>
              <a:gd name="connsiteY109" fmla="*/ 5365750 h 6858000"/>
              <a:gd name="connsiteX110" fmla="*/ 4084669 w 4272784"/>
              <a:gd name="connsiteY110" fmla="*/ 5426075 h 6858000"/>
              <a:gd name="connsiteX111" fmla="*/ 4082989 w 4272784"/>
              <a:gd name="connsiteY111" fmla="*/ 5494337 h 6858000"/>
              <a:gd name="connsiteX112" fmla="*/ 4084669 w 4272784"/>
              <a:gd name="connsiteY112" fmla="*/ 5562600 h 6858000"/>
              <a:gd name="connsiteX113" fmla="*/ 4094747 w 4272784"/>
              <a:gd name="connsiteY113" fmla="*/ 5622925 h 6858000"/>
              <a:gd name="connsiteX114" fmla="*/ 4104825 w 4272784"/>
              <a:gd name="connsiteY114" fmla="*/ 5675312 h 6858000"/>
              <a:gd name="connsiteX115" fmla="*/ 4119940 w 4272784"/>
              <a:gd name="connsiteY115" fmla="*/ 5721350 h 6858000"/>
              <a:gd name="connsiteX116" fmla="*/ 4138416 w 4272784"/>
              <a:gd name="connsiteY116" fmla="*/ 5762625 h 6858000"/>
              <a:gd name="connsiteX117" fmla="*/ 4156892 w 4272784"/>
              <a:gd name="connsiteY117" fmla="*/ 5802312 h 6858000"/>
              <a:gd name="connsiteX118" fmla="*/ 4177047 w 4272784"/>
              <a:gd name="connsiteY118" fmla="*/ 5840412 h 6858000"/>
              <a:gd name="connsiteX119" fmla="*/ 4197202 w 4272784"/>
              <a:gd name="connsiteY119" fmla="*/ 5876925 h 6858000"/>
              <a:gd name="connsiteX120" fmla="*/ 4217357 w 4272784"/>
              <a:gd name="connsiteY120" fmla="*/ 5915025 h 6858000"/>
              <a:gd name="connsiteX121" fmla="*/ 4234153 w 4272784"/>
              <a:gd name="connsiteY121" fmla="*/ 5956300 h 6858000"/>
              <a:gd name="connsiteX122" fmla="*/ 4249270 w 4272784"/>
              <a:gd name="connsiteY122" fmla="*/ 6003925 h 6858000"/>
              <a:gd name="connsiteX123" fmla="*/ 4261027 w 4272784"/>
              <a:gd name="connsiteY123" fmla="*/ 6056312 h 6858000"/>
              <a:gd name="connsiteX124" fmla="*/ 4269425 w 4272784"/>
              <a:gd name="connsiteY124" fmla="*/ 6113462 h 6858000"/>
              <a:gd name="connsiteX125" fmla="*/ 4272784 w 4272784"/>
              <a:gd name="connsiteY125" fmla="*/ 6183312 h 6858000"/>
              <a:gd name="connsiteX126" fmla="*/ 4269425 w 4272784"/>
              <a:gd name="connsiteY126" fmla="*/ 6251575 h 6858000"/>
              <a:gd name="connsiteX127" fmla="*/ 4261027 w 4272784"/>
              <a:gd name="connsiteY127" fmla="*/ 6311900 h 6858000"/>
              <a:gd name="connsiteX128" fmla="*/ 4249270 w 4272784"/>
              <a:gd name="connsiteY128" fmla="*/ 6361112 h 6858000"/>
              <a:gd name="connsiteX129" fmla="*/ 4234153 w 4272784"/>
              <a:gd name="connsiteY129" fmla="*/ 6407150 h 6858000"/>
              <a:gd name="connsiteX130" fmla="*/ 4217357 w 4272784"/>
              <a:gd name="connsiteY130" fmla="*/ 6448425 h 6858000"/>
              <a:gd name="connsiteX131" fmla="*/ 4198882 w 4272784"/>
              <a:gd name="connsiteY131" fmla="*/ 6488112 h 6858000"/>
              <a:gd name="connsiteX132" fmla="*/ 4180406 w 4272784"/>
              <a:gd name="connsiteY132" fmla="*/ 6523037 h 6858000"/>
              <a:gd name="connsiteX133" fmla="*/ 4160251 w 4272784"/>
              <a:gd name="connsiteY133" fmla="*/ 6561137 h 6858000"/>
              <a:gd name="connsiteX134" fmla="*/ 4140096 w 4272784"/>
              <a:gd name="connsiteY134" fmla="*/ 6597650 h 6858000"/>
              <a:gd name="connsiteX135" fmla="*/ 4123300 w 4272784"/>
              <a:gd name="connsiteY135" fmla="*/ 6640512 h 6858000"/>
              <a:gd name="connsiteX136" fmla="*/ 4106504 w 4272784"/>
              <a:gd name="connsiteY136" fmla="*/ 6683375 h 6858000"/>
              <a:gd name="connsiteX137" fmla="*/ 4096426 w 4272784"/>
              <a:gd name="connsiteY137" fmla="*/ 6735762 h 6858000"/>
              <a:gd name="connsiteX138" fmla="*/ 4088029 w 4272784"/>
              <a:gd name="connsiteY138" fmla="*/ 6791325 h 6858000"/>
              <a:gd name="connsiteX139" fmla="*/ 4082989 w 4272784"/>
              <a:gd name="connsiteY139" fmla="*/ 6858000 h 6858000"/>
              <a:gd name="connsiteX140" fmla="*/ 0 w 4272784"/>
              <a:gd name="connsiteY14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4272784" h="6858000">
                <a:moveTo>
                  <a:pt x="0" y="0"/>
                </a:moveTo>
                <a:lnTo>
                  <a:pt x="4082989" y="0"/>
                </a:lnTo>
                <a:lnTo>
                  <a:pt x="4088029" y="66675"/>
                </a:lnTo>
                <a:lnTo>
                  <a:pt x="4096426" y="122237"/>
                </a:lnTo>
                <a:lnTo>
                  <a:pt x="4106504" y="174625"/>
                </a:lnTo>
                <a:lnTo>
                  <a:pt x="4123300" y="217487"/>
                </a:lnTo>
                <a:lnTo>
                  <a:pt x="4140096" y="260350"/>
                </a:lnTo>
                <a:lnTo>
                  <a:pt x="4160251" y="296862"/>
                </a:lnTo>
                <a:lnTo>
                  <a:pt x="4180406" y="334962"/>
                </a:lnTo>
                <a:lnTo>
                  <a:pt x="4198882" y="369887"/>
                </a:lnTo>
                <a:lnTo>
                  <a:pt x="4217357" y="409575"/>
                </a:lnTo>
                <a:lnTo>
                  <a:pt x="4234153" y="450850"/>
                </a:lnTo>
                <a:lnTo>
                  <a:pt x="4249270" y="496887"/>
                </a:lnTo>
                <a:lnTo>
                  <a:pt x="4261027" y="546100"/>
                </a:lnTo>
                <a:lnTo>
                  <a:pt x="4269425" y="606425"/>
                </a:lnTo>
                <a:lnTo>
                  <a:pt x="4272784" y="673100"/>
                </a:lnTo>
                <a:lnTo>
                  <a:pt x="4269425" y="744537"/>
                </a:lnTo>
                <a:lnTo>
                  <a:pt x="4261027" y="801687"/>
                </a:lnTo>
                <a:lnTo>
                  <a:pt x="4249270" y="854075"/>
                </a:lnTo>
                <a:lnTo>
                  <a:pt x="4234153" y="901700"/>
                </a:lnTo>
                <a:lnTo>
                  <a:pt x="4217357" y="942975"/>
                </a:lnTo>
                <a:lnTo>
                  <a:pt x="4197202" y="981075"/>
                </a:lnTo>
                <a:lnTo>
                  <a:pt x="4177047" y="1017587"/>
                </a:lnTo>
                <a:lnTo>
                  <a:pt x="4156892" y="1055687"/>
                </a:lnTo>
                <a:lnTo>
                  <a:pt x="4138416" y="1095375"/>
                </a:lnTo>
                <a:lnTo>
                  <a:pt x="4119940" y="1136650"/>
                </a:lnTo>
                <a:lnTo>
                  <a:pt x="4104825" y="1182687"/>
                </a:lnTo>
                <a:lnTo>
                  <a:pt x="4094747" y="1235075"/>
                </a:lnTo>
                <a:lnTo>
                  <a:pt x="4084669" y="1295400"/>
                </a:lnTo>
                <a:lnTo>
                  <a:pt x="4082989" y="1363662"/>
                </a:lnTo>
                <a:lnTo>
                  <a:pt x="4084669" y="1431925"/>
                </a:lnTo>
                <a:lnTo>
                  <a:pt x="4094747" y="1492250"/>
                </a:lnTo>
                <a:lnTo>
                  <a:pt x="4104825" y="1544637"/>
                </a:lnTo>
                <a:lnTo>
                  <a:pt x="4119940" y="1589087"/>
                </a:lnTo>
                <a:lnTo>
                  <a:pt x="4138416" y="1631950"/>
                </a:lnTo>
                <a:lnTo>
                  <a:pt x="4156892" y="1671637"/>
                </a:lnTo>
                <a:lnTo>
                  <a:pt x="4177047" y="1708150"/>
                </a:lnTo>
                <a:lnTo>
                  <a:pt x="4197202" y="1743075"/>
                </a:lnTo>
                <a:lnTo>
                  <a:pt x="4217357" y="1782762"/>
                </a:lnTo>
                <a:lnTo>
                  <a:pt x="4234153" y="1824037"/>
                </a:lnTo>
                <a:lnTo>
                  <a:pt x="4249270" y="1870075"/>
                </a:lnTo>
                <a:lnTo>
                  <a:pt x="4261027" y="1922462"/>
                </a:lnTo>
                <a:lnTo>
                  <a:pt x="4269425" y="1982787"/>
                </a:lnTo>
                <a:lnTo>
                  <a:pt x="4272784" y="2051050"/>
                </a:lnTo>
                <a:lnTo>
                  <a:pt x="4269425" y="2119312"/>
                </a:lnTo>
                <a:lnTo>
                  <a:pt x="4261027" y="2179637"/>
                </a:lnTo>
                <a:lnTo>
                  <a:pt x="4249270" y="2232025"/>
                </a:lnTo>
                <a:lnTo>
                  <a:pt x="4234153" y="2278062"/>
                </a:lnTo>
                <a:lnTo>
                  <a:pt x="4217357" y="2319337"/>
                </a:lnTo>
                <a:lnTo>
                  <a:pt x="4197202" y="2359025"/>
                </a:lnTo>
                <a:lnTo>
                  <a:pt x="4177047" y="2395537"/>
                </a:lnTo>
                <a:lnTo>
                  <a:pt x="4156892" y="2433637"/>
                </a:lnTo>
                <a:lnTo>
                  <a:pt x="4138416" y="2471737"/>
                </a:lnTo>
                <a:lnTo>
                  <a:pt x="4119940" y="2513012"/>
                </a:lnTo>
                <a:lnTo>
                  <a:pt x="4104825" y="2560637"/>
                </a:lnTo>
                <a:lnTo>
                  <a:pt x="4094747" y="2613025"/>
                </a:lnTo>
                <a:lnTo>
                  <a:pt x="4084669" y="2671762"/>
                </a:lnTo>
                <a:lnTo>
                  <a:pt x="4082989" y="2741612"/>
                </a:lnTo>
                <a:lnTo>
                  <a:pt x="4084669" y="2809875"/>
                </a:lnTo>
                <a:lnTo>
                  <a:pt x="4094747" y="2868612"/>
                </a:lnTo>
                <a:lnTo>
                  <a:pt x="4104825" y="2922587"/>
                </a:lnTo>
                <a:lnTo>
                  <a:pt x="4119940" y="2967037"/>
                </a:lnTo>
                <a:lnTo>
                  <a:pt x="4138416" y="3009900"/>
                </a:lnTo>
                <a:lnTo>
                  <a:pt x="4156892" y="3046412"/>
                </a:lnTo>
                <a:lnTo>
                  <a:pt x="4177047" y="3084512"/>
                </a:lnTo>
                <a:lnTo>
                  <a:pt x="4197202" y="3121025"/>
                </a:lnTo>
                <a:lnTo>
                  <a:pt x="4217357" y="3160712"/>
                </a:lnTo>
                <a:lnTo>
                  <a:pt x="4234153" y="3201987"/>
                </a:lnTo>
                <a:lnTo>
                  <a:pt x="4249270" y="3248025"/>
                </a:lnTo>
                <a:lnTo>
                  <a:pt x="4261027" y="3300412"/>
                </a:lnTo>
                <a:lnTo>
                  <a:pt x="4269425" y="3360737"/>
                </a:lnTo>
                <a:lnTo>
                  <a:pt x="4272784" y="3427412"/>
                </a:lnTo>
                <a:lnTo>
                  <a:pt x="4269425" y="3497262"/>
                </a:lnTo>
                <a:lnTo>
                  <a:pt x="4261027" y="3557587"/>
                </a:lnTo>
                <a:lnTo>
                  <a:pt x="4249270" y="3609975"/>
                </a:lnTo>
                <a:lnTo>
                  <a:pt x="4234153" y="3656012"/>
                </a:lnTo>
                <a:lnTo>
                  <a:pt x="4217357" y="3697287"/>
                </a:lnTo>
                <a:lnTo>
                  <a:pt x="4197202" y="3736975"/>
                </a:lnTo>
                <a:lnTo>
                  <a:pt x="4156892" y="3811587"/>
                </a:lnTo>
                <a:lnTo>
                  <a:pt x="4138416" y="3848100"/>
                </a:lnTo>
                <a:lnTo>
                  <a:pt x="4119940" y="3890962"/>
                </a:lnTo>
                <a:lnTo>
                  <a:pt x="4104825" y="3935412"/>
                </a:lnTo>
                <a:lnTo>
                  <a:pt x="4094747" y="3987800"/>
                </a:lnTo>
                <a:lnTo>
                  <a:pt x="4084669" y="4048125"/>
                </a:lnTo>
                <a:lnTo>
                  <a:pt x="4082989" y="4116387"/>
                </a:lnTo>
                <a:lnTo>
                  <a:pt x="4084669" y="4186237"/>
                </a:lnTo>
                <a:lnTo>
                  <a:pt x="4094747" y="4244975"/>
                </a:lnTo>
                <a:lnTo>
                  <a:pt x="4104825" y="4297362"/>
                </a:lnTo>
                <a:lnTo>
                  <a:pt x="4119940" y="4343400"/>
                </a:lnTo>
                <a:lnTo>
                  <a:pt x="4138416" y="4386262"/>
                </a:lnTo>
                <a:lnTo>
                  <a:pt x="4156892" y="4424362"/>
                </a:lnTo>
                <a:lnTo>
                  <a:pt x="4197202" y="4498975"/>
                </a:lnTo>
                <a:lnTo>
                  <a:pt x="4217357" y="4537075"/>
                </a:lnTo>
                <a:lnTo>
                  <a:pt x="4234153" y="4579937"/>
                </a:lnTo>
                <a:lnTo>
                  <a:pt x="4249270" y="4625975"/>
                </a:lnTo>
                <a:lnTo>
                  <a:pt x="4261027" y="4678362"/>
                </a:lnTo>
                <a:lnTo>
                  <a:pt x="4269425" y="4738687"/>
                </a:lnTo>
                <a:lnTo>
                  <a:pt x="4272784" y="4806950"/>
                </a:lnTo>
                <a:lnTo>
                  <a:pt x="4269425" y="4875212"/>
                </a:lnTo>
                <a:lnTo>
                  <a:pt x="4261027" y="4935537"/>
                </a:lnTo>
                <a:lnTo>
                  <a:pt x="4249270" y="4987925"/>
                </a:lnTo>
                <a:lnTo>
                  <a:pt x="4234153" y="5033962"/>
                </a:lnTo>
                <a:lnTo>
                  <a:pt x="4217357" y="5075237"/>
                </a:lnTo>
                <a:lnTo>
                  <a:pt x="4197202" y="5114925"/>
                </a:lnTo>
                <a:lnTo>
                  <a:pt x="4177047" y="5149850"/>
                </a:lnTo>
                <a:lnTo>
                  <a:pt x="4156892" y="5186362"/>
                </a:lnTo>
                <a:lnTo>
                  <a:pt x="4138416" y="5226050"/>
                </a:lnTo>
                <a:lnTo>
                  <a:pt x="4119940" y="5268912"/>
                </a:lnTo>
                <a:lnTo>
                  <a:pt x="4104825" y="5313362"/>
                </a:lnTo>
                <a:lnTo>
                  <a:pt x="4094747" y="5365750"/>
                </a:lnTo>
                <a:lnTo>
                  <a:pt x="4084669" y="5426075"/>
                </a:lnTo>
                <a:lnTo>
                  <a:pt x="4082989" y="5494337"/>
                </a:lnTo>
                <a:lnTo>
                  <a:pt x="4084669" y="5562600"/>
                </a:lnTo>
                <a:lnTo>
                  <a:pt x="4094747" y="5622925"/>
                </a:lnTo>
                <a:lnTo>
                  <a:pt x="4104825" y="5675312"/>
                </a:lnTo>
                <a:lnTo>
                  <a:pt x="4119940" y="5721350"/>
                </a:lnTo>
                <a:lnTo>
                  <a:pt x="4138416" y="5762625"/>
                </a:lnTo>
                <a:lnTo>
                  <a:pt x="4156892" y="5802312"/>
                </a:lnTo>
                <a:lnTo>
                  <a:pt x="4177047" y="5840412"/>
                </a:lnTo>
                <a:lnTo>
                  <a:pt x="4197202" y="5876925"/>
                </a:lnTo>
                <a:lnTo>
                  <a:pt x="4217357" y="5915025"/>
                </a:lnTo>
                <a:lnTo>
                  <a:pt x="4234153" y="5956300"/>
                </a:lnTo>
                <a:lnTo>
                  <a:pt x="4249270" y="6003925"/>
                </a:lnTo>
                <a:lnTo>
                  <a:pt x="4261027" y="6056312"/>
                </a:lnTo>
                <a:lnTo>
                  <a:pt x="4269425" y="6113462"/>
                </a:lnTo>
                <a:lnTo>
                  <a:pt x="4272784" y="6183312"/>
                </a:lnTo>
                <a:lnTo>
                  <a:pt x="4269425" y="6251575"/>
                </a:lnTo>
                <a:lnTo>
                  <a:pt x="4261027" y="6311900"/>
                </a:lnTo>
                <a:lnTo>
                  <a:pt x="4249270" y="6361112"/>
                </a:lnTo>
                <a:lnTo>
                  <a:pt x="4234153" y="6407150"/>
                </a:lnTo>
                <a:lnTo>
                  <a:pt x="4217357" y="6448425"/>
                </a:lnTo>
                <a:lnTo>
                  <a:pt x="4198882" y="6488112"/>
                </a:lnTo>
                <a:lnTo>
                  <a:pt x="4180406" y="6523037"/>
                </a:lnTo>
                <a:lnTo>
                  <a:pt x="4160251" y="6561137"/>
                </a:lnTo>
                <a:lnTo>
                  <a:pt x="4140096" y="6597650"/>
                </a:lnTo>
                <a:lnTo>
                  <a:pt x="4123300" y="6640512"/>
                </a:lnTo>
                <a:lnTo>
                  <a:pt x="4106504" y="6683375"/>
                </a:lnTo>
                <a:lnTo>
                  <a:pt x="4096426" y="6735762"/>
                </a:lnTo>
                <a:lnTo>
                  <a:pt x="4088029" y="6791325"/>
                </a:lnTo>
                <a:lnTo>
                  <a:pt x="4082989" y="6858000"/>
                </a:lnTo>
                <a:lnTo>
                  <a:pt x="0" y="6858000"/>
                </a:lnTo>
                <a:close/>
              </a:path>
            </a:pathLst>
          </a:custGeom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909E572F-9CDC-4214-9D42-FF00176495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417162" cy="6858000"/>
          </a:xfrm>
          <a:custGeom>
            <a:avLst/>
            <a:gdLst>
              <a:gd name="connsiteX0" fmla="*/ 4417162 w 4417162"/>
              <a:gd name="connsiteY0" fmla="*/ 0 h 6858000"/>
              <a:gd name="connsiteX1" fmla="*/ 334174 w 4417162"/>
              <a:gd name="connsiteY1" fmla="*/ 0 h 6858000"/>
              <a:gd name="connsiteX2" fmla="*/ 334173 w 4417162"/>
              <a:gd name="connsiteY2" fmla="*/ 0 h 6858000"/>
              <a:gd name="connsiteX3" fmla="*/ 189795 w 4417162"/>
              <a:gd name="connsiteY3" fmla="*/ 0 h 6858000"/>
              <a:gd name="connsiteX4" fmla="*/ 184756 w 4417162"/>
              <a:gd name="connsiteY4" fmla="*/ 66675 h 6858000"/>
              <a:gd name="connsiteX5" fmla="*/ 176358 w 4417162"/>
              <a:gd name="connsiteY5" fmla="*/ 122237 h 6858000"/>
              <a:gd name="connsiteX6" fmla="*/ 166281 w 4417162"/>
              <a:gd name="connsiteY6" fmla="*/ 174625 h 6858000"/>
              <a:gd name="connsiteX7" fmla="*/ 149485 w 4417162"/>
              <a:gd name="connsiteY7" fmla="*/ 217487 h 6858000"/>
              <a:gd name="connsiteX8" fmla="*/ 132689 w 4417162"/>
              <a:gd name="connsiteY8" fmla="*/ 260350 h 6858000"/>
              <a:gd name="connsiteX9" fmla="*/ 112534 w 4417162"/>
              <a:gd name="connsiteY9" fmla="*/ 296862 h 6858000"/>
              <a:gd name="connsiteX10" fmla="*/ 92379 w 4417162"/>
              <a:gd name="connsiteY10" fmla="*/ 334962 h 6858000"/>
              <a:gd name="connsiteX11" fmla="*/ 73903 w 4417162"/>
              <a:gd name="connsiteY11" fmla="*/ 369887 h 6858000"/>
              <a:gd name="connsiteX12" fmla="*/ 55427 w 4417162"/>
              <a:gd name="connsiteY12" fmla="*/ 409575 h 6858000"/>
              <a:gd name="connsiteX13" fmla="*/ 38632 w 4417162"/>
              <a:gd name="connsiteY13" fmla="*/ 450850 h 6858000"/>
              <a:gd name="connsiteX14" fmla="*/ 23515 w 4417162"/>
              <a:gd name="connsiteY14" fmla="*/ 496887 h 6858000"/>
              <a:gd name="connsiteX15" fmla="*/ 11758 w 4417162"/>
              <a:gd name="connsiteY15" fmla="*/ 546100 h 6858000"/>
              <a:gd name="connsiteX16" fmla="*/ 3359 w 4417162"/>
              <a:gd name="connsiteY16" fmla="*/ 606425 h 6858000"/>
              <a:gd name="connsiteX17" fmla="*/ 0 w 4417162"/>
              <a:gd name="connsiteY17" fmla="*/ 673100 h 6858000"/>
              <a:gd name="connsiteX18" fmla="*/ 3359 w 4417162"/>
              <a:gd name="connsiteY18" fmla="*/ 744537 h 6858000"/>
              <a:gd name="connsiteX19" fmla="*/ 11758 w 4417162"/>
              <a:gd name="connsiteY19" fmla="*/ 801687 h 6858000"/>
              <a:gd name="connsiteX20" fmla="*/ 23515 w 4417162"/>
              <a:gd name="connsiteY20" fmla="*/ 854075 h 6858000"/>
              <a:gd name="connsiteX21" fmla="*/ 38632 w 4417162"/>
              <a:gd name="connsiteY21" fmla="*/ 901700 h 6858000"/>
              <a:gd name="connsiteX22" fmla="*/ 55427 w 4417162"/>
              <a:gd name="connsiteY22" fmla="*/ 942975 h 6858000"/>
              <a:gd name="connsiteX23" fmla="*/ 75583 w 4417162"/>
              <a:gd name="connsiteY23" fmla="*/ 981075 h 6858000"/>
              <a:gd name="connsiteX24" fmla="*/ 95738 w 4417162"/>
              <a:gd name="connsiteY24" fmla="*/ 1017587 h 6858000"/>
              <a:gd name="connsiteX25" fmla="*/ 115893 w 4417162"/>
              <a:gd name="connsiteY25" fmla="*/ 1055687 h 6858000"/>
              <a:gd name="connsiteX26" fmla="*/ 134368 w 4417162"/>
              <a:gd name="connsiteY26" fmla="*/ 1095375 h 6858000"/>
              <a:gd name="connsiteX27" fmla="*/ 152844 w 4417162"/>
              <a:gd name="connsiteY27" fmla="*/ 1136650 h 6858000"/>
              <a:gd name="connsiteX28" fmla="*/ 167960 w 4417162"/>
              <a:gd name="connsiteY28" fmla="*/ 1182687 h 6858000"/>
              <a:gd name="connsiteX29" fmla="*/ 178038 w 4417162"/>
              <a:gd name="connsiteY29" fmla="*/ 1235075 h 6858000"/>
              <a:gd name="connsiteX30" fmla="*/ 188115 w 4417162"/>
              <a:gd name="connsiteY30" fmla="*/ 1295400 h 6858000"/>
              <a:gd name="connsiteX31" fmla="*/ 189795 w 4417162"/>
              <a:gd name="connsiteY31" fmla="*/ 1363662 h 6858000"/>
              <a:gd name="connsiteX32" fmla="*/ 188115 w 4417162"/>
              <a:gd name="connsiteY32" fmla="*/ 1431925 h 6858000"/>
              <a:gd name="connsiteX33" fmla="*/ 178038 w 4417162"/>
              <a:gd name="connsiteY33" fmla="*/ 1492250 h 6858000"/>
              <a:gd name="connsiteX34" fmla="*/ 167960 w 4417162"/>
              <a:gd name="connsiteY34" fmla="*/ 1544637 h 6858000"/>
              <a:gd name="connsiteX35" fmla="*/ 152844 w 4417162"/>
              <a:gd name="connsiteY35" fmla="*/ 1589087 h 6858000"/>
              <a:gd name="connsiteX36" fmla="*/ 134368 w 4417162"/>
              <a:gd name="connsiteY36" fmla="*/ 1631950 h 6858000"/>
              <a:gd name="connsiteX37" fmla="*/ 115893 w 4417162"/>
              <a:gd name="connsiteY37" fmla="*/ 1671637 h 6858000"/>
              <a:gd name="connsiteX38" fmla="*/ 95738 w 4417162"/>
              <a:gd name="connsiteY38" fmla="*/ 1708150 h 6858000"/>
              <a:gd name="connsiteX39" fmla="*/ 75583 w 4417162"/>
              <a:gd name="connsiteY39" fmla="*/ 1743075 h 6858000"/>
              <a:gd name="connsiteX40" fmla="*/ 55427 w 4417162"/>
              <a:gd name="connsiteY40" fmla="*/ 1782762 h 6858000"/>
              <a:gd name="connsiteX41" fmla="*/ 38632 w 4417162"/>
              <a:gd name="connsiteY41" fmla="*/ 1824037 h 6858000"/>
              <a:gd name="connsiteX42" fmla="*/ 23515 w 4417162"/>
              <a:gd name="connsiteY42" fmla="*/ 1870075 h 6858000"/>
              <a:gd name="connsiteX43" fmla="*/ 11758 w 4417162"/>
              <a:gd name="connsiteY43" fmla="*/ 1922462 h 6858000"/>
              <a:gd name="connsiteX44" fmla="*/ 3359 w 4417162"/>
              <a:gd name="connsiteY44" fmla="*/ 1982787 h 6858000"/>
              <a:gd name="connsiteX45" fmla="*/ 0 w 4417162"/>
              <a:gd name="connsiteY45" fmla="*/ 2051050 h 6858000"/>
              <a:gd name="connsiteX46" fmla="*/ 3359 w 4417162"/>
              <a:gd name="connsiteY46" fmla="*/ 2119312 h 6858000"/>
              <a:gd name="connsiteX47" fmla="*/ 11758 w 4417162"/>
              <a:gd name="connsiteY47" fmla="*/ 2179637 h 6858000"/>
              <a:gd name="connsiteX48" fmla="*/ 23515 w 4417162"/>
              <a:gd name="connsiteY48" fmla="*/ 2232025 h 6858000"/>
              <a:gd name="connsiteX49" fmla="*/ 38632 w 4417162"/>
              <a:gd name="connsiteY49" fmla="*/ 2278062 h 6858000"/>
              <a:gd name="connsiteX50" fmla="*/ 55427 w 4417162"/>
              <a:gd name="connsiteY50" fmla="*/ 2319337 h 6858000"/>
              <a:gd name="connsiteX51" fmla="*/ 75583 w 4417162"/>
              <a:gd name="connsiteY51" fmla="*/ 2359025 h 6858000"/>
              <a:gd name="connsiteX52" fmla="*/ 95738 w 4417162"/>
              <a:gd name="connsiteY52" fmla="*/ 2395537 h 6858000"/>
              <a:gd name="connsiteX53" fmla="*/ 115893 w 4417162"/>
              <a:gd name="connsiteY53" fmla="*/ 2433637 h 6858000"/>
              <a:gd name="connsiteX54" fmla="*/ 134368 w 4417162"/>
              <a:gd name="connsiteY54" fmla="*/ 2471737 h 6858000"/>
              <a:gd name="connsiteX55" fmla="*/ 152844 w 4417162"/>
              <a:gd name="connsiteY55" fmla="*/ 2513012 h 6858000"/>
              <a:gd name="connsiteX56" fmla="*/ 167960 w 4417162"/>
              <a:gd name="connsiteY56" fmla="*/ 2560637 h 6858000"/>
              <a:gd name="connsiteX57" fmla="*/ 178038 w 4417162"/>
              <a:gd name="connsiteY57" fmla="*/ 2613025 h 6858000"/>
              <a:gd name="connsiteX58" fmla="*/ 188115 w 4417162"/>
              <a:gd name="connsiteY58" fmla="*/ 2671762 h 6858000"/>
              <a:gd name="connsiteX59" fmla="*/ 189795 w 4417162"/>
              <a:gd name="connsiteY59" fmla="*/ 2741612 h 6858000"/>
              <a:gd name="connsiteX60" fmla="*/ 188115 w 4417162"/>
              <a:gd name="connsiteY60" fmla="*/ 2809875 h 6858000"/>
              <a:gd name="connsiteX61" fmla="*/ 178038 w 4417162"/>
              <a:gd name="connsiteY61" fmla="*/ 2868612 h 6858000"/>
              <a:gd name="connsiteX62" fmla="*/ 167960 w 4417162"/>
              <a:gd name="connsiteY62" fmla="*/ 2922587 h 6858000"/>
              <a:gd name="connsiteX63" fmla="*/ 152844 w 4417162"/>
              <a:gd name="connsiteY63" fmla="*/ 2967037 h 6858000"/>
              <a:gd name="connsiteX64" fmla="*/ 134368 w 4417162"/>
              <a:gd name="connsiteY64" fmla="*/ 3009900 h 6858000"/>
              <a:gd name="connsiteX65" fmla="*/ 115893 w 4417162"/>
              <a:gd name="connsiteY65" fmla="*/ 3046412 h 6858000"/>
              <a:gd name="connsiteX66" fmla="*/ 95738 w 4417162"/>
              <a:gd name="connsiteY66" fmla="*/ 3084512 h 6858000"/>
              <a:gd name="connsiteX67" fmla="*/ 75583 w 4417162"/>
              <a:gd name="connsiteY67" fmla="*/ 3121025 h 6858000"/>
              <a:gd name="connsiteX68" fmla="*/ 55427 w 4417162"/>
              <a:gd name="connsiteY68" fmla="*/ 3160712 h 6858000"/>
              <a:gd name="connsiteX69" fmla="*/ 38632 w 4417162"/>
              <a:gd name="connsiteY69" fmla="*/ 3201987 h 6858000"/>
              <a:gd name="connsiteX70" fmla="*/ 23515 w 4417162"/>
              <a:gd name="connsiteY70" fmla="*/ 3248025 h 6858000"/>
              <a:gd name="connsiteX71" fmla="*/ 11758 w 4417162"/>
              <a:gd name="connsiteY71" fmla="*/ 3300412 h 6858000"/>
              <a:gd name="connsiteX72" fmla="*/ 3359 w 4417162"/>
              <a:gd name="connsiteY72" fmla="*/ 3360737 h 6858000"/>
              <a:gd name="connsiteX73" fmla="*/ 0 w 4417162"/>
              <a:gd name="connsiteY73" fmla="*/ 3427412 h 6858000"/>
              <a:gd name="connsiteX74" fmla="*/ 3359 w 4417162"/>
              <a:gd name="connsiteY74" fmla="*/ 3497262 h 6858000"/>
              <a:gd name="connsiteX75" fmla="*/ 11758 w 4417162"/>
              <a:gd name="connsiteY75" fmla="*/ 3557587 h 6858000"/>
              <a:gd name="connsiteX76" fmla="*/ 23515 w 4417162"/>
              <a:gd name="connsiteY76" fmla="*/ 3609975 h 6858000"/>
              <a:gd name="connsiteX77" fmla="*/ 38632 w 4417162"/>
              <a:gd name="connsiteY77" fmla="*/ 3656012 h 6858000"/>
              <a:gd name="connsiteX78" fmla="*/ 55427 w 4417162"/>
              <a:gd name="connsiteY78" fmla="*/ 3697287 h 6858000"/>
              <a:gd name="connsiteX79" fmla="*/ 75583 w 4417162"/>
              <a:gd name="connsiteY79" fmla="*/ 3736975 h 6858000"/>
              <a:gd name="connsiteX80" fmla="*/ 115893 w 4417162"/>
              <a:gd name="connsiteY80" fmla="*/ 3811587 h 6858000"/>
              <a:gd name="connsiteX81" fmla="*/ 134368 w 4417162"/>
              <a:gd name="connsiteY81" fmla="*/ 3848100 h 6858000"/>
              <a:gd name="connsiteX82" fmla="*/ 152844 w 4417162"/>
              <a:gd name="connsiteY82" fmla="*/ 3890962 h 6858000"/>
              <a:gd name="connsiteX83" fmla="*/ 167960 w 4417162"/>
              <a:gd name="connsiteY83" fmla="*/ 3935412 h 6858000"/>
              <a:gd name="connsiteX84" fmla="*/ 178038 w 4417162"/>
              <a:gd name="connsiteY84" fmla="*/ 3987800 h 6858000"/>
              <a:gd name="connsiteX85" fmla="*/ 188115 w 4417162"/>
              <a:gd name="connsiteY85" fmla="*/ 4048125 h 6858000"/>
              <a:gd name="connsiteX86" fmla="*/ 189795 w 4417162"/>
              <a:gd name="connsiteY86" fmla="*/ 4116387 h 6858000"/>
              <a:gd name="connsiteX87" fmla="*/ 188115 w 4417162"/>
              <a:gd name="connsiteY87" fmla="*/ 4186237 h 6858000"/>
              <a:gd name="connsiteX88" fmla="*/ 178038 w 4417162"/>
              <a:gd name="connsiteY88" fmla="*/ 4244975 h 6858000"/>
              <a:gd name="connsiteX89" fmla="*/ 167960 w 4417162"/>
              <a:gd name="connsiteY89" fmla="*/ 4297362 h 6858000"/>
              <a:gd name="connsiteX90" fmla="*/ 152844 w 4417162"/>
              <a:gd name="connsiteY90" fmla="*/ 4343400 h 6858000"/>
              <a:gd name="connsiteX91" fmla="*/ 134368 w 4417162"/>
              <a:gd name="connsiteY91" fmla="*/ 4386262 h 6858000"/>
              <a:gd name="connsiteX92" fmla="*/ 115893 w 4417162"/>
              <a:gd name="connsiteY92" fmla="*/ 4424362 h 6858000"/>
              <a:gd name="connsiteX93" fmla="*/ 75583 w 4417162"/>
              <a:gd name="connsiteY93" fmla="*/ 4498975 h 6858000"/>
              <a:gd name="connsiteX94" fmla="*/ 55427 w 4417162"/>
              <a:gd name="connsiteY94" fmla="*/ 4537075 h 6858000"/>
              <a:gd name="connsiteX95" fmla="*/ 38632 w 4417162"/>
              <a:gd name="connsiteY95" fmla="*/ 4579937 h 6858000"/>
              <a:gd name="connsiteX96" fmla="*/ 23515 w 4417162"/>
              <a:gd name="connsiteY96" fmla="*/ 4625975 h 6858000"/>
              <a:gd name="connsiteX97" fmla="*/ 11758 w 4417162"/>
              <a:gd name="connsiteY97" fmla="*/ 4678362 h 6858000"/>
              <a:gd name="connsiteX98" fmla="*/ 3359 w 4417162"/>
              <a:gd name="connsiteY98" fmla="*/ 4738687 h 6858000"/>
              <a:gd name="connsiteX99" fmla="*/ 0 w 4417162"/>
              <a:gd name="connsiteY99" fmla="*/ 4806950 h 6858000"/>
              <a:gd name="connsiteX100" fmla="*/ 3359 w 4417162"/>
              <a:gd name="connsiteY100" fmla="*/ 4875212 h 6858000"/>
              <a:gd name="connsiteX101" fmla="*/ 11758 w 4417162"/>
              <a:gd name="connsiteY101" fmla="*/ 4935537 h 6858000"/>
              <a:gd name="connsiteX102" fmla="*/ 23515 w 4417162"/>
              <a:gd name="connsiteY102" fmla="*/ 4987925 h 6858000"/>
              <a:gd name="connsiteX103" fmla="*/ 38632 w 4417162"/>
              <a:gd name="connsiteY103" fmla="*/ 5033962 h 6858000"/>
              <a:gd name="connsiteX104" fmla="*/ 55427 w 4417162"/>
              <a:gd name="connsiteY104" fmla="*/ 5075237 h 6858000"/>
              <a:gd name="connsiteX105" fmla="*/ 75583 w 4417162"/>
              <a:gd name="connsiteY105" fmla="*/ 5114925 h 6858000"/>
              <a:gd name="connsiteX106" fmla="*/ 95738 w 4417162"/>
              <a:gd name="connsiteY106" fmla="*/ 5149850 h 6858000"/>
              <a:gd name="connsiteX107" fmla="*/ 115893 w 4417162"/>
              <a:gd name="connsiteY107" fmla="*/ 5186362 h 6858000"/>
              <a:gd name="connsiteX108" fmla="*/ 134368 w 4417162"/>
              <a:gd name="connsiteY108" fmla="*/ 5226050 h 6858000"/>
              <a:gd name="connsiteX109" fmla="*/ 152844 w 4417162"/>
              <a:gd name="connsiteY109" fmla="*/ 5268912 h 6858000"/>
              <a:gd name="connsiteX110" fmla="*/ 167960 w 4417162"/>
              <a:gd name="connsiteY110" fmla="*/ 5313362 h 6858000"/>
              <a:gd name="connsiteX111" fmla="*/ 178038 w 4417162"/>
              <a:gd name="connsiteY111" fmla="*/ 5365750 h 6858000"/>
              <a:gd name="connsiteX112" fmla="*/ 188115 w 4417162"/>
              <a:gd name="connsiteY112" fmla="*/ 5426075 h 6858000"/>
              <a:gd name="connsiteX113" fmla="*/ 189795 w 4417162"/>
              <a:gd name="connsiteY113" fmla="*/ 5494337 h 6858000"/>
              <a:gd name="connsiteX114" fmla="*/ 188115 w 4417162"/>
              <a:gd name="connsiteY114" fmla="*/ 5562600 h 6858000"/>
              <a:gd name="connsiteX115" fmla="*/ 178038 w 4417162"/>
              <a:gd name="connsiteY115" fmla="*/ 5622925 h 6858000"/>
              <a:gd name="connsiteX116" fmla="*/ 167960 w 4417162"/>
              <a:gd name="connsiteY116" fmla="*/ 5675312 h 6858000"/>
              <a:gd name="connsiteX117" fmla="*/ 152844 w 4417162"/>
              <a:gd name="connsiteY117" fmla="*/ 5721350 h 6858000"/>
              <a:gd name="connsiteX118" fmla="*/ 134368 w 4417162"/>
              <a:gd name="connsiteY118" fmla="*/ 5762625 h 6858000"/>
              <a:gd name="connsiteX119" fmla="*/ 115893 w 4417162"/>
              <a:gd name="connsiteY119" fmla="*/ 5802312 h 6858000"/>
              <a:gd name="connsiteX120" fmla="*/ 95738 w 4417162"/>
              <a:gd name="connsiteY120" fmla="*/ 5840412 h 6858000"/>
              <a:gd name="connsiteX121" fmla="*/ 75583 w 4417162"/>
              <a:gd name="connsiteY121" fmla="*/ 5876925 h 6858000"/>
              <a:gd name="connsiteX122" fmla="*/ 55427 w 4417162"/>
              <a:gd name="connsiteY122" fmla="*/ 5915025 h 6858000"/>
              <a:gd name="connsiteX123" fmla="*/ 38632 w 4417162"/>
              <a:gd name="connsiteY123" fmla="*/ 5956300 h 6858000"/>
              <a:gd name="connsiteX124" fmla="*/ 23515 w 4417162"/>
              <a:gd name="connsiteY124" fmla="*/ 6003925 h 6858000"/>
              <a:gd name="connsiteX125" fmla="*/ 11758 w 4417162"/>
              <a:gd name="connsiteY125" fmla="*/ 6056312 h 6858000"/>
              <a:gd name="connsiteX126" fmla="*/ 3359 w 4417162"/>
              <a:gd name="connsiteY126" fmla="*/ 6113462 h 6858000"/>
              <a:gd name="connsiteX127" fmla="*/ 0 w 4417162"/>
              <a:gd name="connsiteY127" fmla="*/ 6183312 h 6858000"/>
              <a:gd name="connsiteX128" fmla="*/ 3359 w 4417162"/>
              <a:gd name="connsiteY128" fmla="*/ 6251575 h 6858000"/>
              <a:gd name="connsiteX129" fmla="*/ 11758 w 4417162"/>
              <a:gd name="connsiteY129" fmla="*/ 6311900 h 6858000"/>
              <a:gd name="connsiteX130" fmla="*/ 23515 w 4417162"/>
              <a:gd name="connsiteY130" fmla="*/ 6361112 h 6858000"/>
              <a:gd name="connsiteX131" fmla="*/ 38632 w 4417162"/>
              <a:gd name="connsiteY131" fmla="*/ 6407150 h 6858000"/>
              <a:gd name="connsiteX132" fmla="*/ 55427 w 4417162"/>
              <a:gd name="connsiteY132" fmla="*/ 6448425 h 6858000"/>
              <a:gd name="connsiteX133" fmla="*/ 73903 w 4417162"/>
              <a:gd name="connsiteY133" fmla="*/ 6488112 h 6858000"/>
              <a:gd name="connsiteX134" fmla="*/ 92379 w 4417162"/>
              <a:gd name="connsiteY134" fmla="*/ 6523037 h 6858000"/>
              <a:gd name="connsiteX135" fmla="*/ 112534 w 4417162"/>
              <a:gd name="connsiteY135" fmla="*/ 6561137 h 6858000"/>
              <a:gd name="connsiteX136" fmla="*/ 132689 w 4417162"/>
              <a:gd name="connsiteY136" fmla="*/ 6597650 h 6858000"/>
              <a:gd name="connsiteX137" fmla="*/ 149485 w 4417162"/>
              <a:gd name="connsiteY137" fmla="*/ 6640512 h 6858000"/>
              <a:gd name="connsiteX138" fmla="*/ 166281 w 4417162"/>
              <a:gd name="connsiteY138" fmla="*/ 6683375 h 6858000"/>
              <a:gd name="connsiteX139" fmla="*/ 176358 w 4417162"/>
              <a:gd name="connsiteY139" fmla="*/ 6735762 h 6858000"/>
              <a:gd name="connsiteX140" fmla="*/ 184756 w 4417162"/>
              <a:gd name="connsiteY140" fmla="*/ 6791325 h 6858000"/>
              <a:gd name="connsiteX141" fmla="*/ 189795 w 4417162"/>
              <a:gd name="connsiteY141" fmla="*/ 6858000 h 6858000"/>
              <a:gd name="connsiteX142" fmla="*/ 334173 w 4417162"/>
              <a:gd name="connsiteY142" fmla="*/ 6858000 h 6858000"/>
              <a:gd name="connsiteX143" fmla="*/ 334174 w 4417162"/>
              <a:gd name="connsiteY143" fmla="*/ 6858000 h 6858000"/>
              <a:gd name="connsiteX144" fmla="*/ 4417162 w 4417162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417162" h="6858000">
                <a:moveTo>
                  <a:pt x="4417162" y="0"/>
                </a:moveTo>
                <a:lnTo>
                  <a:pt x="334174" y="0"/>
                </a:lnTo>
                <a:lnTo>
                  <a:pt x="334173" y="0"/>
                </a:lnTo>
                <a:lnTo>
                  <a:pt x="189795" y="0"/>
                </a:lnTo>
                <a:lnTo>
                  <a:pt x="184756" y="66675"/>
                </a:lnTo>
                <a:lnTo>
                  <a:pt x="176358" y="122237"/>
                </a:lnTo>
                <a:lnTo>
                  <a:pt x="166281" y="174625"/>
                </a:lnTo>
                <a:lnTo>
                  <a:pt x="149485" y="217487"/>
                </a:lnTo>
                <a:lnTo>
                  <a:pt x="132689" y="260350"/>
                </a:lnTo>
                <a:lnTo>
                  <a:pt x="112534" y="296862"/>
                </a:lnTo>
                <a:lnTo>
                  <a:pt x="92379" y="334962"/>
                </a:lnTo>
                <a:lnTo>
                  <a:pt x="73903" y="369887"/>
                </a:lnTo>
                <a:lnTo>
                  <a:pt x="55427" y="409575"/>
                </a:lnTo>
                <a:lnTo>
                  <a:pt x="38632" y="450850"/>
                </a:lnTo>
                <a:lnTo>
                  <a:pt x="23515" y="496887"/>
                </a:lnTo>
                <a:lnTo>
                  <a:pt x="11758" y="546100"/>
                </a:lnTo>
                <a:lnTo>
                  <a:pt x="3359" y="606425"/>
                </a:lnTo>
                <a:lnTo>
                  <a:pt x="0" y="673100"/>
                </a:lnTo>
                <a:lnTo>
                  <a:pt x="3359" y="744537"/>
                </a:lnTo>
                <a:lnTo>
                  <a:pt x="11758" y="801687"/>
                </a:lnTo>
                <a:lnTo>
                  <a:pt x="23515" y="854075"/>
                </a:lnTo>
                <a:lnTo>
                  <a:pt x="38632" y="901700"/>
                </a:lnTo>
                <a:lnTo>
                  <a:pt x="55427" y="942975"/>
                </a:lnTo>
                <a:lnTo>
                  <a:pt x="75583" y="981075"/>
                </a:lnTo>
                <a:lnTo>
                  <a:pt x="95738" y="1017587"/>
                </a:lnTo>
                <a:lnTo>
                  <a:pt x="115893" y="1055687"/>
                </a:lnTo>
                <a:lnTo>
                  <a:pt x="134368" y="1095375"/>
                </a:lnTo>
                <a:lnTo>
                  <a:pt x="152844" y="1136650"/>
                </a:lnTo>
                <a:lnTo>
                  <a:pt x="167960" y="1182687"/>
                </a:lnTo>
                <a:lnTo>
                  <a:pt x="178038" y="1235075"/>
                </a:lnTo>
                <a:lnTo>
                  <a:pt x="188115" y="1295400"/>
                </a:lnTo>
                <a:lnTo>
                  <a:pt x="189795" y="1363662"/>
                </a:lnTo>
                <a:lnTo>
                  <a:pt x="188115" y="1431925"/>
                </a:lnTo>
                <a:lnTo>
                  <a:pt x="178038" y="1492250"/>
                </a:lnTo>
                <a:lnTo>
                  <a:pt x="167960" y="1544637"/>
                </a:lnTo>
                <a:lnTo>
                  <a:pt x="152844" y="1589087"/>
                </a:lnTo>
                <a:lnTo>
                  <a:pt x="134368" y="1631950"/>
                </a:lnTo>
                <a:lnTo>
                  <a:pt x="115893" y="1671637"/>
                </a:lnTo>
                <a:lnTo>
                  <a:pt x="95738" y="1708150"/>
                </a:lnTo>
                <a:lnTo>
                  <a:pt x="75583" y="1743075"/>
                </a:lnTo>
                <a:lnTo>
                  <a:pt x="55427" y="1782762"/>
                </a:lnTo>
                <a:lnTo>
                  <a:pt x="38632" y="1824037"/>
                </a:lnTo>
                <a:lnTo>
                  <a:pt x="23515" y="1870075"/>
                </a:lnTo>
                <a:lnTo>
                  <a:pt x="11758" y="1922462"/>
                </a:lnTo>
                <a:lnTo>
                  <a:pt x="3359" y="1982787"/>
                </a:lnTo>
                <a:lnTo>
                  <a:pt x="0" y="2051050"/>
                </a:lnTo>
                <a:lnTo>
                  <a:pt x="3359" y="2119312"/>
                </a:lnTo>
                <a:lnTo>
                  <a:pt x="11758" y="2179637"/>
                </a:lnTo>
                <a:lnTo>
                  <a:pt x="23515" y="2232025"/>
                </a:lnTo>
                <a:lnTo>
                  <a:pt x="38632" y="2278062"/>
                </a:lnTo>
                <a:lnTo>
                  <a:pt x="55427" y="2319337"/>
                </a:lnTo>
                <a:lnTo>
                  <a:pt x="75583" y="2359025"/>
                </a:lnTo>
                <a:lnTo>
                  <a:pt x="95738" y="2395537"/>
                </a:lnTo>
                <a:lnTo>
                  <a:pt x="115893" y="2433637"/>
                </a:lnTo>
                <a:lnTo>
                  <a:pt x="134368" y="2471737"/>
                </a:lnTo>
                <a:lnTo>
                  <a:pt x="152844" y="2513012"/>
                </a:lnTo>
                <a:lnTo>
                  <a:pt x="167960" y="2560637"/>
                </a:lnTo>
                <a:lnTo>
                  <a:pt x="178038" y="2613025"/>
                </a:lnTo>
                <a:lnTo>
                  <a:pt x="188115" y="2671762"/>
                </a:lnTo>
                <a:lnTo>
                  <a:pt x="189795" y="2741612"/>
                </a:lnTo>
                <a:lnTo>
                  <a:pt x="188115" y="2809875"/>
                </a:lnTo>
                <a:lnTo>
                  <a:pt x="178038" y="2868612"/>
                </a:lnTo>
                <a:lnTo>
                  <a:pt x="167960" y="2922587"/>
                </a:lnTo>
                <a:lnTo>
                  <a:pt x="152844" y="2967037"/>
                </a:lnTo>
                <a:lnTo>
                  <a:pt x="134368" y="3009900"/>
                </a:lnTo>
                <a:lnTo>
                  <a:pt x="115893" y="3046412"/>
                </a:lnTo>
                <a:lnTo>
                  <a:pt x="95738" y="3084512"/>
                </a:lnTo>
                <a:lnTo>
                  <a:pt x="75583" y="3121025"/>
                </a:lnTo>
                <a:lnTo>
                  <a:pt x="55427" y="3160712"/>
                </a:lnTo>
                <a:lnTo>
                  <a:pt x="38632" y="3201987"/>
                </a:lnTo>
                <a:lnTo>
                  <a:pt x="23515" y="3248025"/>
                </a:lnTo>
                <a:lnTo>
                  <a:pt x="11758" y="3300412"/>
                </a:lnTo>
                <a:lnTo>
                  <a:pt x="3359" y="3360737"/>
                </a:lnTo>
                <a:lnTo>
                  <a:pt x="0" y="3427412"/>
                </a:lnTo>
                <a:lnTo>
                  <a:pt x="3359" y="3497262"/>
                </a:lnTo>
                <a:lnTo>
                  <a:pt x="11758" y="3557587"/>
                </a:lnTo>
                <a:lnTo>
                  <a:pt x="23515" y="3609975"/>
                </a:lnTo>
                <a:lnTo>
                  <a:pt x="38632" y="3656012"/>
                </a:lnTo>
                <a:lnTo>
                  <a:pt x="55427" y="3697287"/>
                </a:lnTo>
                <a:lnTo>
                  <a:pt x="75583" y="3736975"/>
                </a:lnTo>
                <a:lnTo>
                  <a:pt x="115893" y="3811587"/>
                </a:lnTo>
                <a:lnTo>
                  <a:pt x="134368" y="3848100"/>
                </a:lnTo>
                <a:lnTo>
                  <a:pt x="152844" y="3890962"/>
                </a:lnTo>
                <a:lnTo>
                  <a:pt x="167960" y="3935412"/>
                </a:lnTo>
                <a:lnTo>
                  <a:pt x="178038" y="3987800"/>
                </a:lnTo>
                <a:lnTo>
                  <a:pt x="188115" y="4048125"/>
                </a:lnTo>
                <a:lnTo>
                  <a:pt x="189795" y="4116387"/>
                </a:lnTo>
                <a:lnTo>
                  <a:pt x="188115" y="4186237"/>
                </a:lnTo>
                <a:lnTo>
                  <a:pt x="178038" y="4244975"/>
                </a:lnTo>
                <a:lnTo>
                  <a:pt x="167960" y="4297362"/>
                </a:lnTo>
                <a:lnTo>
                  <a:pt x="152844" y="4343400"/>
                </a:lnTo>
                <a:lnTo>
                  <a:pt x="134368" y="4386262"/>
                </a:lnTo>
                <a:lnTo>
                  <a:pt x="115893" y="4424362"/>
                </a:lnTo>
                <a:lnTo>
                  <a:pt x="75583" y="4498975"/>
                </a:lnTo>
                <a:lnTo>
                  <a:pt x="55427" y="4537075"/>
                </a:lnTo>
                <a:lnTo>
                  <a:pt x="38632" y="4579937"/>
                </a:lnTo>
                <a:lnTo>
                  <a:pt x="23515" y="4625975"/>
                </a:lnTo>
                <a:lnTo>
                  <a:pt x="11758" y="4678362"/>
                </a:lnTo>
                <a:lnTo>
                  <a:pt x="3359" y="4738687"/>
                </a:lnTo>
                <a:lnTo>
                  <a:pt x="0" y="4806950"/>
                </a:lnTo>
                <a:lnTo>
                  <a:pt x="3359" y="4875212"/>
                </a:lnTo>
                <a:lnTo>
                  <a:pt x="11758" y="4935537"/>
                </a:lnTo>
                <a:lnTo>
                  <a:pt x="23515" y="4987925"/>
                </a:lnTo>
                <a:lnTo>
                  <a:pt x="38632" y="5033962"/>
                </a:lnTo>
                <a:lnTo>
                  <a:pt x="55427" y="5075237"/>
                </a:lnTo>
                <a:lnTo>
                  <a:pt x="75583" y="5114925"/>
                </a:lnTo>
                <a:lnTo>
                  <a:pt x="95738" y="5149850"/>
                </a:lnTo>
                <a:lnTo>
                  <a:pt x="115893" y="5186362"/>
                </a:lnTo>
                <a:lnTo>
                  <a:pt x="134368" y="5226050"/>
                </a:lnTo>
                <a:lnTo>
                  <a:pt x="152844" y="5268912"/>
                </a:lnTo>
                <a:lnTo>
                  <a:pt x="167960" y="5313362"/>
                </a:lnTo>
                <a:lnTo>
                  <a:pt x="178038" y="5365750"/>
                </a:lnTo>
                <a:lnTo>
                  <a:pt x="188115" y="5426075"/>
                </a:lnTo>
                <a:lnTo>
                  <a:pt x="189795" y="5494337"/>
                </a:lnTo>
                <a:lnTo>
                  <a:pt x="188115" y="5562600"/>
                </a:lnTo>
                <a:lnTo>
                  <a:pt x="178038" y="5622925"/>
                </a:lnTo>
                <a:lnTo>
                  <a:pt x="167960" y="5675312"/>
                </a:lnTo>
                <a:lnTo>
                  <a:pt x="152844" y="5721350"/>
                </a:lnTo>
                <a:lnTo>
                  <a:pt x="134368" y="5762625"/>
                </a:lnTo>
                <a:lnTo>
                  <a:pt x="115893" y="5802312"/>
                </a:lnTo>
                <a:lnTo>
                  <a:pt x="95738" y="5840412"/>
                </a:lnTo>
                <a:lnTo>
                  <a:pt x="75583" y="5876925"/>
                </a:lnTo>
                <a:lnTo>
                  <a:pt x="55427" y="5915025"/>
                </a:lnTo>
                <a:lnTo>
                  <a:pt x="38632" y="5956300"/>
                </a:lnTo>
                <a:lnTo>
                  <a:pt x="23515" y="6003925"/>
                </a:lnTo>
                <a:lnTo>
                  <a:pt x="11758" y="6056312"/>
                </a:lnTo>
                <a:lnTo>
                  <a:pt x="3359" y="6113462"/>
                </a:lnTo>
                <a:lnTo>
                  <a:pt x="0" y="6183312"/>
                </a:lnTo>
                <a:lnTo>
                  <a:pt x="3359" y="6251575"/>
                </a:lnTo>
                <a:lnTo>
                  <a:pt x="11758" y="6311900"/>
                </a:lnTo>
                <a:lnTo>
                  <a:pt x="23515" y="6361112"/>
                </a:lnTo>
                <a:lnTo>
                  <a:pt x="38632" y="6407150"/>
                </a:lnTo>
                <a:lnTo>
                  <a:pt x="55427" y="6448425"/>
                </a:lnTo>
                <a:lnTo>
                  <a:pt x="73903" y="6488112"/>
                </a:lnTo>
                <a:lnTo>
                  <a:pt x="92379" y="6523037"/>
                </a:lnTo>
                <a:lnTo>
                  <a:pt x="112534" y="6561137"/>
                </a:lnTo>
                <a:lnTo>
                  <a:pt x="132689" y="6597650"/>
                </a:lnTo>
                <a:lnTo>
                  <a:pt x="149485" y="6640512"/>
                </a:lnTo>
                <a:lnTo>
                  <a:pt x="166281" y="6683375"/>
                </a:lnTo>
                <a:lnTo>
                  <a:pt x="176358" y="6735762"/>
                </a:lnTo>
                <a:lnTo>
                  <a:pt x="184756" y="6791325"/>
                </a:lnTo>
                <a:lnTo>
                  <a:pt x="189795" y="6858000"/>
                </a:lnTo>
                <a:lnTo>
                  <a:pt x="334173" y="6858000"/>
                </a:lnTo>
                <a:lnTo>
                  <a:pt x="334174" y="6858000"/>
                </a:lnTo>
                <a:lnTo>
                  <a:pt x="4417162" y="6858000"/>
                </a:lnTo>
                <a:close/>
              </a:path>
            </a:pathLst>
          </a:custGeom>
          <a:solidFill>
            <a:schemeClr val="accent1">
              <a:lumMod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E19BF1C0-EE32-4EEE-9539-CE8473AA2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514" y="-38818"/>
            <a:ext cx="3544134" cy="382672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Algorithm</a:t>
            </a:r>
          </a:p>
        </p:txBody>
      </p:sp>
      <p:sp>
        <p:nvSpPr>
          <p:cNvPr id="31" name="Slide Number Placeholder 30">
            <a:extLst>
              <a:ext uri="{FF2B5EF4-FFF2-40B4-BE49-F238E27FC236}">
                <a16:creationId xmlns:a16="http://schemas.microsoft.com/office/drawing/2014/main" id="{AD175D2A-0058-45E0-AAF6-7260876F00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z="1200">
                <a:solidFill>
                  <a:srgbClr val="000000">
                    <a:alpha val="60000"/>
                  </a:srgbClr>
                </a:solidFill>
                <a:latin typeface="+mn-lt"/>
                <a:cs typeface="+mn-cs"/>
              </a:rPr>
              <a:pPr>
                <a:spcAft>
                  <a:spcPts val="600"/>
                </a:spcAft>
              </a:pPr>
              <a:t>34</a:t>
            </a:fld>
            <a:endParaRPr lang="en-US" sz="1200">
              <a:solidFill>
                <a:srgbClr val="000000">
                  <a:alpha val="60000"/>
                </a:srgbClr>
              </a:solidFill>
              <a:latin typeface="+mn-lt"/>
              <a:cs typeface="+mn-cs"/>
            </a:endParaRPr>
          </a:p>
        </p:txBody>
      </p:sp>
      <p:pic>
        <p:nvPicPr>
          <p:cNvPr id="11" name="Picture 10" descr="A picture containing table&#10;&#10;Description automatically generated">
            <a:extLst>
              <a:ext uri="{FF2B5EF4-FFF2-40B4-BE49-F238E27FC236}">
                <a16:creationId xmlns:a16="http://schemas.microsoft.com/office/drawing/2014/main" id="{46CE92A4-E0CE-26D8-990F-D18DAB0C17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347" y="4983454"/>
            <a:ext cx="2229525" cy="1738021"/>
          </a:xfrm>
          <a:prstGeom prst="rect">
            <a:avLst/>
          </a:prstGeom>
        </p:spPr>
      </p:pic>
      <p:pic>
        <p:nvPicPr>
          <p:cNvPr id="12" name="Google Shape;82;p1">
            <a:extLst>
              <a:ext uri="{FF2B5EF4-FFF2-40B4-BE49-F238E27FC236}">
                <a16:creationId xmlns:a16="http://schemas.microsoft.com/office/drawing/2014/main" id="{88D95D6F-DC61-2A7B-5BC8-66442E8FFCE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0309" y="95795"/>
            <a:ext cx="902526" cy="524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AA2DD693-2484-30B9-2388-B9EBB81F05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4200" y="1553075"/>
            <a:ext cx="6602542" cy="4119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841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1825AC39-5F85-4CAA-8A81-A1287086B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5DA4D23-37FC-4B90-8188-F0377C5FF4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417162" cy="6858000"/>
          </a:xfrm>
          <a:custGeom>
            <a:avLst/>
            <a:gdLst>
              <a:gd name="connsiteX0" fmla="*/ 0 w 4417162"/>
              <a:gd name="connsiteY0" fmla="*/ 0 h 6858000"/>
              <a:gd name="connsiteX1" fmla="*/ 144378 w 4417162"/>
              <a:gd name="connsiteY1" fmla="*/ 0 h 6858000"/>
              <a:gd name="connsiteX2" fmla="*/ 2310062 w 4417162"/>
              <a:gd name="connsiteY2" fmla="*/ 0 h 6858000"/>
              <a:gd name="connsiteX3" fmla="*/ 4227367 w 4417162"/>
              <a:gd name="connsiteY3" fmla="*/ 0 h 6858000"/>
              <a:gd name="connsiteX4" fmla="*/ 4232407 w 4417162"/>
              <a:gd name="connsiteY4" fmla="*/ 66675 h 6858000"/>
              <a:gd name="connsiteX5" fmla="*/ 4240804 w 4417162"/>
              <a:gd name="connsiteY5" fmla="*/ 122237 h 6858000"/>
              <a:gd name="connsiteX6" fmla="*/ 4250882 w 4417162"/>
              <a:gd name="connsiteY6" fmla="*/ 174625 h 6858000"/>
              <a:gd name="connsiteX7" fmla="*/ 4267678 w 4417162"/>
              <a:gd name="connsiteY7" fmla="*/ 217487 h 6858000"/>
              <a:gd name="connsiteX8" fmla="*/ 4284474 w 4417162"/>
              <a:gd name="connsiteY8" fmla="*/ 260350 h 6858000"/>
              <a:gd name="connsiteX9" fmla="*/ 4304629 w 4417162"/>
              <a:gd name="connsiteY9" fmla="*/ 296862 h 6858000"/>
              <a:gd name="connsiteX10" fmla="*/ 4324784 w 4417162"/>
              <a:gd name="connsiteY10" fmla="*/ 334962 h 6858000"/>
              <a:gd name="connsiteX11" fmla="*/ 4343260 w 4417162"/>
              <a:gd name="connsiteY11" fmla="*/ 369887 h 6858000"/>
              <a:gd name="connsiteX12" fmla="*/ 4361735 w 4417162"/>
              <a:gd name="connsiteY12" fmla="*/ 409575 h 6858000"/>
              <a:gd name="connsiteX13" fmla="*/ 4378531 w 4417162"/>
              <a:gd name="connsiteY13" fmla="*/ 450850 h 6858000"/>
              <a:gd name="connsiteX14" fmla="*/ 4393648 w 4417162"/>
              <a:gd name="connsiteY14" fmla="*/ 496887 h 6858000"/>
              <a:gd name="connsiteX15" fmla="*/ 4405405 w 4417162"/>
              <a:gd name="connsiteY15" fmla="*/ 546100 h 6858000"/>
              <a:gd name="connsiteX16" fmla="*/ 4413803 w 4417162"/>
              <a:gd name="connsiteY16" fmla="*/ 606425 h 6858000"/>
              <a:gd name="connsiteX17" fmla="*/ 4417162 w 4417162"/>
              <a:gd name="connsiteY17" fmla="*/ 673100 h 6858000"/>
              <a:gd name="connsiteX18" fmla="*/ 4413803 w 4417162"/>
              <a:gd name="connsiteY18" fmla="*/ 744537 h 6858000"/>
              <a:gd name="connsiteX19" fmla="*/ 4405405 w 4417162"/>
              <a:gd name="connsiteY19" fmla="*/ 801687 h 6858000"/>
              <a:gd name="connsiteX20" fmla="*/ 4393648 w 4417162"/>
              <a:gd name="connsiteY20" fmla="*/ 854075 h 6858000"/>
              <a:gd name="connsiteX21" fmla="*/ 4378531 w 4417162"/>
              <a:gd name="connsiteY21" fmla="*/ 901700 h 6858000"/>
              <a:gd name="connsiteX22" fmla="*/ 4361735 w 4417162"/>
              <a:gd name="connsiteY22" fmla="*/ 942975 h 6858000"/>
              <a:gd name="connsiteX23" fmla="*/ 4341580 w 4417162"/>
              <a:gd name="connsiteY23" fmla="*/ 981075 h 6858000"/>
              <a:gd name="connsiteX24" fmla="*/ 4321425 w 4417162"/>
              <a:gd name="connsiteY24" fmla="*/ 1017587 h 6858000"/>
              <a:gd name="connsiteX25" fmla="*/ 4301270 w 4417162"/>
              <a:gd name="connsiteY25" fmla="*/ 1055687 h 6858000"/>
              <a:gd name="connsiteX26" fmla="*/ 4282794 w 4417162"/>
              <a:gd name="connsiteY26" fmla="*/ 1095375 h 6858000"/>
              <a:gd name="connsiteX27" fmla="*/ 4264318 w 4417162"/>
              <a:gd name="connsiteY27" fmla="*/ 1136650 h 6858000"/>
              <a:gd name="connsiteX28" fmla="*/ 4249203 w 4417162"/>
              <a:gd name="connsiteY28" fmla="*/ 1182687 h 6858000"/>
              <a:gd name="connsiteX29" fmla="*/ 4239125 w 4417162"/>
              <a:gd name="connsiteY29" fmla="*/ 1235075 h 6858000"/>
              <a:gd name="connsiteX30" fmla="*/ 4229047 w 4417162"/>
              <a:gd name="connsiteY30" fmla="*/ 1295400 h 6858000"/>
              <a:gd name="connsiteX31" fmla="*/ 4227367 w 4417162"/>
              <a:gd name="connsiteY31" fmla="*/ 1363662 h 6858000"/>
              <a:gd name="connsiteX32" fmla="*/ 4229047 w 4417162"/>
              <a:gd name="connsiteY32" fmla="*/ 1431925 h 6858000"/>
              <a:gd name="connsiteX33" fmla="*/ 4239125 w 4417162"/>
              <a:gd name="connsiteY33" fmla="*/ 1492250 h 6858000"/>
              <a:gd name="connsiteX34" fmla="*/ 4249203 w 4417162"/>
              <a:gd name="connsiteY34" fmla="*/ 1544637 h 6858000"/>
              <a:gd name="connsiteX35" fmla="*/ 4264318 w 4417162"/>
              <a:gd name="connsiteY35" fmla="*/ 1589087 h 6858000"/>
              <a:gd name="connsiteX36" fmla="*/ 4282794 w 4417162"/>
              <a:gd name="connsiteY36" fmla="*/ 1631950 h 6858000"/>
              <a:gd name="connsiteX37" fmla="*/ 4301270 w 4417162"/>
              <a:gd name="connsiteY37" fmla="*/ 1671637 h 6858000"/>
              <a:gd name="connsiteX38" fmla="*/ 4321425 w 4417162"/>
              <a:gd name="connsiteY38" fmla="*/ 1708150 h 6858000"/>
              <a:gd name="connsiteX39" fmla="*/ 4341580 w 4417162"/>
              <a:gd name="connsiteY39" fmla="*/ 1743075 h 6858000"/>
              <a:gd name="connsiteX40" fmla="*/ 4361735 w 4417162"/>
              <a:gd name="connsiteY40" fmla="*/ 1782762 h 6858000"/>
              <a:gd name="connsiteX41" fmla="*/ 4378531 w 4417162"/>
              <a:gd name="connsiteY41" fmla="*/ 1824037 h 6858000"/>
              <a:gd name="connsiteX42" fmla="*/ 4393648 w 4417162"/>
              <a:gd name="connsiteY42" fmla="*/ 1870075 h 6858000"/>
              <a:gd name="connsiteX43" fmla="*/ 4405405 w 4417162"/>
              <a:gd name="connsiteY43" fmla="*/ 1922462 h 6858000"/>
              <a:gd name="connsiteX44" fmla="*/ 4413803 w 4417162"/>
              <a:gd name="connsiteY44" fmla="*/ 1982787 h 6858000"/>
              <a:gd name="connsiteX45" fmla="*/ 4417162 w 4417162"/>
              <a:gd name="connsiteY45" fmla="*/ 2051050 h 6858000"/>
              <a:gd name="connsiteX46" fmla="*/ 4413803 w 4417162"/>
              <a:gd name="connsiteY46" fmla="*/ 2119312 h 6858000"/>
              <a:gd name="connsiteX47" fmla="*/ 4405405 w 4417162"/>
              <a:gd name="connsiteY47" fmla="*/ 2179637 h 6858000"/>
              <a:gd name="connsiteX48" fmla="*/ 4393648 w 4417162"/>
              <a:gd name="connsiteY48" fmla="*/ 2232025 h 6858000"/>
              <a:gd name="connsiteX49" fmla="*/ 4378531 w 4417162"/>
              <a:gd name="connsiteY49" fmla="*/ 2278062 h 6858000"/>
              <a:gd name="connsiteX50" fmla="*/ 4361735 w 4417162"/>
              <a:gd name="connsiteY50" fmla="*/ 2319337 h 6858000"/>
              <a:gd name="connsiteX51" fmla="*/ 4341580 w 4417162"/>
              <a:gd name="connsiteY51" fmla="*/ 2359025 h 6858000"/>
              <a:gd name="connsiteX52" fmla="*/ 4321425 w 4417162"/>
              <a:gd name="connsiteY52" fmla="*/ 2395537 h 6858000"/>
              <a:gd name="connsiteX53" fmla="*/ 4301270 w 4417162"/>
              <a:gd name="connsiteY53" fmla="*/ 2433637 h 6858000"/>
              <a:gd name="connsiteX54" fmla="*/ 4282794 w 4417162"/>
              <a:gd name="connsiteY54" fmla="*/ 2471737 h 6858000"/>
              <a:gd name="connsiteX55" fmla="*/ 4264318 w 4417162"/>
              <a:gd name="connsiteY55" fmla="*/ 2513012 h 6858000"/>
              <a:gd name="connsiteX56" fmla="*/ 4249203 w 4417162"/>
              <a:gd name="connsiteY56" fmla="*/ 2560637 h 6858000"/>
              <a:gd name="connsiteX57" fmla="*/ 4239125 w 4417162"/>
              <a:gd name="connsiteY57" fmla="*/ 2613025 h 6858000"/>
              <a:gd name="connsiteX58" fmla="*/ 4229047 w 4417162"/>
              <a:gd name="connsiteY58" fmla="*/ 2671762 h 6858000"/>
              <a:gd name="connsiteX59" fmla="*/ 4227367 w 4417162"/>
              <a:gd name="connsiteY59" fmla="*/ 2741612 h 6858000"/>
              <a:gd name="connsiteX60" fmla="*/ 4229047 w 4417162"/>
              <a:gd name="connsiteY60" fmla="*/ 2809875 h 6858000"/>
              <a:gd name="connsiteX61" fmla="*/ 4239125 w 4417162"/>
              <a:gd name="connsiteY61" fmla="*/ 2868612 h 6858000"/>
              <a:gd name="connsiteX62" fmla="*/ 4249203 w 4417162"/>
              <a:gd name="connsiteY62" fmla="*/ 2922587 h 6858000"/>
              <a:gd name="connsiteX63" fmla="*/ 4264318 w 4417162"/>
              <a:gd name="connsiteY63" fmla="*/ 2967037 h 6858000"/>
              <a:gd name="connsiteX64" fmla="*/ 4282794 w 4417162"/>
              <a:gd name="connsiteY64" fmla="*/ 3009900 h 6858000"/>
              <a:gd name="connsiteX65" fmla="*/ 4301270 w 4417162"/>
              <a:gd name="connsiteY65" fmla="*/ 3046412 h 6858000"/>
              <a:gd name="connsiteX66" fmla="*/ 4321425 w 4417162"/>
              <a:gd name="connsiteY66" fmla="*/ 3084512 h 6858000"/>
              <a:gd name="connsiteX67" fmla="*/ 4341580 w 4417162"/>
              <a:gd name="connsiteY67" fmla="*/ 3121025 h 6858000"/>
              <a:gd name="connsiteX68" fmla="*/ 4361735 w 4417162"/>
              <a:gd name="connsiteY68" fmla="*/ 3160712 h 6858000"/>
              <a:gd name="connsiteX69" fmla="*/ 4378531 w 4417162"/>
              <a:gd name="connsiteY69" fmla="*/ 3201987 h 6858000"/>
              <a:gd name="connsiteX70" fmla="*/ 4393648 w 4417162"/>
              <a:gd name="connsiteY70" fmla="*/ 3248025 h 6858000"/>
              <a:gd name="connsiteX71" fmla="*/ 4405405 w 4417162"/>
              <a:gd name="connsiteY71" fmla="*/ 3300412 h 6858000"/>
              <a:gd name="connsiteX72" fmla="*/ 4413803 w 4417162"/>
              <a:gd name="connsiteY72" fmla="*/ 3360737 h 6858000"/>
              <a:gd name="connsiteX73" fmla="*/ 4417162 w 4417162"/>
              <a:gd name="connsiteY73" fmla="*/ 3427412 h 6858000"/>
              <a:gd name="connsiteX74" fmla="*/ 4413803 w 4417162"/>
              <a:gd name="connsiteY74" fmla="*/ 3497262 h 6858000"/>
              <a:gd name="connsiteX75" fmla="*/ 4405405 w 4417162"/>
              <a:gd name="connsiteY75" fmla="*/ 3557587 h 6858000"/>
              <a:gd name="connsiteX76" fmla="*/ 4393648 w 4417162"/>
              <a:gd name="connsiteY76" fmla="*/ 3609975 h 6858000"/>
              <a:gd name="connsiteX77" fmla="*/ 4378531 w 4417162"/>
              <a:gd name="connsiteY77" fmla="*/ 3656012 h 6858000"/>
              <a:gd name="connsiteX78" fmla="*/ 4361735 w 4417162"/>
              <a:gd name="connsiteY78" fmla="*/ 3697287 h 6858000"/>
              <a:gd name="connsiteX79" fmla="*/ 4341580 w 4417162"/>
              <a:gd name="connsiteY79" fmla="*/ 3736975 h 6858000"/>
              <a:gd name="connsiteX80" fmla="*/ 4301270 w 4417162"/>
              <a:gd name="connsiteY80" fmla="*/ 3811587 h 6858000"/>
              <a:gd name="connsiteX81" fmla="*/ 4282794 w 4417162"/>
              <a:gd name="connsiteY81" fmla="*/ 3848100 h 6858000"/>
              <a:gd name="connsiteX82" fmla="*/ 4264318 w 4417162"/>
              <a:gd name="connsiteY82" fmla="*/ 3890962 h 6858000"/>
              <a:gd name="connsiteX83" fmla="*/ 4249203 w 4417162"/>
              <a:gd name="connsiteY83" fmla="*/ 3935412 h 6858000"/>
              <a:gd name="connsiteX84" fmla="*/ 4239125 w 4417162"/>
              <a:gd name="connsiteY84" fmla="*/ 3987800 h 6858000"/>
              <a:gd name="connsiteX85" fmla="*/ 4229047 w 4417162"/>
              <a:gd name="connsiteY85" fmla="*/ 4048125 h 6858000"/>
              <a:gd name="connsiteX86" fmla="*/ 4227367 w 4417162"/>
              <a:gd name="connsiteY86" fmla="*/ 4116387 h 6858000"/>
              <a:gd name="connsiteX87" fmla="*/ 4229047 w 4417162"/>
              <a:gd name="connsiteY87" fmla="*/ 4186237 h 6858000"/>
              <a:gd name="connsiteX88" fmla="*/ 4239125 w 4417162"/>
              <a:gd name="connsiteY88" fmla="*/ 4244975 h 6858000"/>
              <a:gd name="connsiteX89" fmla="*/ 4249203 w 4417162"/>
              <a:gd name="connsiteY89" fmla="*/ 4297362 h 6858000"/>
              <a:gd name="connsiteX90" fmla="*/ 4264318 w 4417162"/>
              <a:gd name="connsiteY90" fmla="*/ 4343400 h 6858000"/>
              <a:gd name="connsiteX91" fmla="*/ 4282794 w 4417162"/>
              <a:gd name="connsiteY91" fmla="*/ 4386262 h 6858000"/>
              <a:gd name="connsiteX92" fmla="*/ 4301270 w 4417162"/>
              <a:gd name="connsiteY92" fmla="*/ 4424362 h 6858000"/>
              <a:gd name="connsiteX93" fmla="*/ 4341580 w 4417162"/>
              <a:gd name="connsiteY93" fmla="*/ 4498975 h 6858000"/>
              <a:gd name="connsiteX94" fmla="*/ 4361735 w 4417162"/>
              <a:gd name="connsiteY94" fmla="*/ 4537075 h 6858000"/>
              <a:gd name="connsiteX95" fmla="*/ 4378531 w 4417162"/>
              <a:gd name="connsiteY95" fmla="*/ 4579937 h 6858000"/>
              <a:gd name="connsiteX96" fmla="*/ 4393648 w 4417162"/>
              <a:gd name="connsiteY96" fmla="*/ 4625975 h 6858000"/>
              <a:gd name="connsiteX97" fmla="*/ 4405405 w 4417162"/>
              <a:gd name="connsiteY97" fmla="*/ 4678362 h 6858000"/>
              <a:gd name="connsiteX98" fmla="*/ 4413803 w 4417162"/>
              <a:gd name="connsiteY98" fmla="*/ 4738687 h 6858000"/>
              <a:gd name="connsiteX99" fmla="*/ 4417162 w 4417162"/>
              <a:gd name="connsiteY99" fmla="*/ 4806950 h 6858000"/>
              <a:gd name="connsiteX100" fmla="*/ 4413803 w 4417162"/>
              <a:gd name="connsiteY100" fmla="*/ 4875212 h 6858000"/>
              <a:gd name="connsiteX101" fmla="*/ 4405405 w 4417162"/>
              <a:gd name="connsiteY101" fmla="*/ 4935537 h 6858000"/>
              <a:gd name="connsiteX102" fmla="*/ 4393648 w 4417162"/>
              <a:gd name="connsiteY102" fmla="*/ 4987925 h 6858000"/>
              <a:gd name="connsiteX103" fmla="*/ 4378531 w 4417162"/>
              <a:gd name="connsiteY103" fmla="*/ 5033962 h 6858000"/>
              <a:gd name="connsiteX104" fmla="*/ 4361735 w 4417162"/>
              <a:gd name="connsiteY104" fmla="*/ 5075237 h 6858000"/>
              <a:gd name="connsiteX105" fmla="*/ 4341580 w 4417162"/>
              <a:gd name="connsiteY105" fmla="*/ 5114925 h 6858000"/>
              <a:gd name="connsiteX106" fmla="*/ 4321425 w 4417162"/>
              <a:gd name="connsiteY106" fmla="*/ 5149850 h 6858000"/>
              <a:gd name="connsiteX107" fmla="*/ 4301270 w 4417162"/>
              <a:gd name="connsiteY107" fmla="*/ 5186362 h 6858000"/>
              <a:gd name="connsiteX108" fmla="*/ 4282794 w 4417162"/>
              <a:gd name="connsiteY108" fmla="*/ 5226050 h 6858000"/>
              <a:gd name="connsiteX109" fmla="*/ 4264318 w 4417162"/>
              <a:gd name="connsiteY109" fmla="*/ 5268912 h 6858000"/>
              <a:gd name="connsiteX110" fmla="*/ 4249203 w 4417162"/>
              <a:gd name="connsiteY110" fmla="*/ 5313362 h 6858000"/>
              <a:gd name="connsiteX111" fmla="*/ 4239125 w 4417162"/>
              <a:gd name="connsiteY111" fmla="*/ 5365750 h 6858000"/>
              <a:gd name="connsiteX112" fmla="*/ 4229047 w 4417162"/>
              <a:gd name="connsiteY112" fmla="*/ 5426075 h 6858000"/>
              <a:gd name="connsiteX113" fmla="*/ 4227367 w 4417162"/>
              <a:gd name="connsiteY113" fmla="*/ 5494337 h 6858000"/>
              <a:gd name="connsiteX114" fmla="*/ 4229047 w 4417162"/>
              <a:gd name="connsiteY114" fmla="*/ 5562600 h 6858000"/>
              <a:gd name="connsiteX115" fmla="*/ 4239125 w 4417162"/>
              <a:gd name="connsiteY115" fmla="*/ 5622925 h 6858000"/>
              <a:gd name="connsiteX116" fmla="*/ 4249203 w 4417162"/>
              <a:gd name="connsiteY116" fmla="*/ 5675312 h 6858000"/>
              <a:gd name="connsiteX117" fmla="*/ 4264318 w 4417162"/>
              <a:gd name="connsiteY117" fmla="*/ 5721350 h 6858000"/>
              <a:gd name="connsiteX118" fmla="*/ 4282794 w 4417162"/>
              <a:gd name="connsiteY118" fmla="*/ 5762625 h 6858000"/>
              <a:gd name="connsiteX119" fmla="*/ 4301270 w 4417162"/>
              <a:gd name="connsiteY119" fmla="*/ 5802312 h 6858000"/>
              <a:gd name="connsiteX120" fmla="*/ 4321425 w 4417162"/>
              <a:gd name="connsiteY120" fmla="*/ 5840412 h 6858000"/>
              <a:gd name="connsiteX121" fmla="*/ 4341580 w 4417162"/>
              <a:gd name="connsiteY121" fmla="*/ 5876925 h 6858000"/>
              <a:gd name="connsiteX122" fmla="*/ 4361735 w 4417162"/>
              <a:gd name="connsiteY122" fmla="*/ 5915025 h 6858000"/>
              <a:gd name="connsiteX123" fmla="*/ 4378531 w 4417162"/>
              <a:gd name="connsiteY123" fmla="*/ 5956300 h 6858000"/>
              <a:gd name="connsiteX124" fmla="*/ 4393648 w 4417162"/>
              <a:gd name="connsiteY124" fmla="*/ 6003925 h 6858000"/>
              <a:gd name="connsiteX125" fmla="*/ 4405405 w 4417162"/>
              <a:gd name="connsiteY125" fmla="*/ 6056312 h 6858000"/>
              <a:gd name="connsiteX126" fmla="*/ 4413803 w 4417162"/>
              <a:gd name="connsiteY126" fmla="*/ 6113462 h 6858000"/>
              <a:gd name="connsiteX127" fmla="*/ 4417162 w 4417162"/>
              <a:gd name="connsiteY127" fmla="*/ 6183312 h 6858000"/>
              <a:gd name="connsiteX128" fmla="*/ 4413803 w 4417162"/>
              <a:gd name="connsiteY128" fmla="*/ 6251575 h 6858000"/>
              <a:gd name="connsiteX129" fmla="*/ 4405405 w 4417162"/>
              <a:gd name="connsiteY129" fmla="*/ 6311900 h 6858000"/>
              <a:gd name="connsiteX130" fmla="*/ 4393648 w 4417162"/>
              <a:gd name="connsiteY130" fmla="*/ 6361112 h 6858000"/>
              <a:gd name="connsiteX131" fmla="*/ 4378531 w 4417162"/>
              <a:gd name="connsiteY131" fmla="*/ 6407150 h 6858000"/>
              <a:gd name="connsiteX132" fmla="*/ 4361735 w 4417162"/>
              <a:gd name="connsiteY132" fmla="*/ 6448425 h 6858000"/>
              <a:gd name="connsiteX133" fmla="*/ 4343260 w 4417162"/>
              <a:gd name="connsiteY133" fmla="*/ 6488112 h 6858000"/>
              <a:gd name="connsiteX134" fmla="*/ 4324784 w 4417162"/>
              <a:gd name="connsiteY134" fmla="*/ 6523037 h 6858000"/>
              <a:gd name="connsiteX135" fmla="*/ 4304629 w 4417162"/>
              <a:gd name="connsiteY135" fmla="*/ 6561137 h 6858000"/>
              <a:gd name="connsiteX136" fmla="*/ 4284474 w 4417162"/>
              <a:gd name="connsiteY136" fmla="*/ 6597650 h 6858000"/>
              <a:gd name="connsiteX137" fmla="*/ 4267678 w 4417162"/>
              <a:gd name="connsiteY137" fmla="*/ 6640512 h 6858000"/>
              <a:gd name="connsiteX138" fmla="*/ 4250882 w 4417162"/>
              <a:gd name="connsiteY138" fmla="*/ 6683375 h 6858000"/>
              <a:gd name="connsiteX139" fmla="*/ 4240804 w 4417162"/>
              <a:gd name="connsiteY139" fmla="*/ 6735762 h 6858000"/>
              <a:gd name="connsiteX140" fmla="*/ 4232407 w 4417162"/>
              <a:gd name="connsiteY140" fmla="*/ 6791325 h 6858000"/>
              <a:gd name="connsiteX141" fmla="*/ 4227367 w 4417162"/>
              <a:gd name="connsiteY141" fmla="*/ 6858000 h 6858000"/>
              <a:gd name="connsiteX142" fmla="*/ 2310062 w 4417162"/>
              <a:gd name="connsiteY142" fmla="*/ 6858000 h 6858000"/>
              <a:gd name="connsiteX143" fmla="*/ 144378 w 4417162"/>
              <a:gd name="connsiteY143" fmla="*/ 6858000 h 6858000"/>
              <a:gd name="connsiteX144" fmla="*/ 0 w 4417162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417162" h="6858000">
                <a:moveTo>
                  <a:pt x="0" y="0"/>
                </a:moveTo>
                <a:lnTo>
                  <a:pt x="144378" y="0"/>
                </a:lnTo>
                <a:lnTo>
                  <a:pt x="2310062" y="0"/>
                </a:lnTo>
                <a:lnTo>
                  <a:pt x="4227367" y="0"/>
                </a:lnTo>
                <a:lnTo>
                  <a:pt x="4232407" y="66675"/>
                </a:lnTo>
                <a:lnTo>
                  <a:pt x="4240804" y="122237"/>
                </a:lnTo>
                <a:lnTo>
                  <a:pt x="4250882" y="174625"/>
                </a:lnTo>
                <a:lnTo>
                  <a:pt x="4267678" y="217487"/>
                </a:lnTo>
                <a:lnTo>
                  <a:pt x="4284474" y="260350"/>
                </a:lnTo>
                <a:lnTo>
                  <a:pt x="4304629" y="296862"/>
                </a:lnTo>
                <a:lnTo>
                  <a:pt x="4324784" y="334962"/>
                </a:lnTo>
                <a:lnTo>
                  <a:pt x="4343260" y="369887"/>
                </a:lnTo>
                <a:lnTo>
                  <a:pt x="4361735" y="409575"/>
                </a:lnTo>
                <a:lnTo>
                  <a:pt x="4378531" y="450850"/>
                </a:lnTo>
                <a:lnTo>
                  <a:pt x="4393648" y="496887"/>
                </a:lnTo>
                <a:lnTo>
                  <a:pt x="4405405" y="546100"/>
                </a:lnTo>
                <a:lnTo>
                  <a:pt x="4413803" y="606425"/>
                </a:lnTo>
                <a:lnTo>
                  <a:pt x="4417162" y="673100"/>
                </a:lnTo>
                <a:lnTo>
                  <a:pt x="4413803" y="744537"/>
                </a:lnTo>
                <a:lnTo>
                  <a:pt x="4405405" y="801687"/>
                </a:lnTo>
                <a:lnTo>
                  <a:pt x="4393648" y="854075"/>
                </a:lnTo>
                <a:lnTo>
                  <a:pt x="4378531" y="901700"/>
                </a:lnTo>
                <a:lnTo>
                  <a:pt x="4361735" y="942975"/>
                </a:lnTo>
                <a:lnTo>
                  <a:pt x="4341580" y="981075"/>
                </a:lnTo>
                <a:lnTo>
                  <a:pt x="4321425" y="1017587"/>
                </a:lnTo>
                <a:lnTo>
                  <a:pt x="4301270" y="1055687"/>
                </a:lnTo>
                <a:lnTo>
                  <a:pt x="4282794" y="1095375"/>
                </a:lnTo>
                <a:lnTo>
                  <a:pt x="4264318" y="1136650"/>
                </a:lnTo>
                <a:lnTo>
                  <a:pt x="4249203" y="1182687"/>
                </a:lnTo>
                <a:lnTo>
                  <a:pt x="4239125" y="1235075"/>
                </a:lnTo>
                <a:lnTo>
                  <a:pt x="4229047" y="1295400"/>
                </a:lnTo>
                <a:lnTo>
                  <a:pt x="4227367" y="1363662"/>
                </a:lnTo>
                <a:lnTo>
                  <a:pt x="4229047" y="1431925"/>
                </a:lnTo>
                <a:lnTo>
                  <a:pt x="4239125" y="1492250"/>
                </a:lnTo>
                <a:lnTo>
                  <a:pt x="4249203" y="1544637"/>
                </a:lnTo>
                <a:lnTo>
                  <a:pt x="4264318" y="1589087"/>
                </a:lnTo>
                <a:lnTo>
                  <a:pt x="4282794" y="1631950"/>
                </a:lnTo>
                <a:lnTo>
                  <a:pt x="4301270" y="1671637"/>
                </a:lnTo>
                <a:lnTo>
                  <a:pt x="4321425" y="1708150"/>
                </a:lnTo>
                <a:lnTo>
                  <a:pt x="4341580" y="1743075"/>
                </a:lnTo>
                <a:lnTo>
                  <a:pt x="4361735" y="1782762"/>
                </a:lnTo>
                <a:lnTo>
                  <a:pt x="4378531" y="1824037"/>
                </a:lnTo>
                <a:lnTo>
                  <a:pt x="4393648" y="1870075"/>
                </a:lnTo>
                <a:lnTo>
                  <a:pt x="4405405" y="1922462"/>
                </a:lnTo>
                <a:lnTo>
                  <a:pt x="4413803" y="1982787"/>
                </a:lnTo>
                <a:lnTo>
                  <a:pt x="4417162" y="2051050"/>
                </a:lnTo>
                <a:lnTo>
                  <a:pt x="4413803" y="2119312"/>
                </a:lnTo>
                <a:lnTo>
                  <a:pt x="4405405" y="2179637"/>
                </a:lnTo>
                <a:lnTo>
                  <a:pt x="4393648" y="2232025"/>
                </a:lnTo>
                <a:lnTo>
                  <a:pt x="4378531" y="2278062"/>
                </a:lnTo>
                <a:lnTo>
                  <a:pt x="4361735" y="2319337"/>
                </a:lnTo>
                <a:lnTo>
                  <a:pt x="4341580" y="2359025"/>
                </a:lnTo>
                <a:lnTo>
                  <a:pt x="4321425" y="2395537"/>
                </a:lnTo>
                <a:lnTo>
                  <a:pt x="4301270" y="2433637"/>
                </a:lnTo>
                <a:lnTo>
                  <a:pt x="4282794" y="2471737"/>
                </a:lnTo>
                <a:lnTo>
                  <a:pt x="4264318" y="2513012"/>
                </a:lnTo>
                <a:lnTo>
                  <a:pt x="4249203" y="2560637"/>
                </a:lnTo>
                <a:lnTo>
                  <a:pt x="4239125" y="2613025"/>
                </a:lnTo>
                <a:lnTo>
                  <a:pt x="4229047" y="2671762"/>
                </a:lnTo>
                <a:lnTo>
                  <a:pt x="4227367" y="2741612"/>
                </a:lnTo>
                <a:lnTo>
                  <a:pt x="4229047" y="2809875"/>
                </a:lnTo>
                <a:lnTo>
                  <a:pt x="4239125" y="2868612"/>
                </a:lnTo>
                <a:lnTo>
                  <a:pt x="4249203" y="2922587"/>
                </a:lnTo>
                <a:lnTo>
                  <a:pt x="4264318" y="2967037"/>
                </a:lnTo>
                <a:lnTo>
                  <a:pt x="4282794" y="3009900"/>
                </a:lnTo>
                <a:lnTo>
                  <a:pt x="4301270" y="3046412"/>
                </a:lnTo>
                <a:lnTo>
                  <a:pt x="4321425" y="3084512"/>
                </a:lnTo>
                <a:lnTo>
                  <a:pt x="4341580" y="3121025"/>
                </a:lnTo>
                <a:lnTo>
                  <a:pt x="4361735" y="3160712"/>
                </a:lnTo>
                <a:lnTo>
                  <a:pt x="4378531" y="3201987"/>
                </a:lnTo>
                <a:lnTo>
                  <a:pt x="4393648" y="3248025"/>
                </a:lnTo>
                <a:lnTo>
                  <a:pt x="4405405" y="3300412"/>
                </a:lnTo>
                <a:lnTo>
                  <a:pt x="4413803" y="3360737"/>
                </a:lnTo>
                <a:lnTo>
                  <a:pt x="4417162" y="3427412"/>
                </a:lnTo>
                <a:lnTo>
                  <a:pt x="4413803" y="3497262"/>
                </a:lnTo>
                <a:lnTo>
                  <a:pt x="4405405" y="3557587"/>
                </a:lnTo>
                <a:lnTo>
                  <a:pt x="4393648" y="3609975"/>
                </a:lnTo>
                <a:lnTo>
                  <a:pt x="4378531" y="3656012"/>
                </a:lnTo>
                <a:lnTo>
                  <a:pt x="4361735" y="3697287"/>
                </a:lnTo>
                <a:lnTo>
                  <a:pt x="4341580" y="3736975"/>
                </a:lnTo>
                <a:lnTo>
                  <a:pt x="4301270" y="3811587"/>
                </a:lnTo>
                <a:lnTo>
                  <a:pt x="4282794" y="3848100"/>
                </a:lnTo>
                <a:lnTo>
                  <a:pt x="4264318" y="3890962"/>
                </a:lnTo>
                <a:lnTo>
                  <a:pt x="4249203" y="3935412"/>
                </a:lnTo>
                <a:lnTo>
                  <a:pt x="4239125" y="3987800"/>
                </a:lnTo>
                <a:lnTo>
                  <a:pt x="4229047" y="4048125"/>
                </a:lnTo>
                <a:lnTo>
                  <a:pt x="4227367" y="4116387"/>
                </a:lnTo>
                <a:lnTo>
                  <a:pt x="4229047" y="4186237"/>
                </a:lnTo>
                <a:lnTo>
                  <a:pt x="4239125" y="4244975"/>
                </a:lnTo>
                <a:lnTo>
                  <a:pt x="4249203" y="4297362"/>
                </a:lnTo>
                <a:lnTo>
                  <a:pt x="4264318" y="4343400"/>
                </a:lnTo>
                <a:lnTo>
                  <a:pt x="4282794" y="4386262"/>
                </a:lnTo>
                <a:lnTo>
                  <a:pt x="4301270" y="4424362"/>
                </a:lnTo>
                <a:lnTo>
                  <a:pt x="4341580" y="4498975"/>
                </a:lnTo>
                <a:lnTo>
                  <a:pt x="4361735" y="4537075"/>
                </a:lnTo>
                <a:lnTo>
                  <a:pt x="4378531" y="4579937"/>
                </a:lnTo>
                <a:lnTo>
                  <a:pt x="4393648" y="4625975"/>
                </a:lnTo>
                <a:lnTo>
                  <a:pt x="4405405" y="4678362"/>
                </a:lnTo>
                <a:lnTo>
                  <a:pt x="4413803" y="4738687"/>
                </a:lnTo>
                <a:lnTo>
                  <a:pt x="4417162" y="4806950"/>
                </a:lnTo>
                <a:lnTo>
                  <a:pt x="4413803" y="4875212"/>
                </a:lnTo>
                <a:lnTo>
                  <a:pt x="4405405" y="4935537"/>
                </a:lnTo>
                <a:lnTo>
                  <a:pt x="4393648" y="4987925"/>
                </a:lnTo>
                <a:lnTo>
                  <a:pt x="4378531" y="5033962"/>
                </a:lnTo>
                <a:lnTo>
                  <a:pt x="4361735" y="5075237"/>
                </a:lnTo>
                <a:lnTo>
                  <a:pt x="4341580" y="5114925"/>
                </a:lnTo>
                <a:lnTo>
                  <a:pt x="4321425" y="5149850"/>
                </a:lnTo>
                <a:lnTo>
                  <a:pt x="4301270" y="5186362"/>
                </a:lnTo>
                <a:lnTo>
                  <a:pt x="4282794" y="5226050"/>
                </a:lnTo>
                <a:lnTo>
                  <a:pt x="4264318" y="5268912"/>
                </a:lnTo>
                <a:lnTo>
                  <a:pt x="4249203" y="5313362"/>
                </a:lnTo>
                <a:lnTo>
                  <a:pt x="4239125" y="5365750"/>
                </a:lnTo>
                <a:lnTo>
                  <a:pt x="4229047" y="5426075"/>
                </a:lnTo>
                <a:lnTo>
                  <a:pt x="4227367" y="5494337"/>
                </a:lnTo>
                <a:lnTo>
                  <a:pt x="4229047" y="5562600"/>
                </a:lnTo>
                <a:lnTo>
                  <a:pt x="4239125" y="5622925"/>
                </a:lnTo>
                <a:lnTo>
                  <a:pt x="4249203" y="5675312"/>
                </a:lnTo>
                <a:lnTo>
                  <a:pt x="4264318" y="5721350"/>
                </a:lnTo>
                <a:lnTo>
                  <a:pt x="4282794" y="5762625"/>
                </a:lnTo>
                <a:lnTo>
                  <a:pt x="4301270" y="5802312"/>
                </a:lnTo>
                <a:lnTo>
                  <a:pt x="4321425" y="5840412"/>
                </a:lnTo>
                <a:lnTo>
                  <a:pt x="4341580" y="5876925"/>
                </a:lnTo>
                <a:lnTo>
                  <a:pt x="4361735" y="5915025"/>
                </a:lnTo>
                <a:lnTo>
                  <a:pt x="4378531" y="5956300"/>
                </a:lnTo>
                <a:lnTo>
                  <a:pt x="4393648" y="6003925"/>
                </a:lnTo>
                <a:lnTo>
                  <a:pt x="4405405" y="6056312"/>
                </a:lnTo>
                <a:lnTo>
                  <a:pt x="4413803" y="6113462"/>
                </a:lnTo>
                <a:lnTo>
                  <a:pt x="4417162" y="6183312"/>
                </a:lnTo>
                <a:lnTo>
                  <a:pt x="4413803" y="6251575"/>
                </a:lnTo>
                <a:lnTo>
                  <a:pt x="4405405" y="6311900"/>
                </a:lnTo>
                <a:lnTo>
                  <a:pt x="4393648" y="6361112"/>
                </a:lnTo>
                <a:lnTo>
                  <a:pt x="4378531" y="6407150"/>
                </a:lnTo>
                <a:lnTo>
                  <a:pt x="4361735" y="6448425"/>
                </a:lnTo>
                <a:lnTo>
                  <a:pt x="4343260" y="6488112"/>
                </a:lnTo>
                <a:lnTo>
                  <a:pt x="4324784" y="6523037"/>
                </a:lnTo>
                <a:lnTo>
                  <a:pt x="4304629" y="6561137"/>
                </a:lnTo>
                <a:lnTo>
                  <a:pt x="4284474" y="6597650"/>
                </a:lnTo>
                <a:lnTo>
                  <a:pt x="4267678" y="6640512"/>
                </a:lnTo>
                <a:lnTo>
                  <a:pt x="4250882" y="6683375"/>
                </a:lnTo>
                <a:lnTo>
                  <a:pt x="4240804" y="6735762"/>
                </a:lnTo>
                <a:lnTo>
                  <a:pt x="4232407" y="6791325"/>
                </a:lnTo>
                <a:lnTo>
                  <a:pt x="4227367" y="6858000"/>
                </a:lnTo>
                <a:lnTo>
                  <a:pt x="2310062" y="6858000"/>
                </a:lnTo>
                <a:lnTo>
                  <a:pt x="14437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</p:sp>
      <p:sp useBgFill="1">
        <p:nvSpPr>
          <p:cNvPr id="40" name="Freeform: Shape 39">
            <a:extLst>
              <a:ext uri="{FF2B5EF4-FFF2-40B4-BE49-F238E27FC236}">
                <a16:creationId xmlns:a16="http://schemas.microsoft.com/office/drawing/2014/main" id="{A7A4B465-FBCC-4CD4-89A1-82992A7B4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272784" cy="6858000"/>
          </a:xfrm>
          <a:custGeom>
            <a:avLst/>
            <a:gdLst>
              <a:gd name="connsiteX0" fmla="*/ 0 w 4272784"/>
              <a:gd name="connsiteY0" fmla="*/ 0 h 6858000"/>
              <a:gd name="connsiteX1" fmla="*/ 4082989 w 4272784"/>
              <a:gd name="connsiteY1" fmla="*/ 0 h 6858000"/>
              <a:gd name="connsiteX2" fmla="*/ 4088029 w 4272784"/>
              <a:gd name="connsiteY2" fmla="*/ 66675 h 6858000"/>
              <a:gd name="connsiteX3" fmla="*/ 4096426 w 4272784"/>
              <a:gd name="connsiteY3" fmla="*/ 122237 h 6858000"/>
              <a:gd name="connsiteX4" fmla="*/ 4106504 w 4272784"/>
              <a:gd name="connsiteY4" fmla="*/ 174625 h 6858000"/>
              <a:gd name="connsiteX5" fmla="*/ 4123300 w 4272784"/>
              <a:gd name="connsiteY5" fmla="*/ 217487 h 6858000"/>
              <a:gd name="connsiteX6" fmla="*/ 4140096 w 4272784"/>
              <a:gd name="connsiteY6" fmla="*/ 260350 h 6858000"/>
              <a:gd name="connsiteX7" fmla="*/ 4160251 w 4272784"/>
              <a:gd name="connsiteY7" fmla="*/ 296862 h 6858000"/>
              <a:gd name="connsiteX8" fmla="*/ 4180406 w 4272784"/>
              <a:gd name="connsiteY8" fmla="*/ 334962 h 6858000"/>
              <a:gd name="connsiteX9" fmla="*/ 4198882 w 4272784"/>
              <a:gd name="connsiteY9" fmla="*/ 369887 h 6858000"/>
              <a:gd name="connsiteX10" fmla="*/ 4217357 w 4272784"/>
              <a:gd name="connsiteY10" fmla="*/ 409575 h 6858000"/>
              <a:gd name="connsiteX11" fmla="*/ 4234153 w 4272784"/>
              <a:gd name="connsiteY11" fmla="*/ 450850 h 6858000"/>
              <a:gd name="connsiteX12" fmla="*/ 4249270 w 4272784"/>
              <a:gd name="connsiteY12" fmla="*/ 496887 h 6858000"/>
              <a:gd name="connsiteX13" fmla="*/ 4261027 w 4272784"/>
              <a:gd name="connsiteY13" fmla="*/ 546100 h 6858000"/>
              <a:gd name="connsiteX14" fmla="*/ 4269425 w 4272784"/>
              <a:gd name="connsiteY14" fmla="*/ 606425 h 6858000"/>
              <a:gd name="connsiteX15" fmla="*/ 4272784 w 4272784"/>
              <a:gd name="connsiteY15" fmla="*/ 673100 h 6858000"/>
              <a:gd name="connsiteX16" fmla="*/ 4269425 w 4272784"/>
              <a:gd name="connsiteY16" fmla="*/ 744537 h 6858000"/>
              <a:gd name="connsiteX17" fmla="*/ 4261027 w 4272784"/>
              <a:gd name="connsiteY17" fmla="*/ 801687 h 6858000"/>
              <a:gd name="connsiteX18" fmla="*/ 4249270 w 4272784"/>
              <a:gd name="connsiteY18" fmla="*/ 854075 h 6858000"/>
              <a:gd name="connsiteX19" fmla="*/ 4234153 w 4272784"/>
              <a:gd name="connsiteY19" fmla="*/ 901700 h 6858000"/>
              <a:gd name="connsiteX20" fmla="*/ 4217357 w 4272784"/>
              <a:gd name="connsiteY20" fmla="*/ 942975 h 6858000"/>
              <a:gd name="connsiteX21" fmla="*/ 4197202 w 4272784"/>
              <a:gd name="connsiteY21" fmla="*/ 981075 h 6858000"/>
              <a:gd name="connsiteX22" fmla="*/ 4177047 w 4272784"/>
              <a:gd name="connsiteY22" fmla="*/ 1017587 h 6858000"/>
              <a:gd name="connsiteX23" fmla="*/ 4156892 w 4272784"/>
              <a:gd name="connsiteY23" fmla="*/ 1055687 h 6858000"/>
              <a:gd name="connsiteX24" fmla="*/ 4138416 w 4272784"/>
              <a:gd name="connsiteY24" fmla="*/ 1095375 h 6858000"/>
              <a:gd name="connsiteX25" fmla="*/ 4119940 w 4272784"/>
              <a:gd name="connsiteY25" fmla="*/ 1136650 h 6858000"/>
              <a:gd name="connsiteX26" fmla="*/ 4104825 w 4272784"/>
              <a:gd name="connsiteY26" fmla="*/ 1182687 h 6858000"/>
              <a:gd name="connsiteX27" fmla="*/ 4094747 w 4272784"/>
              <a:gd name="connsiteY27" fmla="*/ 1235075 h 6858000"/>
              <a:gd name="connsiteX28" fmla="*/ 4084669 w 4272784"/>
              <a:gd name="connsiteY28" fmla="*/ 1295400 h 6858000"/>
              <a:gd name="connsiteX29" fmla="*/ 4082989 w 4272784"/>
              <a:gd name="connsiteY29" fmla="*/ 1363662 h 6858000"/>
              <a:gd name="connsiteX30" fmla="*/ 4084669 w 4272784"/>
              <a:gd name="connsiteY30" fmla="*/ 1431925 h 6858000"/>
              <a:gd name="connsiteX31" fmla="*/ 4094747 w 4272784"/>
              <a:gd name="connsiteY31" fmla="*/ 1492250 h 6858000"/>
              <a:gd name="connsiteX32" fmla="*/ 4104825 w 4272784"/>
              <a:gd name="connsiteY32" fmla="*/ 1544637 h 6858000"/>
              <a:gd name="connsiteX33" fmla="*/ 4119940 w 4272784"/>
              <a:gd name="connsiteY33" fmla="*/ 1589087 h 6858000"/>
              <a:gd name="connsiteX34" fmla="*/ 4138416 w 4272784"/>
              <a:gd name="connsiteY34" fmla="*/ 1631950 h 6858000"/>
              <a:gd name="connsiteX35" fmla="*/ 4156892 w 4272784"/>
              <a:gd name="connsiteY35" fmla="*/ 1671637 h 6858000"/>
              <a:gd name="connsiteX36" fmla="*/ 4177047 w 4272784"/>
              <a:gd name="connsiteY36" fmla="*/ 1708150 h 6858000"/>
              <a:gd name="connsiteX37" fmla="*/ 4197202 w 4272784"/>
              <a:gd name="connsiteY37" fmla="*/ 1743075 h 6858000"/>
              <a:gd name="connsiteX38" fmla="*/ 4217357 w 4272784"/>
              <a:gd name="connsiteY38" fmla="*/ 1782762 h 6858000"/>
              <a:gd name="connsiteX39" fmla="*/ 4234153 w 4272784"/>
              <a:gd name="connsiteY39" fmla="*/ 1824037 h 6858000"/>
              <a:gd name="connsiteX40" fmla="*/ 4249270 w 4272784"/>
              <a:gd name="connsiteY40" fmla="*/ 1870075 h 6858000"/>
              <a:gd name="connsiteX41" fmla="*/ 4261027 w 4272784"/>
              <a:gd name="connsiteY41" fmla="*/ 1922462 h 6858000"/>
              <a:gd name="connsiteX42" fmla="*/ 4269425 w 4272784"/>
              <a:gd name="connsiteY42" fmla="*/ 1982787 h 6858000"/>
              <a:gd name="connsiteX43" fmla="*/ 4272784 w 4272784"/>
              <a:gd name="connsiteY43" fmla="*/ 2051050 h 6858000"/>
              <a:gd name="connsiteX44" fmla="*/ 4269425 w 4272784"/>
              <a:gd name="connsiteY44" fmla="*/ 2119312 h 6858000"/>
              <a:gd name="connsiteX45" fmla="*/ 4261027 w 4272784"/>
              <a:gd name="connsiteY45" fmla="*/ 2179637 h 6858000"/>
              <a:gd name="connsiteX46" fmla="*/ 4249270 w 4272784"/>
              <a:gd name="connsiteY46" fmla="*/ 2232025 h 6858000"/>
              <a:gd name="connsiteX47" fmla="*/ 4234153 w 4272784"/>
              <a:gd name="connsiteY47" fmla="*/ 2278062 h 6858000"/>
              <a:gd name="connsiteX48" fmla="*/ 4217357 w 4272784"/>
              <a:gd name="connsiteY48" fmla="*/ 2319337 h 6858000"/>
              <a:gd name="connsiteX49" fmla="*/ 4197202 w 4272784"/>
              <a:gd name="connsiteY49" fmla="*/ 2359025 h 6858000"/>
              <a:gd name="connsiteX50" fmla="*/ 4177047 w 4272784"/>
              <a:gd name="connsiteY50" fmla="*/ 2395537 h 6858000"/>
              <a:gd name="connsiteX51" fmla="*/ 4156892 w 4272784"/>
              <a:gd name="connsiteY51" fmla="*/ 2433637 h 6858000"/>
              <a:gd name="connsiteX52" fmla="*/ 4138416 w 4272784"/>
              <a:gd name="connsiteY52" fmla="*/ 2471737 h 6858000"/>
              <a:gd name="connsiteX53" fmla="*/ 4119940 w 4272784"/>
              <a:gd name="connsiteY53" fmla="*/ 2513012 h 6858000"/>
              <a:gd name="connsiteX54" fmla="*/ 4104825 w 4272784"/>
              <a:gd name="connsiteY54" fmla="*/ 2560637 h 6858000"/>
              <a:gd name="connsiteX55" fmla="*/ 4094747 w 4272784"/>
              <a:gd name="connsiteY55" fmla="*/ 2613025 h 6858000"/>
              <a:gd name="connsiteX56" fmla="*/ 4084669 w 4272784"/>
              <a:gd name="connsiteY56" fmla="*/ 2671762 h 6858000"/>
              <a:gd name="connsiteX57" fmla="*/ 4082989 w 4272784"/>
              <a:gd name="connsiteY57" fmla="*/ 2741612 h 6858000"/>
              <a:gd name="connsiteX58" fmla="*/ 4084669 w 4272784"/>
              <a:gd name="connsiteY58" fmla="*/ 2809875 h 6858000"/>
              <a:gd name="connsiteX59" fmla="*/ 4094747 w 4272784"/>
              <a:gd name="connsiteY59" fmla="*/ 2868612 h 6858000"/>
              <a:gd name="connsiteX60" fmla="*/ 4104825 w 4272784"/>
              <a:gd name="connsiteY60" fmla="*/ 2922587 h 6858000"/>
              <a:gd name="connsiteX61" fmla="*/ 4119940 w 4272784"/>
              <a:gd name="connsiteY61" fmla="*/ 2967037 h 6858000"/>
              <a:gd name="connsiteX62" fmla="*/ 4138416 w 4272784"/>
              <a:gd name="connsiteY62" fmla="*/ 3009900 h 6858000"/>
              <a:gd name="connsiteX63" fmla="*/ 4156892 w 4272784"/>
              <a:gd name="connsiteY63" fmla="*/ 3046412 h 6858000"/>
              <a:gd name="connsiteX64" fmla="*/ 4177047 w 4272784"/>
              <a:gd name="connsiteY64" fmla="*/ 3084512 h 6858000"/>
              <a:gd name="connsiteX65" fmla="*/ 4197202 w 4272784"/>
              <a:gd name="connsiteY65" fmla="*/ 3121025 h 6858000"/>
              <a:gd name="connsiteX66" fmla="*/ 4217357 w 4272784"/>
              <a:gd name="connsiteY66" fmla="*/ 3160712 h 6858000"/>
              <a:gd name="connsiteX67" fmla="*/ 4234153 w 4272784"/>
              <a:gd name="connsiteY67" fmla="*/ 3201987 h 6858000"/>
              <a:gd name="connsiteX68" fmla="*/ 4249270 w 4272784"/>
              <a:gd name="connsiteY68" fmla="*/ 3248025 h 6858000"/>
              <a:gd name="connsiteX69" fmla="*/ 4261027 w 4272784"/>
              <a:gd name="connsiteY69" fmla="*/ 3300412 h 6858000"/>
              <a:gd name="connsiteX70" fmla="*/ 4269425 w 4272784"/>
              <a:gd name="connsiteY70" fmla="*/ 3360737 h 6858000"/>
              <a:gd name="connsiteX71" fmla="*/ 4272784 w 4272784"/>
              <a:gd name="connsiteY71" fmla="*/ 3427412 h 6858000"/>
              <a:gd name="connsiteX72" fmla="*/ 4269425 w 4272784"/>
              <a:gd name="connsiteY72" fmla="*/ 3497262 h 6858000"/>
              <a:gd name="connsiteX73" fmla="*/ 4261027 w 4272784"/>
              <a:gd name="connsiteY73" fmla="*/ 3557587 h 6858000"/>
              <a:gd name="connsiteX74" fmla="*/ 4249270 w 4272784"/>
              <a:gd name="connsiteY74" fmla="*/ 3609975 h 6858000"/>
              <a:gd name="connsiteX75" fmla="*/ 4234153 w 4272784"/>
              <a:gd name="connsiteY75" fmla="*/ 3656012 h 6858000"/>
              <a:gd name="connsiteX76" fmla="*/ 4217357 w 4272784"/>
              <a:gd name="connsiteY76" fmla="*/ 3697287 h 6858000"/>
              <a:gd name="connsiteX77" fmla="*/ 4197202 w 4272784"/>
              <a:gd name="connsiteY77" fmla="*/ 3736975 h 6858000"/>
              <a:gd name="connsiteX78" fmla="*/ 4156892 w 4272784"/>
              <a:gd name="connsiteY78" fmla="*/ 3811587 h 6858000"/>
              <a:gd name="connsiteX79" fmla="*/ 4138416 w 4272784"/>
              <a:gd name="connsiteY79" fmla="*/ 3848100 h 6858000"/>
              <a:gd name="connsiteX80" fmla="*/ 4119940 w 4272784"/>
              <a:gd name="connsiteY80" fmla="*/ 3890962 h 6858000"/>
              <a:gd name="connsiteX81" fmla="*/ 4104825 w 4272784"/>
              <a:gd name="connsiteY81" fmla="*/ 3935412 h 6858000"/>
              <a:gd name="connsiteX82" fmla="*/ 4094747 w 4272784"/>
              <a:gd name="connsiteY82" fmla="*/ 3987800 h 6858000"/>
              <a:gd name="connsiteX83" fmla="*/ 4084669 w 4272784"/>
              <a:gd name="connsiteY83" fmla="*/ 4048125 h 6858000"/>
              <a:gd name="connsiteX84" fmla="*/ 4082989 w 4272784"/>
              <a:gd name="connsiteY84" fmla="*/ 4116387 h 6858000"/>
              <a:gd name="connsiteX85" fmla="*/ 4084669 w 4272784"/>
              <a:gd name="connsiteY85" fmla="*/ 4186237 h 6858000"/>
              <a:gd name="connsiteX86" fmla="*/ 4094747 w 4272784"/>
              <a:gd name="connsiteY86" fmla="*/ 4244975 h 6858000"/>
              <a:gd name="connsiteX87" fmla="*/ 4104825 w 4272784"/>
              <a:gd name="connsiteY87" fmla="*/ 4297362 h 6858000"/>
              <a:gd name="connsiteX88" fmla="*/ 4119940 w 4272784"/>
              <a:gd name="connsiteY88" fmla="*/ 4343400 h 6858000"/>
              <a:gd name="connsiteX89" fmla="*/ 4138416 w 4272784"/>
              <a:gd name="connsiteY89" fmla="*/ 4386262 h 6858000"/>
              <a:gd name="connsiteX90" fmla="*/ 4156892 w 4272784"/>
              <a:gd name="connsiteY90" fmla="*/ 4424362 h 6858000"/>
              <a:gd name="connsiteX91" fmla="*/ 4197202 w 4272784"/>
              <a:gd name="connsiteY91" fmla="*/ 4498975 h 6858000"/>
              <a:gd name="connsiteX92" fmla="*/ 4217357 w 4272784"/>
              <a:gd name="connsiteY92" fmla="*/ 4537075 h 6858000"/>
              <a:gd name="connsiteX93" fmla="*/ 4234153 w 4272784"/>
              <a:gd name="connsiteY93" fmla="*/ 4579937 h 6858000"/>
              <a:gd name="connsiteX94" fmla="*/ 4249270 w 4272784"/>
              <a:gd name="connsiteY94" fmla="*/ 4625975 h 6858000"/>
              <a:gd name="connsiteX95" fmla="*/ 4261027 w 4272784"/>
              <a:gd name="connsiteY95" fmla="*/ 4678362 h 6858000"/>
              <a:gd name="connsiteX96" fmla="*/ 4269425 w 4272784"/>
              <a:gd name="connsiteY96" fmla="*/ 4738687 h 6858000"/>
              <a:gd name="connsiteX97" fmla="*/ 4272784 w 4272784"/>
              <a:gd name="connsiteY97" fmla="*/ 4806950 h 6858000"/>
              <a:gd name="connsiteX98" fmla="*/ 4269425 w 4272784"/>
              <a:gd name="connsiteY98" fmla="*/ 4875212 h 6858000"/>
              <a:gd name="connsiteX99" fmla="*/ 4261027 w 4272784"/>
              <a:gd name="connsiteY99" fmla="*/ 4935537 h 6858000"/>
              <a:gd name="connsiteX100" fmla="*/ 4249270 w 4272784"/>
              <a:gd name="connsiteY100" fmla="*/ 4987925 h 6858000"/>
              <a:gd name="connsiteX101" fmla="*/ 4234153 w 4272784"/>
              <a:gd name="connsiteY101" fmla="*/ 5033962 h 6858000"/>
              <a:gd name="connsiteX102" fmla="*/ 4217357 w 4272784"/>
              <a:gd name="connsiteY102" fmla="*/ 5075237 h 6858000"/>
              <a:gd name="connsiteX103" fmla="*/ 4197202 w 4272784"/>
              <a:gd name="connsiteY103" fmla="*/ 5114925 h 6858000"/>
              <a:gd name="connsiteX104" fmla="*/ 4177047 w 4272784"/>
              <a:gd name="connsiteY104" fmla="*/ 5149850 h 6858000"/>
              <a:gd name="connsiteX105" fmla="*/ 4156892 w 4272784"/>
              <a:gd name="connsiteY105" fmla="*/ 5186362 h 6858000"/>
              <a:gd name="connsiteX106" fmla="*/ 4138416 w 4272784"/>
              <a:gd name="connsiteY106" fmla="*/ 5226050 h 6858000"/>
              <a:gd name="connsiteX107" fmla="*/ 4119940 w 4272784"/>
              <a:gd name="connsiteY107" fmla="*/ 5268912 h 6858000"/>
              <a:gd name="connsiteX108" fmla="*/ 4104825 w 4272784"/>
              <a:gd name="connsiteY108" fmla="*/ 5313362 h 6858000"/>
              <a:gd name="connsiteX109" fmla="*/ 4094747 w 4272784"/>
              <a:gd name="connsiteY109" fmla="*/ 5365750 h 6858000"/>
              <a:gd name="connsiteX110" fmla="*/ 4084669 w 4272784"/>
              <a:gd name="connsiteY110" fmla="*/ 5426075 h 6858000"/>
              <a:gd name="connsiteX111" fmla="*/ 4082989 w 4272784"/>
              <a:gd name="connsiteY111" fmla="*/ 5494337 h 6858000"/>
              <a:gd name="connsiteX112" fmla="*/ 4084669 w 4272784"/>
              <a:gd name="connsiteY112" fmla="*/ 5562600 h 6858000"/>
              <a:gd name="connsiteX113" fmla="*/ 4094747 w 4272784"/>
              <a:gd name="connsiteY113" fmla="*/ 5622925 h 6858000"/>
              <a:gd name="connsiteX114" fmla="*/ 4104825 w 4272784"/>
              <a:gd name="connsiteY114" fmla="*/ 5675312 h 6858000"/>
              <a:gd name="connsiteX115" fmla="*/ 4119940 w 4272784"/>
              <a:gd name="connsiteY115" fmla="*/ 5721350 h 6858000"/>
              <a:gd name="connsiteX116" fmla="*/ 4138416 w 4272784"/>
              <a:gd name="connsiteY116" fmla="*/ 5762625 h 6858000"/>
              <a:gd name="connsiteX117" fmla="*/ 4156892 w 4272784"/>
              <a:gd name="connsiteY117" fmla="*/ 5802312 h 6858000"/>
              <a:gd name="connsiteX118" fmla="*/ 4177047 w 4272784"/>
              <a:gd name="connsiteY118" fmla="*/ 5840412 h 6858000"/>
              <a:gd name="connsiteX119" fmla="*/ 4197202 w 4272784"/>
              <a:gd name="connsiteY119" fmla="*/ 5876925 h 6858000"/>
              <a:gd name="connsiteX120" fmla="*/ 4217357 w 4272784"/>
              <a:gd name="connsiteY120" fmla="*/ 5915025 h 6858000"/>
              <a:gd name="connsiteX121" fmla="*/ 4234153 w 4272784"/>
              <a:gd name="connsiteY121" fmla="*/ 5956300 h 6858000"/>
              <a:gd name="connsiteX122" fmla="*/ 4249270 w 4272784"/>
              <a:gd name="connsiteY122" fmla="*/ 6003925 h 6858000"/>
              <a:gd name="connsiteX123" fmla="*/ 4261027 w 4272784"/>
              <a:gd name="connsiteY123" fmla="*/ 6056312 h 6858000"/>
              <a:gd name="connsiteX124" fmla="*/ 4269425 w 4272784"/>
              <a:gd name="connsiteY124" fmla="*/ 6113462 h 6858000"/>
              <a:gd name="connsiteX125" fmla="*/ 4272784 w 4272784"/>
              <a:gd name="connsiteY125" fmla="*/ 6183312 h 6858000"/>
              <a:gd name="connsiteX126" fmla="*/ 4269425 w 4272784"/>
              <a:gd name="connsiteY126" fmla="*/ 6251575 h 6858000"/>
              <a:gd name="connsiteX127" fmla="*/ 4261027 w 4272784"/>
              <a:gd name="connsiteY127" fmla="*/ 6311900 h 6858000"/>
              <a:gd name="connsiteX128" fmla="*/ 4249270 w 4272784"/>
              <a:gd name="connsiteY128" fmla="*/ 6361112 h 6858000"/>
              <a:gd name="connsiteX129" fmla="*/ 4234153 w 4272784"/>
              <a:gd name="connsiteY129" fmla="*/ 6407150 h 6858000"/>
              <a:gd name="connsiteX130" fmla="*/ 4217357 w 4272784"/>
              <a:gd name="connsiteY130" fmla="*/ 6448425 h 6858000"/>
              <a:gd name="connsiteX131" fmla="*/ 4198882 w 4272784"/>
              <a:gd name="connsiteY131" fmla="*/ 6488112 h 6858000"/>
              <a:gd name="connsiteX132" fmla="*/ 4180406 w 4272784"/>
              <a:gd name="connsiteY132" fmla="*/ 6523037 h 6858000"/>
              <a:gd name="connsiteX133" fmla="*/ 4160251 w 4272784"/>
              <a:gd name="connsiteY133" fmla="*/ 6561137 h 6858000"/>
              <a:gd name="connsiteX134" fmla="*/ 4140096 w 4272784"/>
              <a:gd name="connsiteY134" fmla="*/ 6597650 h 6858000"/>
              <a:gd name="connsiteX135" fmla="*/ 4123300 w 4272784"/>
              <a:gd name="connsiteY135" fmla="*/ 6640512 h 6858000"/>
              <a:gd name="connsiteX136" fmla="*/ 4106504 w 4272784"/>
              <a:gd name="connsiteY136" fmla="*/ 6683375 h 6858000"/>
              <a:gd name="connsiteX137" fmla="*/ 4096426 w 4272784"/>
              <a:gd name="connsiteY137" fmla="*/ 6735762 h 6858000"/>
              <a:gd name="connsiteX138" fmla="*/ 4088029 w 4272784"/>
              <a:gd name="connsiteY138" fmla="*/ 6791325 h 6858000"/>
              <a:gd name="connsiteX139" fmla="*/ 4082989 w 4272784"/>
              <a:gd name="connsiteY139" fmla="*/ 6858000 h 6858000"/>
              <a:gd name="connsiteX140" fmla="*/ 0 w 4272784"/>
              <a:gd name="connsiteY14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4272784" h="6858000">
                <a:moveTo>
                  <a:pt x="0" y="0"/>
                </a:moveTo>
                <a:lnTo>
                  <a:pt x="4082989" y="0"/>
                </a:lnTo>
                <a:lnTo>
                  <a:pt x="4088029" y="66675"/>
                </a:lnTo>
                <a:lnTo>
                  <a:pt x="4096426" y="122237"/>
                </a:lnTo>
                <a:lnTo>
                  <a:pt x="4106504" y="174625"/>
                </a:lnTo>
                <a:lnTo>
                  <a:pt x="4123300" y="217487"/>
                </a:lnTo>
                <a:lnTo>
                  <a:pt x="4140096" y="260350"/>
                </a:lnTo>
                <a:lnTo>
                  <a:pt x="4160251" y="296862"/>
                </a:lnTo>
                <a:lnTo>
                  <a:pt x="4180406" y="334962"/>
                </a:lnTo>
                <a:lnTo>
                  <a:pt x="4198882" y="369887"/>
                </a:lnTo>
                <a:lnTo>
                  <a:pt x="4217357" y="409575"/>
                </a:lnTo>
                <a:lnTo>
                  <a:pt x="4234153" y="450850"/>
                </a:lnTo>
                <a:lnTo>
                  <a:pt x="4249270" y="496887"/>
                </a:lnTo>
                <a:lnTo>
                  <a:pt x="4261027" y="546100"/>
                </a:lnTo>
                <a:lnTo>
                  <a:pt x="4269425" y="606425"/>
                </a:lnTo>
                <a:lnTo>
                  <a:pt x="4272784" y="673100"/>
                </a:lnTo>
                <a:lnTo>
                  <a:pt x="4269425" y="744537"/>
                </a:lnTo>
                <a:lnTo>
                  <a:pt x="4261027" y="801687"/>
                </a:lnTo>
                <a:lnTo>
                  <a:pt x="4249270" y="854075"/>
                </a:lnTo>
                <a:lnTo>
                  <a:pt x="4234153" y="901700"/>
                </a:lnTo>
                <a:lnTo>
                  <a:pt x="4217357" y="942975"/>
                </a:lnTo>
                <a:lnTo>
                  <a:pt x="4197202" y="981075"/>
                </a:lnTo>
                <a:lnTo>
                  <a:pt x="4177047" y="1017587"/>
                </a:lnTo>
                <a:lnTo>
                  <a:pt x="4156892" y="1055687"/>
                </a:lnTo>
                <a:lnTo>
                  <a:pt x="4138416" y="1095375"/>
                </a:lnTo>
                <a:lnTo>
                  <a:pt x="4119940" y="1136650"/>
                </a:lnTo>
                <a:lnTo>
                  <a:pt x="4104825" y="1182687"/>
                </a:lnTo>
                <a:lnTo>
                  <a:pt x="4094747" y="1235075"/>
                </a:lnTo>
                <a:lnTo>
                  <a:pt x="4084669" y="1295400"/>
                </a:lnTo>
                <a:lnTo>
                  <a:pt x="4082989" y="1363662"/>
                </a:lnTo>
                <a:lnTo>
                  <a:pt x="4084669" y="1431925"/>
                </a:lnTo>
                <a:lnTo>
                  <a:pt x="4094747" y="1492250"/>
                </a:lnTo>
                <a:lnTo>
                  <a:pt x="4104825" y="1544637"/>
                </a:lnTo>
                <a:lnTo>
                  <a:pt x="4119940" y="1589087"/>
                </a:lnTo>
                <a:lnTo>
                  <a:pt x="4138416" y="1631950"/>
                </a:lnTo>
                <a:lnTo>
                  <a:pt x="4156892" y="1671637"/>
                </a:lnTo>
                <a:lnTo>
                  <a:pt x="4177047" y="1708150"/>
                </a:lnTo>
                <a:lnTo>
                  <a:pt x="4197202" y="1743075"/>
                </a:lnTo>
                <a:lnTo>
                  <a:pt x="4217357" y="1782762"/>
                </a:lnTo>
                <a:lnTo>
                  <a:pt x="4234153" y="1824037"/>
                </a:lnTo>
                <a:lnTo>
                  <a:pt x="4249270" y="1870075"/>
                </a:lnTo>
                <a:lnTo>
                  <a:pt x="4261027" y="1922462"/>
                </a:lnTo>
                <a:lnTo>
                  <a:pt x="4269425" y="1982787"/>
                </a:lnTo>
                <a:lnTo>
                  <a:pt x="4272784" y="2051050"/>
                </a:lnTo>
                <a:lnTo>
                  <a:pt x="4269425" y="2119312"/>
                </a:lnTo>
                <a:lnTo>
                  <a:pt x="4261027" y="2179637"/>
                </a:lnTo>
                <a:lnTo>
                  <a:pt x="4249270" y="2232025"/>
                </a:lnTo>
                <a:lnTo>
                  <a:pt x="4234153" y="2278062"/>
                </a:lnTo>
                <a:lnTo>
                  <a:pt x="4217357" y="2319337"/>
                </a:lnTo>
                <a:lnTo>
                  <a:pt x="4197202" y="2359025"/>
                </a:lnTo>
                <a:lnTo>
                  <a:pt x="4177047" y="2395537"/>
                </a:lnTo>
                <a:lnTo>
                  <a:pt x="4156892" y="2433637"/>
                </a:lnTo>
                <a:lnTo>
                  <a:pt x="4138416" y="2471737"/>
                </a:lnTo>
                <a:lnTo>
                  <a:pt x="4119940" y="2513012"/>
                </a:lnTo>
                <a:lnTo>
                  <a:pt x="4104825" y="2560637"/>
                </a:lnTo>
                <a:lnTo>
                  <a:pt x="4094747" y="2613025"/>
                </a:lnTo>
                <a:lnTo>
                  <a:pt x="4084669" y="2671762"/>
                </a:lnTo>
                <a:lnTo>
                  <a:pt x="4082989" y="2741612"/>
                </a:lnTo>
                <a:lnTo>
                  <a:pt x="4084669" y="2809875"/>
                </a:lnTo>
                <a:lnTo>
                  <a:pt x="4094747" y="2868612"/>
                </a:lnTo>
                <a:lnTo>
                  <a:pt x="4104825" y="2922587"/>
                </a:lnTo>
                <a:lnTo>
                  <a:pt x="4119940" y="2967037"/>
                </a:lnTo>
                <a:lnTo>
                  <a:pt x="4138416" y="3009900"/>
                </a:lnTo>
                <a:lnTo>
                  <a:pt x="4156892" y="3046412"/>
                </a:lnTo>
                <a:lnTo>
                  <a:pt x="4177047" y="3084512"/>
                </a:lnTo>
                <a:lnTo>
                  <a:pt x="4197202" y="3121025"/>
                </a:lnTo>
                <a:lnTo>
                  <a:pt x="4217357" y="3160712"/>
                </a:lnTo>
                <a:lnTo>
                  <a:pt x="4234153" y="3201987"/>
                </a:lnTo>
                <a:lnTo>
                  <a:pt x="4249270" y="3248025"/>
                </a:lnTo>
                <a:lnTo>
                  <a:pt x="4261027" y="3300412"/>
                </a:lnTo>
                <a:lnTo>
                  <a:pt x="4269425" y="3360737"/>
                </a:lnTo>
                <a:lnTo>
                  <a:pt x="4272784" y="3427412"/>
                </a:lnTo>
                <a:lnTo>
                  <a:pt x="4269425" y="3497262"/>
                </a:lnTo>
                <a:lnTo>
                  <a:pt x="4261027" y="3557587"/>
                </a:lnTo>
                <a:lnTo>
                  <a:pt x="4249270" y="3609975"/>
                </a:lnTo>
                <a:lnTo>
                  <a:pt x="4234153" y="3656012"/>
                </a:lnTo>
                <a:lnTo>
                  <a:pt x="4217357" y="3697287"/>
                </a:lnTo>
                <a:lnTo>
                  <a:pt x="4197202" y="3736975"/>
                </a:lnTo>
                <a:lnTo>
                  <a:pt x="4156892" y="3811587"/>
                </a:lnTo>
                <a:lnTo>
                  <a:pt x="4138416" y="3848100"/>
                </a:lnTo>
                <a:lnTo>
                  <a:pt x="4119940" y="3890962"/>
                </a:lnTo>
                <a:lnTo>
                  <a:pt x="4104825" y="3935412"/>
                </a:lnTo>
                <a:lnTo>
                  <a:pt x="4094747" y="3987800"/>
                </a:lnTo>
                <a:lnTo>
                  <a:pt x="4084669" y="4048125"/>
                </a:lnTo>
                <a:lnTo>
                  <a:pt x="4082989" y="4116387"/>
                </a:lnTo>
                <a:lnTo>
                  <a:pt x="4084669" y="4186237"/>
                </a:lnTo>
                <a:lnTo>
                  <a:pt x="4094747" y="4244975"/>
                </a:lnTo>
                <a:lnTo>
                  <a:pt x="4104825" y="4297362"/>
                </a:lnTo>
                <a:lnTo>
                  <a:pt x="4119940" y="4343400"/>
                </a:lnTo>
                <a:lnTo>
                  <a:pt x="4138416" y="4386262"/>
                </a:lnTo>
                <a:lnTo>
                  <a:pt x="4156892" y="4424362"/>
                </a:lnTo>
                <a:lnTo>
                  <a:pt x="4197202" y="4498975"/>
                </a:lnTo>
                <a:lnTo>
                  <a:pt x="4217357" y="4537075"/>
                </a:lnTo>
                <a:lnTo>
                  <a:pt x="4234153" y="4579937"/>
                </a:lnTo>
                <a:lnTo>
                  <a:pt x="4249270" y="4625975"/>
                </a:lnTo>
                <a:lnTo>
                  <a:pt x="4261027" y="4678362"/>
                </a:lnTo>
                <a:lnTo>
                  <a:pt x="4269425" y="4738687"/>
                </a:lnTo>
                <a:lnTo>
                  <a:pt x="4272784" y="4806950"/>
                </a:lnTo>
                <a:lnTo>
                  <a:pt x="4269425" y="4875212"/>
                </a:lnTo>
                <a:lnTo>
                  <a:pt x="4261027" y="4935537"/>
                </a:lnTo>
                <a:lnTo>
                  <a:pt x="4249270" y="4987925"/>
                </a:lnTo>
                <a:lnTo>
                  <a:pt x="4234153" y="5033962"/>
                </a:lnTo>
                <a:lnTo>
                  <a:pt x="4217357" y="5075237"/>
                </a:lnTo>
                <a:lnTo>
                  <a:pt x="4197202" y="5114925"/>
                </a:lnTo>
                <a:lnTo>
                  <a:pt x="4177047" y="5149850"/>
                </a:lnTo>
                <a:lnTo>
                  <a:pt x="4156892" y="5186362"/>
                </a:lnTo>
                <a:lnTo>
                  <a:pt x="4138416" y="5226050"/>
                </a:lnTo>
                <a:lnTo>
                  <a:pt x="4119940" y="5268912"/>
                </a:lnTo>
                <a:lnTo>
                  <a:pt x="4104825" y="5313362"/>
                </a:lnTo>
                <a:lnTo>
                  <a:pt x="4094747" y="5365750"/>
                </a:lnTo>
                <a:lnTo>
                  <a:pt x="4084669" y="5426075"/>
                </a:lnTo>
                <a:lnTo>
                  <a:pt x="4082989" y="5494337"/>
                </a:lnTo>
                <a:lnTo>
                  <a:pt x="4084669" y="5562600"/>
                </a:lnTo>
                <a:lnTo>
                  <a:pt x="4094747" y="5622925"/>
                </a:lnTo>
                <a:lnTo>
                  <a:pt x="4104825" y="5675312"/>
                </a:lnTo>
                <a:lnTo>
                  <a:pt x="4119940" y="5721350"/>
                </a:lnTo>
                <a:lnTo>
                  <a:pt x="4138416" y="5762625"/>
                </a:lnTo>
                <a:lnTo>
                  <a:pt x="4156892" y="5802312"/>
                </a:lnTo>
                <a:lnTo>
                  <a:pt x="4177047" y="5840412"/>
                </a:lnTo>
                <a:lnTo>
                  <a:pt x="4197202" y="5876925"/>
                </a:lnTo>
                <a:lnTo>
                  <a:pt x="4217357" y="5915025"/>
                </a:lnTo>
                <a:lnTo>
                  <a:pt x="4234153" y="5956300"/>
                </a:lnTo>
                <a:lnTo>
                  <a:pt x="4249270" y="6003925"/>
                </a:lnTo>
                <a:lnTo>
                  <a:pt x="4261027" y="6056312"/>
                </a:lnTo>
                <a:lnTo>
                  <a:pt x="4269425" y="6113462"/>
                </a:lnTo>
                <a:lnTo>
                  <a:pt x="4272784" y="6183312"/>
                </a:lnTo>
                <a:lnTo>
                  <a:pt x="4269425" y="6251575"/>
                </a:lnTo>
                <a:lnTo>
                  <a:pt x="4261027" y="6311900"/>
                </a:lnTo>
                <a:lnTo>
                  <a:pt x="4249270" y="6361112"/>
                </a:lnTo>
                <a:lnTo>
                  <a:pt x="4234153" y="6407150"/>
                </a:lnTo>
                <a:lnTo>
                  <a:pt x="4217357" y="6448425"/>
                </a:lnTo>
                <a:lnTo>
                  <a:pt x="4198882" y="6488112"/>
                </a:lnTo>
                <a:lnTo>
                  <a:pt x="4180406" y="6523037"/>
                </a:lnTo>
                <a:lnTo>
                  <a:pt x="4160251" y="6561137"/>
                </a:lnTo>
                <a:lnTo>
                  <a:pt x="4140096" y="6597650"/>
                </a:lnTo>
                <a:lnTo>
                  <a:pt x="4123300" y="6640512"/>
                </a:lnTo>
                <a:lnTo>
                  <a:pt x="4106504" y="6683375"/>
                </a:lnTo>
                <a:lnTo>
                  <a:pt x="4096426" y="6735762"/>
                </a:lnTo>
                <a:lnTo>
                  <a:pt x="4088029" y="6791325"/>
                </a:lnTo>
                <a:lnTo>
                  <a:pt x="4082989" y="6858000"/>
                </a:lnTo>
                <a:lnTo>
                  <a:pt x="0" y="6858000"/>
                </a:lnTo>
                <a:close/>
              </a:path>
            </a:pathLst>
          </a:custGeom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909E572F-9CDC-4214-9D42-FF00176495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417162" cy="6858000"/>
          </a:xfrm>
          <a:custGeom>
            <a:avLst/>
            <a:gdLst>
              <a:gd name="connsiteX0" fmla="*/ 4417162 w 4417162"/>
              <a:gd name="connsiteY0" fmla="*/ 0 h 6858000"/>
              <a:gd name="connsiteX1" fmla="*/ 334174 w 4417162"/>
              <a:gd name="connsiteY1" fmla="*/ 0 h 6858000"/>
              <a:gd name="connsiteX2" fmla="*/ 334173 w 4417162"/>
              <a:gd name="connsiteY2" fmla="*/ 0 h 6858000"/>
              <a:gd name="connsiteX3" fmla="*/ 189795 w 4417162"/>
              <a:gd name="connsiteY3" fmla="*/ 0 h 6858000"/>
              <a:gd name="connsiteX4" fmla="*/ 184756 w 4417162"/>
              <a:gd name="connsiteY4" fmla="*/ 66675 h 6858000"/>
              <a:gd name="connsiteX5" fmla="*/ 176358 w 4417162"/>
              <a:gd name="connsiteY5" fmla="*/ 122237 h 6858000"/>
              <a:gd name="connsiteX6" fmla="*/ 166281 w 4417162"/>
              <a:gd name="connsiteY6" fmla="*/ 174625 h 6858000"/>
              <a:gd name="connsiteX7" fmla="*/ 149485 w 4417162"/>
              <a:gd name="connsiteY7" fmla="*/ 217487 h 6858000"/>
              <a:gd name="connsiteX8" fmla="*/ 132689 w 4417162"/>
              <a:gd name="connsiteY8" fmla="*/ 260350 h 6858000"/>
              <a:gd name="connsiteX9" fmla="*/ 112534 w 4417162"/>
              <a:gd name="connsiteY9" fmla="*/ 296862 h 6858000"/>
              <a:gd name="connsiteX10" fmla="*/ 92379 w 4417162"/>
              <a:gd name="connsiteY10" fmla="*/ 334962 h 6858000"/>
              <a:gd name="connsiteX11" fmla="*/ 73903 w 4417162"/>
              <a:gd name="connsiteY11" fmla="*/ 369887 h 6858000"/>
              <a:gd name="connsiteX12" fmla="*/ 55427 w 4417162"/>
              <a:gd name="connsiteY12" fmla="*/ 409575 h 6858000"/>
              <a:gd name="connsiteX13" fmla="*/ 38632 w 4417162"/>
              <a:gd name="connsiteY13" fmla="*/ 450850 h 6858000"/>
              <a:gd name="connsiteX14" fmla="*/ 23515 w 4417162"/>
              <a:gd name="connsiteY14" fmla="*/ 496887 h 6858000"/>
              <a:gd name="connsiteX15" fmla="*/ 11758 w 4417162"/>
              <a:gd name="connsiteY15" fmla="*/ 546100 h 6858000"/>
              <a:gd name="connsiteX16" fmla="*/ 3359 w 4417162"/>
              <a:gd name="connsiteY16" fmla="*/ 606425 h 6858000"/>
              <a:gd name="connsiteX17" fmla="*/ 0 w 4417162"/>
              <a:gd name="connsiteY17" fmla="*/ 673100 h 6858000"/>
              <a:gd name="connsiteX18" fmla="*/ 3359 w 4417162"/>
              <a:gd name="connsiteY18" fmla="*/ 744537 h 6858000"/>
              <a:gd name="connsiteX19" fmla="*/ 11758 w 4417162"/>
              <a:gd name="connsiteY19" fmla="*/ 801687 h 6858000"/>
              <a:gd name="connsiteX20" fmla="*/ 23515 w 4417162"/>
              <a:gd name="connsiteY20" fmla="*/ 854075 h 6858000"/>
              <a:gd name="connsiteX21" fmla="*/ 38632 w 4417162"/>
              <a:gd name="connsiteY21" fmla="*/ 901700 h 6858000"/>
              <a:gd name="connsiteX22" fmla="*/ 55427 w 4417162"/>
              <a:gd name="connsiteY22" fmla="*/ 942975 h 6858000"/>
              <a:gd name="connsiteX23" fmla="*/ 75583 w 4417162"/>
              <a:gd name="connsiteY23" fmla="*/ 981075 h 6858000"/>
              <a:gd name="connsiteX24" fmla="*/ 95738 w 4417162"/>
              <a:gd name="connsiteY24" fmla="*/ 1017587 h 6858000"/>
              <a:gd name="connsiteX25" fmla="*/ 115893 w 4417162"/>
              <a:gd name="connsiteY25" fmla="*/ 1055687 h 6858000"/>
              <a:gd name="connsiteX26" fmla="*/ 134368 w 4417162"/>
              <a:gd name="connsiteY26" fmla="*/ 1095375 h 6858000"/>
              <a:gd name="connsiteX27" fmla="*/ 152844 w 4417162"/>
              <a:gd name="connsiteY27" fmla="*/ 1136650 h 6858000"/>
              <a:gd name="connsiteX28" fmla="*/ 167960 w 4417162"/>
              <a:gd name="connsiteY28" fmla="*/ 1182687 h 6858000"/>
              <a:gd name="connsiteX29" fmla="*/ 178038 w 4417162"/>
              <a:gd name="connsiteY29" fmla="*/ 1235075 h 6858000"/>
              <a:gd name="connsiteX30" fmla="*/ 188115 w 4417162"/>
              <a:gd name="connsiteY30" fmla="*/ 1295400 h 6858000"/>
              <a:gd name="connsiteX31" fmla="*/ 189795 w 4417162"/>
              <a:gd name="connsiteY31" fmla="*/ 1363662 h 6858000"/>
              <a:gd name="connsiteX32" fmla="*/ 188115 w 4417162"/>
              <a:gd name="connsiteY32" fmla="*/ 1431925 h 6858000"/>
              <a:gd name="connsiteX33" fmla="*/ 178038 w 4417162"/>
              <a:gd name="connsiteY33" fmla="*/ 1492250 h 6858000"/>
              <a:gd name="connsiteX34" fmla="*/ 167960 w 4417162"/>
              <a:gd name="connsiteY34" fmla="*/ 1544637 h 6858000"/>
              <a:gd name="connsiteX35" fmla="*/ 152844 w 4417162"/>
              <a:gd name="connsiteY35" fmla="*/ 1589087 h 6858000"/>
              <a:gd name="connsiteX36" fmla="*/ 134368 w 4417162"/>
              <a:gd name="connsiteY36" fmla="*/ 1631950 h 6858000"/>
              <a:gd name="connsiteX37" fmla="*/ 115893 w 4417162"/>
              <a:gd name="connsiteY37" fmla="*/ 1671637 h 6858000"/>
              <a:gd name="connsiteX38" fmla="*/ 95738 w 4417162"/>
              <a:gd name="connsiteY38" fmla="*/ 1708150 h 6858000"/>
              <a:gd name="connsiteX39" fmla="*/ 75583 w 4417162"/>
              <a:gd name="connsiteY39" fmla="*/ 1743075 h 6858000"/>
              <a:gd name="connsiteX40" fmla="*/ 55427 w 4417162"/>
              <a:gd name="connsiteY40" fmla="*/ 1782762 h 6858000"/>
              <a:gd name="connsiteX41" fmla="*/ 38632 w 4417162"/>
              <a:gd name="connsiteY41" fmla="*/ 1824037 h 6858000"/>
              <a:gd name="connsiteX42" fmla="*/ 23515 w 4417162"/>
              <a:gd name="connsiteY42" fmla="*/ 1870075 h 6858000"/>
              <a:gd name="connsiteX43" fmla="*/ 11758 w 4417162"/>
              <a:gd name="connsiteY43" fmla="*/ 1922462 h 6858000"/>
              <a:gd name="connsiteX44" fmla="*/ 3359 w 4417162"/>
              <a:gd name="connsiteY44" fmla="*/ 1982787 h 6858000"/>
              <a:gd name="connsiteX45" fmla="*/ 0 w 4417162"/>
              <a:gd name="connsiteY45" fmla="*/ 2051050 h 6858000"/>
              <a:gd name="connsiteX46" fmla="*/ 3359 w 4417162"/>
              <a:gd name="connsiteY46" fmla="*/ 2119312 h 6858000"/>
              <a:gd name="connsiteX47" fmla="*/ 11758 w 4417162"/>
              <a:gd name="connsiteY47" fmla="*/ 2179637 h 6858000"/>
              <a:gd name="connsiteX48" fmla="*/ 23515 w 4417162"/>
              <a:gd name="connsiteY48" fmla="*/ 2232025 h 6858000"/>
              <a:gd name="connsiteX49" fmla="*/ 38632 w 4417162"/>
              <a:gd name="connsiteY49" fmla="*/ 2278062 h 6858000"/>
              <a:gd name="connsiteX50" fmla="*/ 55427 w 4417162"/>
              <a:gd name="connsiteY50" fmla="*/ 2319337 h 6858000"/>
              <a:gd name="connsiteX51" fmla="*/ 75583 w 4417162"/>
              <a:gd name="connsiteY51" fmla="*/ 2359025 h 6858000"/>
              <a:gd name="connsiteX52" fmla="*/ 95738 w 4417162"/>
              <a:gd name="connsiteY52" fmla="*/ 2395537 h 6858000"/>
              <a:gd name="connsiteX53" fmla="*/ 115893 w 4417162"/>
              <a:gd name="connsiteY53" fmla="*/ 2433637 h 6858000"/>
              <a:gd name="connsiteX54" fmla="*/ 134368 w 4417162"/>
              <a:gd name="connsiteY54" fmla="*/ 2471737 h 6858000"/>
              <a:gd name="connsiteX55" fmla="*/ 152844 w 4417162"/>
              <a:gd name="connsiteY55" fmla="*/ 2513012 h 6858000"/>
              <a:gd name="connsiteX56" fmla="*/ 167960 w 4417162"/>
              <a:gd name="connsiteY56" fmla="*/ 2560637 h 6858000"/>
              <a:gd name="connsiteX57" fmla="*/ 178038 w 4417162"/>
              <a:gd name="connsiteY57" fmla="*/ 2613025 h 6858000"/>
              <a:gd name="connsiteX58" fmla="*/ 188115 w 4417162"/>
              <a:gd name="connsiteY58" fmla="*/ 2671762 h 6858000"/>
              <a:gd name="connsiteX59" fmla="*/ 189795 w 4417162"/>
              <a:gd name="connsiteY59" fmla="*/ 2741612 h 6858000"/>
              <a:gd name="connsiteX60" fmla="*/ 188115 w 4417162"/>
              <a:gd name="connsiteY60" fmla="*/ 2809875 h 6858000"/>
              <a:gd name="connsiteX61" fmla="*/ 178038 w 4417162"/>
              <a:gd name="connsiteY61" fmla="*/ 2868612 h 6858000"/>
              <a:gd name="connsiteX62" fmla="*/ 167960 w 4417162"/>
              <a:gd name="connsiteY62" fmla="*/ 2922587 h 6858000"/>
              <a:gd name="connsiteX63" fmla="*/ 152844 w 4417162"/>
              <a:gd name="connsiteY63" fmla="*/ 2967037 h 6858000"/>
              <a:gd name="connsiteX64" fmla="*/ 134368 w 4417162"/>
              <a:gd name="connsiteY64" fmla="*/ 3009900 h 6858000"/>
              <a:gd name="connsiteX65" fmla="*/ 115893 w 4417162"/>
              <a:gd name="connsiteY65" fmla="*/ 3046412 h 6858000"/>
              <a:gd name="connsiteX66" fmla="*/ 95738 w 4417162"/>
              <a:gd name="connsiteY66" fmla="*/ 3084512 h 6858000"/>
              <a:gd name="connsiteX67" fmla="*/ 75583 w 4417162"/>
              <a:gd name="connsiteY67" fmla="*/ 3121025 h 6858000"/>
              <a:gd name="connsiteX68" fmla="*/ 55427 w 4417162"/>
              <a:gd name="connsiteY68" fmla="*/ 3160712 h 6858000"/>
              <a:gd name="connsiteX69" fmla="*/ 38632 w 4417162"/>
              <a:gd name="connsiteY69" fmla="*/ 3201987 h 6858000"/>
              <a:gd name="connsiteX70" fmla="*/ 23515 w 4417162"/>
              <a:gd name="connsiteY70" fmla="*/ 3248025 h 6858000"/>
              <a:gd name="connsiteX71" fmla="*/ 11758 w 4417162"/>
              <a:gd name="connsiteY71" fmla="*/ 3300412 h 6858000"/>
              <a:gd name="connsiteX72" fmla="*/ 3359 w 4417162"/>
              <a:gd name="connsiteY72" fmla="*/ 3360737 h 6858000"/>
              <a:gd name="connsiteX73" fmla="*/ 0 w 4417162"/>
              <a:gd name="connsiteY73" fmla="*/ 3427412 h 6858000"/>
              <a:gd name="connsiteX74" fmla="*/ 3359 w 4417162"/>
              <a:gd name="connsiteY74" fmla="*/ 3497262 h 6858000"/>
              <a:gd name="connsiteX75" fmla="*/ 11758 w 4417162"/>
              <a:gd name="connsiteY75" fmla="*/ 3557587 h 6858000"/>
              <a:gd name="connsiteX76" fmla="*/ 23515 w 4417162"/>
              <a:gd name="connsiteY76" fmla="*/ 3609975 h 6858000"/>
              <a:gd name="connsiteX77" fmla="*/ 38632 w 4417162"/>
              <a:gd name="connsiteY77" fmla="*/ 3656012 h 6858000"/>
              <a:gd name="connsiteX78" fmla="*/ 55427 w 4417162"/>
              <a:gd name="connsiteY78" fmla="*/ 3697287 h 6858000"/>
              <a:gd name="connsiteX79" fmla="*/ 75583 w 4417162"/>
              <a:gd name="connsiteY79" fmla="*/ 3736975 h 6858000"/>
              <a:gd name="connsiteX80" fmla="*/ 115893 w 4417162"/>
              <a:gd name="connsiteY80" fmla="*/ 3811587 h 6858000"/>
              <a:gd name="connsiteX81" fmla="*/ 134368 w 4417162"/>
              <a:gd name="connsiteY81" fmla="*/ 3848100 h 6858000"/>
              <a:gd name="connsiteX82" fmla="*/ 152844 w 4417162"/>
              <a:gd name="connsiteY82" fmla="*/ 3890962 h 6858000"/>
              <a:gd name="connsiteX83" fmla="*/ 167960 w 4417162"/>
              <a:gd name="connsiteY83" fmla="*/ 3935412 h 6858000"/>
              <a:gd name="connsiteX84" fmla="*/ 178038 w 4417162"/>
              <a:gd name="connsiteY84" fmla="*/ 3987800 h 6858000"/>
              <a:gd name="connsiteX85" fmla="*/ 188115 w 4417162"/>
              <a:gd name="connsiteY85" fmla="*/ 4048125 h 6858000"/>
              <a:gd name="connsiteX86" fmla="*/ 189795 w 4417162"/>
              <a:gd name="connsiteY86" fmla="*/ 4116387 h 6858000"/>
              <a:gd name="connsiteX87" fmla="*/ 188115 w 4417162"/>
              <a:gd name="connsiteY87" fmla="*/ 4186237 h 6858000"/>
              <a:gd name="connsiteX88" fmla="*/ 178038 w 4417162"/>
              <a:gd name="connsiteY88" fmla="*/ 4244975 h 6858000"/>
              <a:gd name="connsiteX89" fmla="*/ 167960 w 4417162"/>
              <a:gd name="connsiteY89" fmla="*/ 4297362 h 6858000"/>
              <a:gd name="connsiteX90" fmla="*/ 152844 w 4417162"/>
              <a:gd name="connsiteY90" fmla="*/ 4343400 h 6858000"/>
              <a:gd name="connsiteX91" fmla="*/ 134368 w 4417162"/>
              <a:gd name="connsiteY91" fmla="*/ 4386262 h 6858000"/>
              <a:gd name="connsiteX92" fmla="*/ 115893 w 4417162"/>
              <a:gd name="connsiteY92" fmla="*/ 4424362 h 6858000"/>
              <a:gd name="connsiteX93" fmla="*/ 75583 w 4417162"/>
              <a:gd name="connsiteY93" fmla="*/ 4498975 h 6858000"/>
              <a:gd name="connsiteX94" fmla="*/ 55427 w 4417162"/>
              <a:gd name="connsiteY94" fmla="*/ 4537075 h 6858000"/>
              <a:gd name="connsiteX95" fmla="*/ 38632 w 4417162"/>
              <a:gd name="connsiteY95" fmla="*/ 4579937 h 6858000"/>
              <a:gd name="connsiteX96" fmla="*/ 23515 w 4417162"/>
              <a:gd name="connsiteY96" fmla="*/ 4625975 h 6858000"/>
              <a:gd name="connsiteX97" fmla="*/ 11758 w 4417162"/>
              <a:gd name="connsiteY97" fmla="*/ 4678362 h 6858000"/>
              <a:gd name="connsiteX98" fmla="*/ 3359 w 4417162"/>
              <a:gd name="connsiteY98" fmla="*/ 4738687 h 6858000"/>
              <a:gd name="connsiteX99" fmla="*/ 0 w 4417162"/>
              <a:gd name="connsiteY99" fmla="*/ 4806950 h 6858000"/>
              <a:gd name="connsiteX100" fmla="*/ 3359 w 4417162"/>
              <a:gd name="connsiteY100" fmla="*/ 4875212 h 6858000"/>
              <a:gd name="connsiteX101" fmla="*/ 11758 w 4417162"/>
              <a:gd name="connsiteY101" fmla="*/ 4935537 h 6858000"/>
              <a:gd name="connsiteX102" fmla="*/ 23515 w 4417162"/>
              <a:gd name="connsiteY102" fmla="*/ 4987925 h 6858000"/>
              <a:gd name="connsiteX103" fmla="*/ 38632 w 4417162"/>
              <a:gd name="connsiteY103" fmla="*/ 5033962 h 6858000"/>
              <a:gd name="connsiteX104" fmla="*/ 55427 w 4417162"/>
              <a:gd name="connsiteY104" fmla="*/ 5075237 h 6858000"/>
              <a:gd name="connsiteX105" fmla="*/ 75583 w 4417162"/>
              <a:gd name="connsiteY105" fmla="*/ 5114925 h 6858000"/>
              <a:gd name="connsiteX106" fmla="*/ 95738 w 4417162"/>
              <a:gd name="connsiteY106" fmla="*/ 5149850 h 6858000"/>
              <a:gd name="connsiteX107" fmla="*/ 115893 w 4417162"/>
              <a:gd name="connsiteY107" fmla="*/ 5186362 h 6858000"/>
              <a:gd name="connsiteX108" fmla="*/ 134368 w 4417162"/>
              <a:gd name="connsiteY108" fmla="*/ 5226050 h 6858000"/>
              <a:gd name="connsiteX109" fmla="*/ 152844 w 4417162"/>
              <a:gd name="connsiteY109" fmla="*/ 5268912 h 6858000"/>
              <a:gd name="connsiteX110" fmla="*/ 167960 w 4417162"/>
              <a:gd name="connsiteY110" fmla="*/ 5313362 h 6858000"/>
              <a:gd name="connsiteX111" fmla="*/ 178038 w 4417162"/>
              <a:gd name="connsiteY111" fmla="*/ 5365750 h 6858000"/>
              <a:gd name="connsiteX112" fmla="*/ 188115 w 4417162"/>
              <a:gd name="connsiteY112" fmla="*/ 5426075 h 6858000"/>
              <a:gd name="connsiteX113" fmla="*/ 189795 w 4417162"/>
              <a:gd name="connsiteY113" fmla="*/ 5494337 h 6858000"/>
              <a:gd name="connsiteX114" fmla="*/ 188115 w 4417162"/>
              <a:gd name="connsiteY114" fmla="*/ 5562600 h 6858000"/>
              <a:gd name="connsiteX115" fmla="*/ 178038 w 4417162"/>
              <a:gd name="connsiteY115" fmla="*/ 5622925 h 6858000"/>
              <a:gd name="connsiteX116" fmla="*/ 167960 w 4417162"/>
              <a:gd name="connsiteY116" fmla="*/ 5675312 h 6858000"/>
              <a:gd name="connsiteX117" fmla="*/ 152844 w 4417162"/>
              <a:gd name="connsiteY117" fmla="*/ 5721350 h 6858000"/>
              <a:gd name="connsiteX118" fmla="*/ 134368 w 4417162"/>
              <a:gd name="connsiteY118" fmla="*/ 5762625 h 6858000"/>
              <a:gd name="connsiteX119" fmla="*/ 115893 w 4417162"/>
              <a:gd name="connsiteY119" fmla="*/ 5802312 h 6858000"/>
              <a:gd name="connsiteX120" fmla="*/ 95738 w 4417162"/>
              <a:gd name="connsiteY120" fmla="*/ 5840412 h 6858000"/>
              <a:gd name="connsiteX121" fmla="*/ 75583 w 4417162"/>
              <a:gd name="connsiteY121" fmla="*/ 5876925 h 6858000"/>
              <a:gd name="connsiteX122" fmla="*/ 55427 w 4417162"/>
              <a:gd name="connsiteY122" fmla="*/ 5915025 h 6858000"/>
              <a:gd name="connsiteX123" fmla="*/ 38632 w 4417162"/>
              <a:gd name="connsiteY123" fmla="*/ 5956300 h 6858000"/>
              <a:gd name="connsiteX124" fmla="*/ 23515 w 4417162"/>
              <a:gd name="connsiteY124" fmla="*/ 6003925 h 6858000"/>
              <a:gd name="connsiteX125" fmla="*/ 11758 w 4417162"/>
              <a:gd name="connsiteY125" fmla="*/ 6056312 h 6858000"/>
              <a:gd name="connsiteX126" fmla="*/ 3359 w 4417162"/>
              <a:gd name="connsiteY126" fmla="*/ 6113462 h 6858000"/>
              <a:gd name="connsiteX127" fmla="*/ 0 w 4417162"/>
              <a:gd name="connsiteY127" fmla="*/ 6183312 h 6858000"/>
              <a:gd name="connsiteX128" fmla="*/ 3359 w 4417162"/>
              <a:gd name="connsiteY128" fmla="*/ 6251575 h 6858000"/>
              <a:gd name="connsiteX129" fmla="*/ 11758 w 4417162"/>
              <a:gd name="connsiteY129" fmla="*/ 6311900 h 6858000"/>
              <a:gd name="connsiteX130" fmla="*/ 23515 w 4417162"/>
              <a:gd name="connsiteY130" fmla="*/ 6361112 h 6858000"/>
              <a:gd name="connsiteX131" fmla="*/ 38632 w 4417162"/>
              <a:gd name="connsiteY131" fmla="*/ 6407150 h 6858000"/>
              <a:gd name="connsiteX132" fmla="*/ 55427 w 4417162"/>
              <a:gd name="connsiteY132" fmla="*/ 6448425 h 6858000"/>
              <a:gd name="connsiteX133" fmla="*/ 73903 w 4417162"/>
              <a:gd name="connsiteY133" fmla="*/ 6488112 h 6858000"/>
              <a:gd name="connsiteX134" fmla="*/ 92379 w 4417162"/>
              <a:gd name="connsiteY134" fmla="*/ 6523037 h 6858000"/>
              <a:gd name="connsiteX135" fmla="*/ 112534 w 4417162"/>
              <a:gd name="connsiteY135" fmla="*/ 6561137 h 6858000"/>
              <a:gd name="connsiteX136" fmla="*/ 132689 w 4417162"/>
              <a:gd name="connsiteY136" fmla="*/ 6597650 h 6858000"/>
              <a:gd name="connsiteX137" fmla="*/ 149485 w 4417162"/>
              <a:gd name="connsiteY137" fmla="*/ 6640512 h 6858000"/>
              <a:gd name="connsiteX138" fmla="*/ 166281 w 4417162"/>
              <a:gd name="connsiteY138" fmla="*/ 6683375 h 6858000"/>
              <a:gd name="connsiteX139" fmla="*/ 176358 w 4417162"/>
              <a:gd name="connsiteY139" fmla="*/ 6735762 h 6858000"/>
              <a:gd name="connsiteX140" fmla="*/ 184756 w 4417162"/>
              <a:gd name="connsiteY140" fmla="*/ 6791325 h 6858000"/>
              <a:gd name="connsiteX141" fmla="*/ 189795 w 4417162"/>
              <a:gd name="connsiteY141" fmla="*/ 6858000 h 6858000"/>
              <a:gd name="connsiteX142" fmla="*/ 334173 w 4417162"/>
              <a:gd name="connsiteY142" fmla="*/ 6858000 h 6858000"/>
              <a:gd name="connsiteX143" fmla="*/ 334174 w 4417162"/>
              <a:gd name="connsiteY143" fmla="*/ 6858000 h 6858000"/>
              <a:gd name="connsiteX144" fmla="*/ 4417162 w 4417162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417162" h="6858000">
                <a:moveTo>
                  <a:pt x="4417162" y="0"/>
                </a:moveTo>
                <a:lnTo>
                  <a:pt x="334174" y="0"/>
                </a:lnTo>
                <a:lnTo>
                  <a:pt x="334173" y="0"/>
                </a:lnTo>
                <a:lnTo>
                  <a:pt x="189795" y="0"/>
                </a:lnTo>
                <a:lnTo>
                  <a:pt x="184756" y="66675"/>
                </a:lnTo>
                <a:lnTo>
                  <a:pt x="176358" y="122237"/>
                </a:lnTo>
                <a:lnTo>
                  <a:pt x="166281" y="174625"/>
                </a:lnTo>
                <a:lnTo>
                  <a:pt x="149485" y="217487"/>
                </a:lnTo>
                <a:lnTo>
                  <a:pt x="132689" y="260350"/>
                </a:lnTo>
                <a:lnTo>
                  <a:pt x="112534" y="296862"/>
                </a:lnTo>
                <a:lnTo>
                  <a:pt x="92379" y="334962"/>
                </a:lnTo>
                <a:lnTo>
                  <a:pt x="73903" y="369887"/>
                </a:lnTo>
                <a:lnTo>
                  <a:pt x="55427" y="409575"/>
                </a:lnTo>
                <a:lnTo>
                  <a:pt x="38632" y="450850"/>
                </a:lnTo>
                <a:lnTo>
                  <a:pt x="23515" y="496887"/>
                </a:lnTo>
                <a:lnTo>
                  <a:pt x="11758" y="546100"/>
                </a:lnTo>
                <a:lnTo>
                  <a:pt x="3359" y="606425"/>
                </a:lnTo>
                <a:lnTo>
                  <a:pt x="0" y="673100"/>
                </a:lnTo>
                <a:lnTo>
                  <a:pt x="3359" y="744537"/>
                </a:lnTo>
                <a:lnTo>
                  <a:pt x="11758" y="801687"/>
                </a:lnTo>
                <a:lnTo>
                  <a:pt x="23515" y="854075"/>
                </a:lnTo>
                <a:lnTo>
                  <a:pt x="38632" y="901700"/>
                </a:lnTo>
                <a:lnTo>
                  <a:pt x="55427" y="942975"/>
                </a:lnTo>
                <a:lnTo>
                  <a:pt x="75583" y="981075"/>
                </a:lnTo>
                <a:lnTo>
                  <a:pt x="95738" y="1017587"/>
                </a:lnTo>
                <a:lnTo>
                  <a:pt x="115893" y="1055687"/>
                </a:lnTo>
                <a:lnTo>
                  <a:pt x="134368" y="1095375"/>
                </a:lnTo>
                <a:lnTo>
                  <a:pt x="152844" y="1136650"/>
                </a:lnTo>
                <a:lnTo>
                  <a:pt x="167960" y="1182687"/>
                </a:lnTo>
                <a:lnTo>
                  <a:pt x="178038" y="1235075"/>
                </a:lnTo>
                <a:lnTo>
                  <a:pt x="188115" y="1295400"/>
                </a:lnTo>
                <a:lnTo>
                  <a:pt x="189795" y="1363662"/>
                </a:lnTo>
                <a:lnTo>
                  <a:pt x="188115" y="1431925"/>
                </a:lnTo>
                <a:lnTo>
                  <a:pt x="178038" y="1492250"/>
                </a:lnTo>
                <a:lnTo>
                  <a:pt x="167960" y="1544637"/>
                </a:lnTo>
                <a:lnTo>
                  <a:pt x="152844" y="1589087"/>
                </a:lnTo>
                <a:lnTo>
                  <a:pt x="134368" y="1631950"/>
                </a:lnTo>
                <a:lnTo>
                  <a:pt x="115893" y="1671637"/>
                </a:lnTo>
                <a:lnTo>
                  <a:pt x="95738" y="1708150"/>
                </a:lnTo>
                <a:lnTo>
                  <a:pt x="75583" y="1743075"/>
                </a:lnTo>
                <a:lnTo>
                  <a:pt x="55427" y="1782762"/>
                </a:lnTo>
                <a:lnTo>
                  <a:pt x="38632" y="1824037"/>
                </a:lnTo>
                <a:lnTo>
                  <a:pt x="23515" y="1870075"/>
                </a:lnTo>
                <a:lnTo>
                  <a:pt x="11758" y="1922462"/>
                </a:lnTo>
                <a:lnTo>
                  <a:pt x="3359" y="1982787"/>
                </a:lnTo>
                <a:lnTo>
                  <a:pt x="0" y="2051050"/>
                </a:lnTo>
                <a:lnTo>
                  <a:pt x="3359" y="2119312"/>
                </a:lnTo>
                <a:lnTo>
                  <a:pt x="11758" y="2179637"/>
                </a:lnTo>
                <a:lnTo>
                  <a:pt x="23515" y="2232025"/>
                </a:lnTo>
                <a:lnTo>
                  <a:pt x="38632" y="2278062"/>
                </a:lnTo>
                <a:lnTo>
                  <a:pt x="55427" y="2319337"/>
                </a:lnTo>
                <a:lnTo>
                  <a:pt x="75583" y="2359025"/>
                </a:lnTo>
                <a:lnTo>
                  <a:pt x="95738" y="2395537"/>
                </a:lnTo>
                <a:lnTo>
                  <a:pt x="115893" y="2433637"/>
                </a:lnTo>
                <a:lnTo>
                  <a:pt x="134368" y="2471737"/>
                </a:lnTo>
                <a:lnTo>
                  <a:pt x="152844" y="2513012"/>
                </a:lnTo>
                <a:lnTo>
                  <a:pt x="167960" y="2560637"/>
                </a:lnTo>
                <a:lnTo>
                  <a:pt x="178038" y="2613025"/>
                </a:lnTo>
                <a:lnTo>
                  <a:pt x="188115" y="2671762"/>
                </a:lnTo>
                <a:lnTo>
                  <a:pt x="189795" y="2741612"/>
                </a:lnTo>
                <a:lnTo>
                  <a:pt x="188115" y="2809875"/>
                </a:lnTo>
                <a:lnTo>
                  <a:pt x="178038" y="2868612"/>
                </a:lnTo>
                <a:lnTo>
                  <a:pt x="167960" y="2922587"/>
                </a:lnTo>
                <a:lnTo>
                  <a:pt x="152844" y="2967037"/>
                </a:lnTo>
                <a:lnTo>
                  <a:pt x="134368" y="3009900"/>
                </a:lnTo>
                <a:lnTo>
                  <a:pt x="115893" y="3046412"/>
                </a:lnTo>
                <a:lnTo>
                  <a:pt x="95738" y="3084512"/>
                </a:lnTo>
                <a:lnTo>
                  <a:pt x="75583" y="3121025"/>
                </a:lnTo>
                <a:lnTo>
                  <a:pt x="55427" y="3160712"/>
                </a:lnTo>
                <a:lnTo>
                  <a:pt x="38632" y="3201987"/>
                </a:lnTo>
                <a:lnTo>
                  <a:pt x="23515" y="3248025"/>
                </a:lnTo>
                <a:lnTo>
                  <a:pt x="11758" y="3300412"/>
                </a:lnTo>
                <a:lnTo>
                  <a:pt x="3359" y="3360737"/>
                </a:lnTo>
                <a:lnTo>
                  <a:pt x="0" y="3427412"/>
                </a:lnTo>
                <a:lnTo>
                  <a:pt x="3359" y="3497262"/>
                </a:lnTo>
                <a:lnTo>
                  <a:pt x="11758" y="3557587"/>
                </a:lnTo>
                <a:lnTo>
                  <a:pt x="23515" y="3609975"/>
                </a:lnTo>
                <a:lnTo>
                  <a:pt x="38632" y="3656012"/>
                </a:lnTo>
                <a:lnTo>
                  <a:pt x="55427" y="3697287"/>
                </a:lnTo>
                <a:lnTo>
                  <a:pt x="75583" y="3736975"/>
                </a:lnTo>
                <a:lnTo>
                  <a:pt x="115893" y="3811587"/>
                </a:lnTo>
                <a:lnTo>
                  <a:pt x="134368" y="3848100"/>
                </a:lnTo>
                <a:lnTo>
                  <a:pt x="152844" y="3890962"/>
                </a:lnTo>
                <a:lnTo>
                  <a:pt x="167960" y="3935412"/>
                </a:lnTo>
                <a:lnTo>
                  <a:pt x="178038" y="3987800"/>
                </a:lnTo>
                <a:lnTo>
                  <a:pt x="188115" y="4048125"/>
                </a:lnTo>
                <a:lnTo>
                  <a:pt x="189795" y="4116387"/>
                </a:lnTo>
                <a:lnTo>
                  <a:pt x="188115" y="4186237"/>
                </a:lnTo>
                <a:lnTo>
                  <a:pt x="178038" y="4244975"/>
                </a:lnTo>
                <a:lnTo>
                  <a:pt x="167960" y="4297362"/>
                </a:lnTo>
                <a:lnTo>
                  <a:pt x="152844" y="4343400"/>
                </a:lnTo>
                <a:lnTo>
                  <a:pt x="134368" y="4386262"/>
                </a:lnTo>
                <a:lnTo>
                  <a:pt x="115893" y="4424362"/>
                </a:lnTo>
                <a:lnTo>
                  <a:pt x="75583" y="4498975"/>
                </a:lnTo>
                <a:lnTo>
                  <a:pt x="55427" y="4537075"/>
                </a:lnTo>
                <a:lnTo>
                  <a:pt x="38632" y="4579937"/>
                </a:lnTo>
                <a:lnTo>
                  <a:pt x="23515" y="4625975"/>
                </a:lnTo>
                <a:lnTo>
                  <a:pt x="11758" y="4678362"/>
                </a:lnTo>
                <a:lnTo>
                  <a:pt x="3359" y="4738687"/>
                </a:lnTo>
                <a:lnTo>
                  <a:pt x="0" y="4806950"/>
                </a:lnTo>
                <a:lnTo>
                  <a:pt x="3359" y="4875212"/>
                </a:lnTo>
                <a:lnTo>
                  <a:pt x="11758" y="4935537"/>
                </a:lnTo>
                <a:lnTo>
                  <a:pt x="23515" y="4987925"/>
                </a:lnTo>
                <a:lnTo>
                  <a:pt x="38632" y="5033962"/>
                </a:lnTo>
                <a:lnTo>
                  <a:pt x="55427" y="5075237"/>
                </a:lnTo>
                <a:lnTo>
                  <a:pt x="75583" y="5114925"/>
                </a:lnTo>
                <a:lnTo>
                  <a:pt x="95738" y="5149850"/>
                </a:lnTo>
                <a:lnTo>
                  <a:pt x="115893" y="5186362"/>
                </a:lnTo>
                <a:lnTo>
                  <a:pt x="134368" y="5226050"/>
                </a:lnTo>
                <a:lnTo>
                  <a:pt x="152844" y="5268912"/>
                </a:lnTo>
                <a:lnTo>
                  <a:pt x="167960" y="5313362"/>
                </a:lnTo>
                <a:lnTo>
                  <a:pt x="178038" y="5365750"/>
                </a:lnTo>
                <a:lnTo>
                  <a:pt x="188115" y="5426075"/>
                </a:lnTo>
                <a:lnTo>
                  <a:pt x="189795" y="5494337"/>
                </a:lnTo>
                <a:lnTo>
                  <a:pt x="188115" y="5562600"/>
                </a:lnTo>
                <a:lnTo>
                  <a:pt x="178038" y="5622925"/>
                </a:lnTo>
                <a:lnTo>
                  <a:pt x="167960" y="5675312"/>
                </a:lnTo>
                <a:lnTo>
                  <a:pt x="152844" y="5721350"/>
                </a:lnTo>
                <a:lnTo>
                  <a:pt x="134368" y="5762625"/>
                </a:lnTo>
                <a:lnTo>
                  <a:pt x="115893" y="5802312"/>
                </a:lnTo>
                <a:lnTo>
                  <a:pt x="95738" y="5840412"/>
                </a:lnTo>
                <a:lnTo>
                  <a:pt x="75583" y="5876925"/>
                </a:lnTo>
                <a:lnTo>
                  <a:pt x="55427" y="5915025"/>
                </a:lnTo>
                <a:lnTo>
                  <a:pt x="38632" y="5956300"/>
                </a:lnTo>
                <a:lnTo>
                  <a:pt x="23515" y="6003925"/>
                </a:lnTo>
                <a:lnTo>
                  <a:pt x="11758" y="6056312"/>
                </a:lnTo>
                <a:lnTo>
                  <a:pt x="3359" y="6113462"/>
                </a:lnTo>
                <a:lnTo>
                  <a:pt x="0" y="6183312"/>
                </a:lnTo>
                <a:lnTo>
                  <a:pt x="3359" y="6251575"/>
                </a:lnTo>
                <a:lnTo>
                  <a:pt x="11758" y="6311900"/>
                </a:lnTo>
                <a:lnTo>
                  <a:pt x="23515" y="6361112"/>
                </a:lnTo>
                <a:lnTo>
                  <a:pt x="38632" y="6407150"/>
                </a:lnTo>
                <a:lnTo>
                  <a:pt x="55427" y="6448425"/>
                </a:lnTo>
                <a:lnTo>
                  <a:pt x="73903" y="6488112"/>
                </a:lnTo>
                <a:lnTo>
                  <a:pt x="92379" y="6523037"/>
                </a:lnTo>
                <a:lnTo>
                  <a:pt x="112534" y="6561137"/>
                </a:lnTo>
                <a:lnTo>
                  <a:pt x="132689" y="6597650"/>
                </a:lnTo>
                <a:lnTo>
                  <a:pt x="149485" y="6640512"/>
                </a:lnTo>
                <a:lnTo>
                  <a:pt x="166281" y="6683375"/>
                </a:lnTo>
                <a:lnTo>
                  <a:pt x="176358" y="6735762"/>
                </a:lnTo>
                <a:lnTo>
                  <a:pt x="184756" y="6791325"/>
                </a:lnTo>
                <a:lnTo>
                  <a:pt x="189795" y="6858000"/>
                </a:lnTo>
                <a:lnTo>
                  <a:pt x="334173" y="6858000"/>
                </a:lnTo>
                <a:lnTo>
                  <a:pt x="334174" y="6858000"/>
                </a:lnTo>
                <a:lnTo>
                  <a:pt x="4417162" y="6858000"/>
                </a:lnTo>
                <a:close/>
              </a:path>
            </a:pathLst>
          </a:custGeom>
          <a:solidFill>
            <a:schemeClr val="accent1">
              <a:lumMod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E19BF1C0-EE32-4EEE-9539-CE8473AA2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417" y="441756"/>
            <a:ext cx="3688599" cy="382672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Obstacle Avoidance</a:t>
            </a:r>
          </a:p>
        </p:txBody>
      </p:sp>
      <p:sp>
        <p:nvSpPr>
          <p:cNvPr id="31" name="Slide Number Placeholder 30">
            <a:extLst>
              <a:ext uri="{FF2B5EF4-FFF2-40B4-BE49-F238E27FC236}">
                <a16:creationId xmlns:a16="http://schemas.microsoft.com/office/drawing/2014/main" id="{AD175D2A-0058-45E0-AAF6-7260876F00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z="1200">
                <a:solidFill>
                  <a:srgbClr val="000000">
                    <a:alpha val="60000"/>
                  </a:srgbClr>
                </a:solidFill>
                <a:latin typeface="+mn-lt"/>
                <a:cs typeface="+mn-cs"/>
              </a:rPr>
              <a:pPr>
                <a:spcAft>
                  <a:spcPts val="600"/>
                </a:spcAft>
              </a:pPr>
              <a:t>35</a:t>
            </a:fld>
            <a:endParaRPr lang="en-US" sz="1200">
              <a:solidFill>
                <a:srgbClr val="000000">
                  <a:alpha val="60000"/>
                </a:srgbClr>
              </a:solidFill>
              <a:latin typeface="+mn-lt"/>
              <a:cs typeface="+mn-cs"/>
            </a:endParaRPr>
          </a:p>
        </p:txBody>
      </p:sp>
      <p:pic>
        <p:nvPicPr>
          <p:cNvPr id="9" name="Picture 8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895C1B03-9370-5EEC-6DAE-C0064E4DD8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8051" y="3619805"/>
            <a:ext cx="3080719" cy="2892209"/>
          </a:xfrm>
          <a:prstGeom prst="rect">
            <a:avLst/>
          </a:prstGeom>
        </p:spPr>
      </p:pic>
      <p:pic>
        <p:nvPicPr>
          <p:cNvPr id="13" name="Picture 12" descr="Diagram&#10;&#10;Description automatically generated">
            <a:extLst>
              <a:ext uri="{FF2B5EF4-FFF2-40B4-BE49-F238E27FC236}">
                <a16:creationId xmlns:a16="http://schemas.microsoft.com/office/drawing/2014/main" id="{D029ABEF-702E-1F83-C0E2-DD0EA48EC2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5895" y="985472"/>
            <a:ext cx="3080719" cy="2892209"/>
          </a:xfrm>
          <a:prstGeom prst="rect">
            <a:avLst/>
          </a:prstGeom>
        </p:spPr>
      </p:pic>
      <p:pic>
        <p:nvPicPr>
          <p:cNvPr id="15" name="Picture 14" descr="Diagram, schematic&#10;&#10;Description automatically generated">
            <a:extLst>
              <a:ext uri="{FF2B5EF4-FFF2-40B4-BE49-F238E27FC236}">
                <a16:creationId xmlns:a16="http://schemas.microsoft.com/office/drawing/2014/main" id="{173B7F10-29E0-5E37-59BF-AB36536786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7606" y="1589335"/>
            <a:ext cx="3080719" cy="2892209"/>
          </a:xfrm>
          <a:prstGeom prst="rect">
            <a:avLst/>
          </a:prstGeom>
        </p:spPr>
      </p:pic>
      <p:pic>
        <p:nvPicPr>
          <p:cNvPr id="11" name="Google Shape;82;p1">
            <a:extLst>
              <a:ext uri="{FF2B5EF4-FFF2-40B4-BE49-F238E27FC236}">
                <a16:creationId xmlns:a16="http://schemas.microsoft.com/office/drawing/2014/main" id="{E700F190-1FCB-3D8C-73A6-B9254EEC1929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0309" y="95795"/>
            <a:ext cx="902526" cy="5249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30947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E19BF1C0-EE32-4EEE-9539-CE8473AA2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577" y="299895"/>
            <a:ext cx="3489157" cy="156740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6400" dirty="0">
                <a:solidFill>
                  <a:schemeClr val="tx1"/>
                </a:solidFill>
                <a:ea typeface="+mj-ea"/>
                <a:cs typeface="+mj-cs"/>
              </a:rPr>
              <a:t>Sources</a:t>
            </a:r>
            <a:endParaRPr lang="en-US" sz="6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1" name="Slide Number Placeholder 30">
            <a:extLst>
              <a:ext uri="{FF2B5EF4-FFF2-40B4-BE49-F238E27FC236}">
                <a16:creationId xmlns:a16="http://schemas.microsoft.com/office/drawing/2014/main" id="{AD175D2A-0058-45E0-AAF6-7260876F00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z="1200">
                <a:solidFill>
                  <a:srgbClr val="000000">
                    <a:alpha val="60000"/>
                  </a:srgbClr>
                </a:solidFill>
                <a:latin typeface="+mn-lt"/>
                <a:cs typeface="+mn-cs"/>
              </a:rPr>
              <a:pPr>
                <a:spcAft>
                  <a:spcPts val="600"/>
                </a:spcAft>
              </a:pPr>
              <a:t>36</a:t>
            </a:fld>
            <a:endParaRPr lang="en-US" sz="1200">
              <a:solidFill>
                <a:srgbClr val="000000">
                  <a:alpha val="60000"/>
                </a:srgbClr>
              </a:solidFill>
              <a:latin typeface="+mn-lt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594921-0F58-CAA5-A8C8-F35A5C0CE64B}"/>
              </a:ext>
            </a:extLst>
          </p:cNvPr>
          <p:cNvSpPr txBox="1"/>
          <p:nvPr/>
        </p:nvSpPr>
        <p:spPr>
          <a:xfrm>
            <a:off x="836595" y="2221719"/>
            <a:ext cx="63542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1: pixabay.com</a:t>
            </a:r>
            <a:endParaRPr lang="fr-FR" dirty="0"/>
          </a:p>
        </p:txBody>
      </p:sp>
      <p:pic>
        <p:nvPicPr>
          <p:cNvPr id="5" name="Google Shape;82;p1">
            <a:extLst>
              <a:ext uri="{FF2B5EF4-FFF2-40B4-BE49-F238E27FC236}">
                <a16:creationId xmlns:a16="http://schemas.microsoft.com/office/drawing/2014/main" id="{C5B86F7B-DA90-8AAA-2E8B-8E0BA24A0C24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40309" y="95795"/>
            <a:ext cx="902526" cy="5249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0189107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0039366-CC4B-45CC-9139-66129D35DB2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41795" y="2873375"/>
            <a:ext cx="10480431" cy="1111250"/>
          </a:xfrm>
        </p:spPr>
        <p:txBody>
          <a:bodyPr/>
          <a:lstStyle/>
          <a:p>
            <a:pPr algn="ctr"/>
            <a:r>
              <a:rPr lang="en-US" sz="6000" dirty="0"/>
              <a:t>THANK YOU FOR YOUR ATTENTION</a:t>
            </a:r>
          </a:p>
        </p:txBody>
      </p:sp>
      <p:pic>
        <p:nvPicPr>
          <p:cNvPr id="3" name="Google Shape;82;p1">
            <a:extLst>
              <a:ext uri="{FF2B5EF4-FFF2-40B4-BE49-F238E27FC236}">
                <a16:creationId xmlns:a16="http://schemas.microsoft.com/office/drawing/2014/main" id="{7990DDB3-D5CA-DF44-67E4-3AB0EEC2CB50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40309" y="95795"/>
            <a:ext cx="902526" cy="5249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751371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1825AC39-5F85-4CAA-8A81-A1287086B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95DA4D23-37FC-4B90-8188-F0377C5FF4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417162" cy="6858000"/>
          </a:xfrm>
          <a:custGeom>
            <a:avLst/>
            <a:gdLst>
              <a:gd name="connsiteX0" fmla="*/ 0 w 4417162"/>
              <a:gd name="connsiteY0" fmla="*/ 0 h 6858000"/>
              <a:gd name="connsiteX1" fmla="*/ 144378 w 4417162"/>
              <a:gd name="connsiteY1" fmla="*/ 0 h 6858000"/>
              <a:gd name="connsiteX2" fmla="*/ 2310062 w 4417162"/>
              <a:gd name="connsiteY2" fmla="*/ 0 h 6858000"/>
              <a:gd name="connsiteX3" fmla="*/ 4227367 w 4417162"/>
              <a:gd name="connsiteY3" fmla="*/ 0 h 6858000"/>
              <a:gd name="connsiteX4" fmla="*/ 4232407 w 4417162"/>
              <a:gd name="connsiteY4" fmla="*/ 66675 h 6858000"/>
              <a:gd name="connsiteX5" fmla="*/ 4240804 w 4417162"/>
              <a:gd name="connsiteY5" fmla="*/ 122237 h 6858000"/>
              <a:gd name="connsiteX6" fmla="*/ 4250882 w 4417162"/>
              <a:gd name="connsiteY6" fmla="*/ 174625 h 6858000"/>
              <a:gd name="connsiteX7" fmla="*/ 4267678 w 4417162"/>
              <a:gd name="connsiteY7" fmla="*/ 217487 h 6858000"/>
              <a:gd name="connsiteX8" fmla="*/ 4284474 w 4417162"/>
              <a:gd name="connsiteY8" fmla="*/ 260350 h 6858000"/>
              <a:gd name="connsiteX9" fmla="*/ 4304629 w 4417162"/>
              <a:gd name="connsiteY9" fmla="*/ 296862 h 6858000"/>
              <a:gd name="connsiteX10" fmla="*/ 4324784 w 4417162"/>
              <a:gd name="connsiteY10" fmla="*/ 334962 h 6858000"/>
              <a:gd name="connsiteX11" fmla="*/ 4343260 w 4417162"/>
              <a:gd name="connsiteY11" fmla="*/ 369887 h 6858000"/>
              <a:gd name="connsiteX12" fmla="*/ 4361735 w 4417162"/>
              <a:gd name="connsiteY12" fmla="*/ 409575 h 6858000"/>
              <a:gd name="connsiteX13" fmla="*/ 4378531 w 4417162"/>
              <a:gd name="connsiteY13" fmla="*/ 450850 h 6858000"/>
              <a:gd name="connsiteX14" fmla="*/ 4393648 w 4417162"/>
              <a:gd name="connsiteY14" fmla="*/ 496887 h 6858000"/>
              <a:gd name="connsiteX15" fmla="*/ 4405405 w 4417162"/>
              <a:gd name="connsiteY15" fmla="*/ 546100 h 6858000"/>
              <a:gd name="connsiteX16" fmla="*/ 4413803 w 4417162"/>
              <a:gd name="connsiteY16" fmla="*/ 606425 h 6858000"/>
              <a:gd name="connsiteX17" fmla="*/ 4417162 w 4417162"/>
              <a:gd name="connsiteY17" fmla="*/ 673100 h 6858000"/>
              <a:gd name="connsiteX18" fmla="*/ 4413803 w 4417162"/>
              <a:gd name="connsiteY18" fmla="*/ 744537 h 6858000"/>
              <a:gd name="connsiteX19" fmla="*/ 4405405 w 4417162"/>
              <a:gd name="connsiteY19" fmla="*/ 801687 h 6858000"/>
              <a:gd name="connsiteX20" fmla="*/ 4393648 w 4417162"/>
              <a:gd name="connsiteY20" fmla="*/ 854075 h 6858000"/>
              <a:gd name="connsiteX21" fmla="*/ 4378531 w 4417162"/>
              <a:gd name="connsiteY21" fmla="*/ 901700 h 6858000"/>
              <a:gd name="connsiteX22" fmla="*/ 4361735 w 4417162"/>
              <a:gd name="connsiteY22" fmla="*/ 942975 h 6858000"/>
              <a:gd name="connsiteX23" fmla="*/ 4341580 w 4417162"/>
              <a:gd name="connsiteY23" fmla="*/ 981075 h 6858000"/>
              <a:gd name="connsiteX24" fmla="*/ 4321425 w 4417162"/>
              <a:gd name="connsiteY24" fmla="*/ 1017587 h 6858000"/>
              <a:gd name="connsiteX25" fmla="*/ 4301270 w 4417162"/>
              <a:gd name="connsiteY25" fmla="*/ 1055687 h 6858000"/>
              <a:gd name="connsiteX26" fmla="*/ 4282794 w 4417162"/>
              <a:gd name="connsiteY26" fmla="*/ 1095375 h 6858000"/>
              <a:gd name="connsiteX27" fmla="*/ 4264318 w 4417162"/>
              <a:gd name="connsiteY27" fmla="*/ 1136650 h 6858000"/>
              <a:gd name="connsiteX28" fmla="*/ 4249203 w 4417162"/>
              <a:gd name="connsiteY28" fmla="*/ 1182687 h 6858000"/>
              <a:gd name="connsiteX29" fmla="*/ 4239125 w 4417162"/>
              <a:gd name="connsiteY29" fmla="*/ 1235075 h 6858000"/>
              <a:gd name="connsiteX30" fmla="*/ 4229047 w 4417162"/>
              <a:gd name="connsiteY30" fmla="*/ 1295400 h 6858000"/>
              <a:gd name="connsiteX31" fmla="*/ 4227367 w 4417162"/>
              <a:gd name="connsiteY31" fmla="*/ 1363662 h 6858000"/>
              <a:gd name="connsiteX32" fmla="*/ 4229047 w 4417162"/>
              <a:gd name="connsiteY32" fmla="*/ 1431925 h 6858000"/>
              <a:gd name="connsiteX33" fmla="*/ 4239125 w 4417162"/>
              <a:gd name="connsiteY33" fmla="*/ 1492250 h 6858000"/>
              <a:gd name="connsiteX34" fmla="*/ 4249203 w 4417162"/>
              <a:gd name="connsiteY34" fmla="*/ 1544637 h 6858000"/>
              <a:gd name="connsiteX35" fmla="*/ 4264318 w 4417162"/>
              <a:gd name="connsiteY35" fmla="*/ 1589087 h 6858000"/>
              <a:gd name="connsiteX36" fmla="*/ 4282794 w 4417162"/>
              <a:gd name="connsiteY36" fmla="*/ 1631950 h 6858000"/>
              <a:gd name="connsiteX37" fmla="*/ 4301270 w 4417162"/>
              <a:gd name="connsiteY37" fmla="*/ 1671637 h 6858000"/>
              <a:gd name="connsiteX38" fmla="*/ 4321425 w 4417162"/>
              <a:gd name="connsiteY38" fmla="*/ 1708150 h 6858000"/>
              <a:gd name="connsiteX39" fmla="*/ 4341580 w 4417162"/>
              <a:gd name="connsiteY39" fmla="*/ 1743075 h 6858000"/>
              <a:gd name="connsiteX40" fmla="*/ 4361735 w 4417162"/>
              <a:gd name="connsiteY40" fmla="*/ 1782762 h 6858000"/>
              <a:gd name="connsiteX41" fmla="*/ 4378531 w 4417162"/>
              <a:gd name="connsiteY41" fmla="*/ 1824037 h 6858000"/>
              <a:gd name="connsiteX42" fmla="*/ 4393648 w 4417162"/>
              <a:gd name="connsiteY42" fmla="*/ 1870075 h 6858000"/>
              <a:gd name="connsiteX43" fmla="*/ 4405405 w 4417162"/>
              <a:gd name="connsiteY43" fmla="*/ 1922462 h 6858000"/>
              <a:gd name="connsiteX44" fmla="*/ 4413803 w 4417162"/>
              <a:gd name="connsiteY44" fmla="*/ 1982787 h 6858000"/>
              <a:gd name="connsiteX45" fmla="*/ 4417162 w 4417162"/>
              <a:gd name="connsiteY45" fmla="*/ 2051050 h 6858000"/>
              <a:gd name="connsiteX46" fmla="*/ 4413803 w 4417162"/>
              <a:gd name="connsiteY46" fmla="*/ 2119312 h 6858000"/>
              <a:gd name="connsiteX47" fmla="*/ 4405405 w 4417162"/>
              <a:gd name="connsiteY47" fmla="*/ 2179637 h 6858000"/>
              <a:gd name="connsiteX48" fmla="*/ 4393648 w 4417162"/>
              <a:gd name="connsiteY48" fmla="*/ 2232025 h 6858000"/>
              <a:gd name="connsiteX49" fmla="*/ 4378531 w 4417162"/>
              <a:gd name="connsiteY49" fmla="*/ 2278062 h 6858000"/>
              <a:gd name="connsiteX50" fmla="*/ 4361735 w 4417162"/>
              <a:gd name="connsiteY50" fmla="*/ 2319337 h 6858000"/>
              <a:gd name="connsiteX51" fmla="*/ 4341580 w 4417162"/>
              <a:gd name="connsiteY51" fmla="*/ 2359025 h 6858000"/>
              <a:gd name="connsiteX52" fmla="*/ 4321425 w 4417162"/>
              <a:gd name="connsiteY52" fmla="*/ 2395537 h 6858000"/>
              <a:gd name="connsiteX53" fmla="*/ 4301270 w 4417162"/>
              <a:gd name="connsiteY53" fmla="*/ 2433637 h 6858000"/>
              <a:gd name="connsiteX54" fmla="*/ 4282794 w 4417162"/>
              <a:gd name="connsiteY54" fmla="*/ 2471737 h 6858000"/>
              <a:gd name="connsiteX55" fmla="*/ 4264318 w 4417162"/>
              <a:gd name="connsiteY55" fmla="*/ 2513012 h 6858000"/>
              <a:gd name="connsiteX56" fmla="*/ 4249203 w 4417162"/>
              <a:gd name="connsiteY56" fmla="*/ 2560637 h 6858000"/>
              <a:gd name="connsiteX57" fmla="*/ 4239125 w 4417162"/>
              <a:gd name="connsiteY57" fmla="*/ 2613025 h 6858000"/>
              <a:gd name="connsiteX58" fmla="*/ 4229047 w 4417162"/>
              <a:gd name="connsiteY58" fmla="*/ 2671762 h 6858000"/>
              <a:gd name="connsiteX59" fmla="*/ 4227367 w 4417162"/>
              <a:gd name="connsiteY59" fmla="*/ 2741612 h 6858000"/>
              <a:gd name="connsiteX60" fmla="*/ 4229047 w 4417162"/>
              <a:gd name="connsiteY60" fmla="*/ 2809875 h 6858000"/>
              <a:gd name="connsiteX61" fmla="*/ 4239125 w 4417162"/>
              <a:gd name="connsiteY61" fmla="*/ 2868612 h 6858000"/>
              <a:gd name="connsiteX62" fmla="*/ 4249203 w 4417162"/>
              <a:gd name="connsiteY62" fmla="*/ 2922587 h 6858000"/>
              <a:gd name="connsiteX63" fmla="*/ 4264318 w 4417162"/>
              <a:gd name="connsiteY63" fmla="*/ 2967037 h 6858000"/>
              <a:gd name="connsiteX64" fmla="*/ 4282794 w 4417162"/>
              <a:gd name="connsiteY64" fmla="*/ 3009900 h 6858000"/>
              <a:gd name="connsiteX65" fmla="*/ 4301270 w 4417162"/>
              <a:gd name="connsiteY65" fmla="*/ 3046412 h 6858000"/>
              <a:gd name="connsiteX66" fmla="*/ 4321425 w 4417162"/>
              <a:gd name="connsiteY66" fmla="*/ 3084512 h 6858000"/>
              <a:gd name="connsiteX67" fmla="*/ 4341580 w 4417162"/>
              <a:gd name="connsiteY67" fmla="*/ 3121025 h 6858000"/>
              <a:gd name="connsiteX68" fmla="*/ 4361735 w 4417162"/>
              <a:gd name="connsiteY68" fmla="*/ 3160712 h 6858000"/>
              <a:gd name="connsiteX69" fmla="*/ 4378531 w 4417162"/>
              <a:gd name="connsiteY69" fmla="*/ 3201987 h 6858000"/>
              <a:gd name="connsiteX70" fmla="*/ 4393648 w 4417162"/>
              <a:gd name="connsiteY70" fmla="*/ 3248025 h 6858000"/>
              <a:gd name="connsiteX71" fmla="*/ 4405405 w 4417162"/>
              <a:gd name="connsiteY71" fmla="*/ 3300412 h 6858000"/>
              <a:gd name="connsiteX72" fmla="*/ 4413803 w 4417162"/>
              <a:gd name="connsiteY72" fmla="*/ 3360737 h 6858000"/>
              <a:gd name="connsiteX73" fmla="*/ 4417162 w 4417162"/>
              <a:gd name="connsiteY73" fmla="*/ 3427412 h 6858000"/>
              <a:gd name="connsiteX74" fmla="*/ 4413803 w 4417162"/>
              <a:gd name="connsiteY74" fmla="*/ 3497262 h 6858000"/>
              <a:gd name="connsiteX75" fmla="*/ 4405405 w 4417162"/>
              <a:gd name="connsiteY75" fmla="*/ 3557587 h 6858000"/>
              <a:gd name="connsiteX76" fmla="*/ 4393648 w 4417162"/>
              <a:gd name="connsiteY76" fmla="*/ 3609975 h 6858000"/>
              <a:gd name="connsiteX77" fmla="*/ 4378531 w 4417162"/>
              <a:gd name="connsiteY77" fmla="*/ 3656012 h 6858000"/>
              <a:gd name="connsiteX78" fmla="*/ 4361735 w 4417162"/>
              <a:gd name="connsiteY78" fmla="*/ 3697287 h 6858000"/>
              <a:gd name="connsiteX79" fmla="*/ 4341580 w 4417162"/>
              <a:gd name="connsiteY79" fmla="*/ 3736975 h 6858000"/>
              <a:gd name="connsiteX80" fmla="*/ 4301270 w 4417162"/>
              <a:gd name="connsiteY80" fmla="*/ 3811587 h 6858000"/>
              <a:gd name="connsiteX81" fmla="*/ 4282794 w 4417162"/>
              <a:gd name="connsiteY81" fmla="*/ 3848100 h 6858000"/>
              <a:gd name="connsiteX82" fmla="*/ 4264318 w 4417162"/>
              <a:gd name="connsiteY82" fmla="*/ 3890962 h 6858000"/>
              <a:gd name="connsiteX83" fmla="*/ 4249203 w 4417162"/>
              <a:gd name="connsiteY83" fmla="*/ 3935412 h 6858000"/>
              <a:gd name="connsiteX84" fmla="*/ 4239125 w 4417162"/>
              <a:gd name="connsiteY84" fmla="*/ 3987800 h 6858000"/>
              <a:gd name="connsiteX85" fmla="*/ 4229047 w 4417162"/>
              <a:gd name="connsiteY85" fmla="*/ 4048125 h 6858000"/>
              <a:gd name="connsiteX86" fmla="*/ 4227367 w 4417162"/>
              <a:gd name="connsiteY86" fmla="*/ 4116387 h 6858000"/>
              <a:gd name="connsiteX87" fmla="*/ 4229047 w 4417162"/>
              <a:gd name="connsiteY87" fmla="*/ 4186237 h 6858000"/>
              <a:gd name="connsiteX88" fmla="*/ 4239125 w 4417162"/>
              <a:gd name="connsiteY88" fmla="*/ 4244975 h 6858000"/>
              <a:gd name="connsiteX89" fmla="*/ 4249203 w 4417162"/>
              <a:gd name="connsiteY89" fmla="*/ 4297362 h 6858000"/>
              <a:gd name="connsiteX90" fmla="*/ 4264318 w 4417162"/>
              <a:gd name="connsiteY90" fmla="*/ 4343400 h 6858000"/>
              <a:gd name="connsiteX91" fmla="*/ 4282794 w 4417162"/>
              <a:gd name="connsiteY91" fmla="*/ 4386262 h 6858000"/>
              <a:gd name="connsiteX92" fmla="*/ 4301270 w 4417162"/>
              <a:gd name="connsiteY92" fmla="*/ 4424362 h 6858000"/>
              <a:gd name="connsiteX93" fmla="*/ 4341580 w 4417162"/>
              <a:gd name="connsiteY93" fmla="*/ 4498975 h 6858000"/>
              <a:gd name="connsiteX94" fmla="*/ 4361735 w 4417162"/>
              <a:gd name="connsiteY94" fmla="*/ 4537075 h 6858000"/>
              <a:gd name="connsiteX95" fmla="*/ 4378531 w 4417162"/>
              <a:gd name="connsiteY95" fmla="*/ 4579937 h 6858000"/>
              <a:gd name="connsiteX96" fmla="*/ 4393648 w 4417162"/>
              <a:gd name="connsiteY96" fmla="*/ 4625975 h 6858000"/>
              <a:gd name="connsiteX97" fmla="*/ 4405405 w 4417162"/>
              <a:gd name="connsiteY97" fmla="*/ 4678362 h 6858000"/>
              <a:gd name="connsiteX98" fmla="*/ 4413803 w 4417162"/>
              <a:gd name="connsiteY98" fmla="*/ 4738687 h 6858000"/>
              <a:gd name="connsiteX99" fmla="*/ 4417162 w 4417162"/>
              <a:gd name="connsiteY99" fmla="*/ 4806950 h 6858000"/>
              <a:gd name="connsiteX100" fmla="*/ 4413803 w 4417162"/>
              <a:gd name="connsiteY100" fmla="*/ 4875212 h 6858000"/>
              <a:gd name="connsiteX101" fmla="*/ 4405405 w 4417162"/>
              <a:gd name="connsiteY101" fmla="*/ 4935537 h 6858000"/>
              <a:gd name="connsiteX102" fmla="*/ 4393648 w 4417162"/>
              <a:gd name="connsiteY102" fmla="*/ 4987925 h 6858000"/>
              <a:gd name="connsiteX103" fmla="*/ 4378531 w 4417162"/>
              <a:gd name="connsiteY103" fmla="*/ 5033962 h 6858000"/>
              <a:gd name="connsiteX104" fmla="*/ 4361735 w 4417162"/>
              <a:gd name="connsiteY104" fmla="*/ 5075237 h 6858000"/>
              <a:gd name="connsiteX105" fmla="*/ 4341580 w 4417162"/>
              <a:gd name="connsiteY105" fmla="*/ 5114925 h 6858000"/>
              <a:gd name="connsiteX106" fmla="*/ 4321425 w 4417162"/>
              <a:gd name="connsiteY106" fmla="*/ 5149850 h 6858000"/>
              <a:gd name="connsiteX107" fmla="*/ 4301270 w 4417162"/>
              <a:gd name="connsiteY107" fmla="*/ 5186362 h 6858000"/>
              <a:gd name="connsiteX108" fmla="*/ 4282794 w 4417162"/>
              <a:gd name="connsiteY108" fmla="*/ 5226050 h 6858000"/>
              <a:gd name="connsiteX109" fmla="*/ 4264318 w 4417162"/>
              <a:gd name="connsiteY109" fmla="*/ 5268912 h 6858000"/>
              <a:gd name="connsiteX110" fmla="*/ 4249203 w 4417162"/>
              <a:gd name="connsiteY110" fmla="*/ 5313362 h 6858000"/>
              <a:gd name="connsiteX111" fmla="*/ 4239125 w 4417162"/>
              <a:gd name="connsiteY111" fmla="*/ 5365750 h 6858000"/>
              <a:gd name="connsiteX112" fmla="*/ 4229047 w 4417162"/>
              <a:gd name="connsiteY112" fmla="*/ 5426075 h 6858000"/>
              <a:gd name="connsiteX113" fmla="*/ 4227367 w 4417162"/>
              <a:gd name="connsiteY113" fmla="*/ 5494337 h 6858000"/>
              <a:gd name="connsiteX114" fmla="*/ 4229047 w 4417162"/>
              <a:gd name="connsiteY114" fmla="*/ 5562600 h 6858000"/>
              <a:gd name="connsiteX115" fmla="*/ 4239125 w 4417162"/>
              <a:gd name="connsiteY115" fmla="*/ 5622925 h 6858000"/>
              <a:gd name="connsiteX116" fmla="*/ 4249203 w 4417162"/>
              <a:gd name="connsiteY116" fmla="*/ 5675312 h 6858000"/>
              <a:gd name="connsiteX117" fmla="*/ 4264318 w 4417162"/>
              <a:gd name="connsiteY117" fmla="*/ 5721350 h 6858000"/>
              <a:gd name="connsiteX118" fmla="*/ 4282794 w 4417162"/>
              <a:gd name="connsiteY118" fmla="*/ 5762625 h 6858000"/>
              <a:gd name="connsiteX119" fmla="*/ 4301270 w 4417162"/>
              <a:gd name="connsiteY119" fmla="*/ 5802312 h 6858000"/>
              <a:gd name="connsiteX120" fmla="*/ 4321425 w 4417162"/>
              <a:gd name="connsiteY120" fmla="*/ 5840412 h 6858000"/>
              <a:gd name="connsiteX121" fmla="*/ 4341580 w 4417162"/>
              <a:gd name="connsiteY121" fmla="*/ 5876925 h 6858000"/>
              <a:gd name="connsiteX122" fmla="*/ 4361735 w 4417162"/>
              <a:gd name="connsiteY122" fmla="*/ 5915025 h 6858000"/>
              <a:gd name="connsiteX123" fmla="*/ 4378531 w 4417162"/>
              <a:gd name="connsiteY123" fmla="*/ 5956300 h 6858000"/>
              <a:gd name="connsiteX124" fmla="*/ 4393648 w 4417162"/>
              <a:gd name="connsiteY124" fmla="*/ 6003925 h 6858000"/>
              <a:gd name="connsiteX125" fmla="*/ 4405405 w 4417162"/>
              <a:gd name="connsiteY125" fmla="*/ 6056312 h 6858000"/>
              <a:gd name="connsiteX126" fmla="*/ 4413803 w 4417162"/>
              <a:gd name="connsiteY126" fmla="*/ 6113462 h 6858000"/>
              <a:gd name="connsiteX127" fmla="*/ 4417162 w 4417162"/>
              <a:gd name="connsiteY127" fmla="*/ 6183312 h 6858000"/>
              <a:gd name="connsiteX128" fmla="*/ 4413803 w 4417162"/>
              <a:gd name="connsiteY128" fmla="*/ 6251575 h 6858000"/>
              <a:gd name="connsiteX129" fmla="*/ 4405405 w 4417162"/>
              <a:gd name="connsiteY129" fmla="*/ 6311900 h 6858000"/>
              <a:gd name="connsiteX130" fmla="*/ 4393648 w 4417162"/>
              <a:gd name="connsiteY130" fmla="*/ 6361112 h 6858000"/>
              <a:gd name="connsiteX131" fmla="*/ 4378531 w 4417162"/>
              <a:gd name="connsiteY131" fmla="*/ 6407150 h 6858000"/>
              <a:gd name="connsiteX132" fmla="*/ 4361735 w 4417162"/>
              <a:gd name="connsiteY132" fmla="*/ 6448425 h 6858000"/>
              <a:gd name="connsiteX133" fmla="*/ 4343260 w 4417162"/>
              <a:gd name="connsiteY133" fmla="*/ 6488112 h 6858000"/>
              <a:gd name="connsiteX134" fmla="*/ 4324784 w 4417162"/>
              <a:gd name="connsiteY134" fmla="*/ 6523037 h 6858000"/>
              <a:gd name="connsiteX135" fmla="*/ 4304629 w 4417162"/>
              <a:gd name="connsiteY135" fmla="*/ 6561137 h 6858000"/>
              <a:gd name="connsiteX136" fmla="*/ 4284474 w 4417162"/>
              <a:gd name="connsiteY136" fmla="*/ 6597650 h 6858000"/>
              <a:gd name="connsiteX137" fmla="*/ 4267678 w 4417162"/>
              <a:gd name="connsiteY137" fmla="*/ 6640512 h 6858000"/>
              <a:gd name="connsiteX138" fmla="*/ 4250882 w 4417162"/>
              <a:gd name="connsiteY138" fmla="*/ 6683375 h 6858000"/>
              <a:gd name="connsiteX139" fmla="*/ 4240804 w 4417162"/>
              <a:gd name="connsiteY139" fmla="*/ 6735762 h 6858000"/>
              <a:gd name="connsiteX140" fmla="*/ 4232407 w 4417162"/>
              <a:gd name="connsiteY140" fmla="*/ 6791325 h 6858000"/>
              <a:gd name="connsiteX141" fmla="*/ 4227367 w 4417162"/>
              <a:gd name="connsiteY141" fmla="*/ 6858000 h 6858000"/>
              <a:gd name="connsiteX142" fmla="*/ 2310062 w 4417162"/>
              <a:gd name="connsiteY142" fmla="*/ 6858000 h 6858000"/>
              <a:gd name="connsiteX143" fmla="*/ 144378 w 4417162"/>
              <a:gd name="connsiteY143" fmla="*/ 6858000 h 6858000"/>
              <a:gd name="connsiteX144" fmla="*/ 0 w 4417162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417162" h="6858000">
                <a:moveTo>
                  <a:pt x="0" y="0"/>
                </a:moveTo>
                <a:lnTo>
                  <a:pt x="144378" y="0"/>
                </a:lnTo>
                <a:lnTo>
                  <a:pt x="2310062" y="0"/>
                </a:lnTo>
                <a:lnTo>
                  <a:pt x="4227367" y="0"/>
                </a:lnTo>
                <a:lnTo>
                  <a:pt x="4232407" y="66675"/>
                </a:lnTo>
                <a:lnTo>
                  <a:pt x="4240804" y="122237"/>
                </a:lnTo>
                <a:lnTo>
                  <a:pt x="4250882" y="174625"/>
                </a:lnTo>
                <a:lnTo>
                  <a:pt x="4267678" y="217487"/>
                </a:lnTo>
                <a:lnTo>
                  <a:pt x="4284474" y="260350"/>
                </a:lnTo>
                <a:lnTo>
                  <a:pt x="4304629" y="296862"/>
                </a:lnTo>
                <a:lnTo>
                  <a:pt x="4324784" y="334962"/>
                </a:lnTo>
                <a:lnTo>
                  <a:pt x="4343260" y="369887"/>
                </a:lnTo>
                <a:lnTo>
                  <a:pt x="4361735" y="409575"/>
                </a:lnTo>
                <a:lnTo>
                  <a:pt x="4378531" y="450850"/>
                </a:lnTo>
                <a:lnTo>
                  <a:pt x="4393648" y="496887"/>
                </a:lnTo>
                <a:lnTo>
                  <a:pt x="4405405" y="546100"/>
                </a:lnTo>
                <a:lnTo>
                  <a:pt x="4413803" y="606425"/>
                </a:lnTo>
                <a:lnTo>
                  <a:pt x="4417162" y="673100"/>
                </a:lnTo>
                <a:lnTo>
                  <a:pt x="4413803" y="744537"/>
                </a:lnTo>
                <a:lnTo>
                  <a:pt x="4405405" y="801687"/>
                </a:lnTo>
                <a:lnTo>
                  <a:pt x="4393648" y="854075"/>
                </a:lnTo>
                <a:lnTo>
                  <a:pt x="4378531" y="901700"/>
                </a:lnTo>
                <a:lnTo>
                  <a:pt x="4361735" y="942975"/>
                </a:lnTo>
                <a:lnTo>
                  <a:pt x="4341580" y="981075"/>
                </a:lnTo>
                <a:lnTo>
                  <a:pt x="4321425" y="1017587"/>
                </a:lnTo>
                <a:lnTo>
                  <a:pt x="4301270" y="1055687"/>
                </a:lnTo>
                <a:lnTo>
                  <a:pt x="4282794" y="1095375"/>
                </a:lnTo>
                <a:lnTo>
                  <a:pt x="4264318" y="1136650"/>
                </a:lnTo>
                <a:lnTo>
                  <a:pt x="4249203" y="1182687"/>
                </a:lnTo>
                <a:lnTo>
                  <a:pt x="4239125" y="1235075"/>
                </a:lnTo>
                <a:lnTo>
                  <a:pt x="4229047" y="1295400"/>
                </a:lnTo>
                <a:lnTo>
                  <a:pt x="4227367" y="1363662"/>
                </a:lnTo>
                <a:lnTo>
                  <a:pt x="4229047" y="1431925"/>
                </a:lnTo>
                <a:lnTo>
                  <a:pt x="4239125" y="1492250"/>
                </a:lnTo>
                <a:lnTo>
                  <a:pt x="4249203" y="1544637"/>
                </a:lnTo>
                <a:lnTo>
                  <a:pt x="4264318" y="1589087"/>
                </a:lnTo>
                <a:lnTo>
                  <a:pt x="4282794" y="1631950"/>
                </a:lnTo>
                <a:lnTo>
                  <a:pt x="4301270" y="1671637"/>
                </a:lnTo>
                <a:lnTo>
                  <a:pt x="4321425" y="1708150"/>
                </a:lnTo>
                <a:lnTo>
                  <a:pt x="4341580" y="1743075"/>
                </a:lnTo>
                <a:lnTo>
                  <a:pt x="4361735" y="1782762"/>
                </a:lnTo>
                <a:lnTo>
                  <a:pt x="4378531" y="1824037"/>
                </a:lnTo>
                <a:lnTo>
                  <a:pt x="4393648" y="1870075"/>
                </a:lnTo>
                <a:lnTo>
                  <a:pt x="4405405" y="1922462"/>
                </a:lnTo>
                <a:lnTo>
                  <a:pt x="4413803" y="1982787"/>
                </a:lnTo>
                <a:lnTo>
                  <a:pt x="4417162" y="2051050"/>
                </a:lnTo>
                <a:lnTo>
                  <a:pt x="4413803" y="2119312"/>
                </a:lnTo>
                <a:lnTo>
                  <a:pt x="4405405" y="2179637"/>
                </a:lnTo>
                <a:lnTo>
                  <a:pt x="4393648" y="2232025"/>
                </a:lnTo>
                <a:lnTo>
                  <a:pt x="4378531" y="2278062"/>
                </a:lnTo>
                <a:lnTo>
                  <a:pt x="4361735" y="2319337"/>
                </a:lnTo>
                <a:lnTo>
                  <a:pt x="4341580" y="2359025"/>
                </a:lnTo>
                <a:lnTo>
                  <a:pt x="4321425" y="2395537"/>
                </a:lnTo>
                <a:lnTo>
                  <a:pt x="4301270" y="2433637"/>
                </a:lnTo>
                <a:lnTo>
                  <a:pt x="4282794" y="2471737"/>
                </a:lnTo>
                <a:lnTo>
                  <a:pt x="4264318" y="2513012"/>
                </a:lnTo>
                <a:lnTo>
                  <a:pt x="4249203" y="2560637"/>
                </a:lnTo>
                <a:lnTo>
                  <a:pt x="4239125" y="2613025"/>
                </a:lnTo>
                <a:lnTo>
                  <a:pt x="4229047" y="2671762"/>
                </a:lnTo>
                <a:lnTo>
                  <a:pt x="4227367" y="2741612"/>
                </a:lnTo>
                <a:lnTo>
                  <a:pt x="4229047" y="2809875"/>
                </a:lnTo>
                <a:lnTo>
                  <a:pt x="4239125" y="2868612"/>
                </a:lnTo>
                <a:lnTo>
                  <a:pt x="4249203" y="2922587"/>
                </a:lnTo>
                <a:lnTo>
                  <a:pt x="4264318" y="2967037"/>
                </a:lnTo>
                <a:lnTo>
                  <a:pt x="4282794" y="3009900"/>
                </a:lnTo>
                <a:lnTo>
                  <a:pt x="4301270" y="3046412"/>
                </a:lnTo>
                <a:lnTo>
                  <a:pt x="4321425" y="3084512"/>
                </a:lnTo>
                <a:lnTo>
                  <a:pt x="4341580" y="3121025"/>
                </a:lnTo>
                <a:lnTo>
                  <a:pt x="4361735" y="3160712"/>
                </a:lnTo>
                <a:lnTo>
                  <a:pt x="4378531" y="3201987"/>
                </a:lnTo>
                <a:lnTo>
                  <a:pt x="4393648" y="3248025"/>
                </a:lnTo>
                <a:lnTo>
                  <a:pt x="4405405" y="3300412"/>
                </a:lnTo>
                <a:lnTo>
                  <a:pt x="4413803" y="3360737"/>
                </a:lnTo>
                <a:lnTo>
                  <a:pt x="4417162" y="3427412"/>
                </a:lnTo>
                <a:lnTo>
                  <a:pt x="4413803" y="3497262"/>
                </a:lnTo>
                <a:lnTo>
                  <a:pt x="4405405" y="3557587"/>
                </a:lnTo>
                <a:lnTo>
                  <a:pt x="4393648" y="3609975"/>
                </a:lnTo>
                <a:lnTo>
                  <a:pt x="4378531" y="3656012"/>
                </a:lnTo>
                <a:lnTo>
                  <a:pt x="4361735" y="3697287"/>
                </a:lnTo>
                <a:lnTo>
                  <a:pt x="4341580" y="3736975"/>
                </a:lnTo>
                <a:lnTo>
                  <a:pt x="4301270" y="3811587"/>
                </a:lnTo>
                <a:lnTo>
                  <a:pt x="4282794" y="3848100"/>
                </a:lnTo>
                <a:lnTo>
                  <a:pt x="4264318" y="3890962"/>
                </a:lnTo>
                <a:lnTo>
                  <a:pt x="4249203" y="3935412"/>
                </a:lnTo>
                <a:lnTo>
                  <a:pt x="4239125" y="3987800"/>
                </a:lnTo>
                <a:lnTo>
                  <a:pt x="4229047" y="4048125"/>
                </a:lnTo>
                <a:lnTo>
                  <a:pt x="4227367" y="4116387"/>
                </a:lnTo>
                <a:lnTo>
                  <a:pt x="4229047" y="4186237"/>
                </a:lnTo>
                <a:lnTo>
                  <a:pt x="4239125" y="4244975"/>
                </a:lnTo>
                <a:lnTo>
                  <a:pt x="4249203" y="4297362"/>
                </a:lnTo>
                <a:lnTo>
                  <a:pt x="4264318" y="4343400"/>
                </a:lnTo>
                <a:lnTo>
                  <a:pt x="4282794" y="4386262"/>
                </a:lnTo>
                <a:lnTo>
                  <a:pt x="4301270" y="4424362"/>
                </a:lnTo>
                <a:lnTo>
                  <a:pt x="4341580" y="4498975"/>
                </a:lnTo>
                <a:lnTo>
                  <a:pt x="4361735" y="4537075"/>
                </a:lnTo>
                <a:lnTo>
                  <a:pt x="4378531" y="4579937"/>
                </a:lnTo>
                <a:lnTo>
                  <a:pt x="4393648" y="4625975"/>
                </a:lnTo>
                <a:lnTo>
                  <a:pt x="4405405" y="4678362"/>
                </a:lnTo>
                <a:lnTo>
                  <a:pt x="4413803" y="4738687"/>
                </a:lnTo>
                <a:lnTo>
                  <a:pt x="4417162" y="4806950"/>
                </a:lnTo>
                <a:lnTo>
                  <a:pt x="4413803" y="4875212"/>
                </a:lnTo>
                <a:lnTo>
                  <a:pt x="4405405" y="4935537"/>
                </a:lnTo>
                <a:lnTo>
                  <a:pt x="4393648" y="4987925"/>
                </a:lnTo>
                <a:lnTo>
                  <a:pt x="4378531" y="5033962"/>
                </a:lnTo>
                <a:lnTo>
                  <a:pt x="4361735" y="5075237"/>
                </a:lnTo>
                <a:lnTo>
                  <a:pt x="4341580" y="5114925"/>
                </a:lnTo>
                <a:lnTo>
                  <a:pt x="4321425" y="5149850"/>
                </a:lnTo>
                <a:lnTo>
                  <a:pt x="4301270" y="5186362"/>
                </a:lnTo>
                <a:lnTo>
                  <a:pt x="4282794" y="5226050"/>
                </a:lnTo>
                <a:lnTo>
                  <a:pt x="4264318" y="5268912"/>
                </a:lnTo>
                <a:lnTo>
                  <a:pt x="4249203" y="5313362"/>
                </a:lnTo>
                <a:lnTo>
                  <a:pt x="4239125" y="5365750"/>
                </a:lnTo>
                <a:lnTo>
                  <a:pt x="4229047" y="5426075"/>
                </a:lnTo>
                <a:lnTo>
                  <a:pt x="4227367" y="5494337"/>
                </a:lnTo>
                <a:lnTo>
                  <a:pt x="4229047" y="5562600"/>
                </a:lnTo>
                <a:lnTo>
                  <a:pt x="4239125" y="5622925"/>
                </a:lnTo>
                <a:lnTo>
                  <a:pt x="4249203" y="5675312"/>
                </a:lnTo>
                <a:lnTo>
                  <a:pt x="4264318" y="5721350"/>
                </a:lnTo>
                <a:lnTo>
                  <a:pt x="4282794" y="5762625"/>
                </a:lnTo>
                <a:lnTo>
                  <a:pt x="4301270" y="5802312"/>
                </a:lnTo>
                <a:lnTo>
                  <a:pt x="4321425" y="5840412"/>
                </a:lnTo>
                <a:lnTo>
                  <a:pt x="4341580" y="5876925"/>
                </a:lnTo>
                <a:lnTo>
                  <a:pt x="4361735" y="5915025"/>
                </a:lnTo>
                <a:lnTo>
                  <a:pt x="4378531" y="5956300"/>
                </a:lnTo>
                <a:lnTo>
                  <a:pt x="4393648" y="6003925"/>
                </a:lnTo>
                <a:lnTo>
                  <a:pt x="4405405" y="6056312"/>
                </a:lnTo>
                <a:lnTo>
                  <a:pt x="4413803" y="6113462"/>
                </a:lnTo>
                <a:lnTo>
                  <a:pt x="4417162" y="6183312"/>
                </a:lnTo>
                <a:lnTo>
                  <a:pt x="4413803" y="6251575"/>
                </a:lnTo>
                <a:lnTo>
                  <a:pt x="4405405" y="6311900"/>
                </a:lnTo>
                <a:lnTo>
                  <a:pt x="4393648" y="6361112"/>
                </a:lnTo>
                <a:lnTo>
                  <a:pt x="4378531" y="6407150"/>
                </a:lnTo>
                <a:lnTo>
                  <a:pt x="4361735" y="6448425"/>
                </a:lnTo>
                <a:lnTo>
                  <a:pt x="4343260" y="6488112"/>
                </a:lnTo>
                <a:lnTo>
                  <a:pt x="4324784" y="6523037"/>
                </a:lnTo>
                <a:lnTo>
                  <a:pt x="4304629" y="6561137"/>
                </a:lnTo>
                <a:lnTo>
                  <a:pt x="4284474" y="6597650"/>
                </a:lnTo>
                <a:lnTo>
                  <a:pt x="4267678" y="6640512"/>
                </a:lnTo>
                <a:lnTo>
                  <a:pt x="4250882" y="6683375"/>
                </a:lnTo>
                <a:lnTo>
                  <a:pt x="4240804" y="6735762"/>
                </a:lnTo>
                <a:lnTo>
                  <a:pt x="4232407" y="6791325"/>
                </a:lnTo>
                <a:lnTo>
                  <a:pt x="4227367" y="6858000"/>
                </a:lnTo>
                <a:lnTo>
                  <a:pt x="2310062" y="6858000"/>
                </a:lnTo>
                <a:lnTo>
                  <a:pt x="14437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</p:sp>
      <p:sp useBgFill="1">
        <p:nvSpPr>
          <p:cNvPr id="51" name="Freeform: Shape 50">
            <a:extLst>
              <a:ext uri="{FF2B5EF4-FFF2-40B4-BE49-F238E27FC236}">
                <a16:creationId xmlns:a16="http://schemas.microsoft.com/office/drawing/2014/main" id="{A7A4B465-FBCC-4CD4-89A1-82992A7B4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272784" cy="6858000"/>
          </a:xfrm>
          <a:custGeom>
            <a:avLst/>
            <a:gdLst>
              <a:gd name="connsiteX0" fmla="*/ 0 w 4272784"/>
              <a:gd name="connsiteY0" fmla="*/ 0 h 6858000"/>
              <a:gd name="connsiteX1" fmla="*/ 4082989 w 4272784"/>
              <a:gd name="connsiteY1" fmla="*/ 0 h 6858000"/>
              <a:gd name="connsiteX2" fmla="*/ 4088029 w 4272784"/>
              <a:gd name="connsiteY2" fmla="*/ 66675 h 6858000"/>
              <a:gd name="connsiteX3" fmla="*/ 4096426 w 4272784"/>
              <a:gd name="connsiteY3" fmla="*/ 122237 h 6858000"/>
              <a:gd name="connsiteX4" fmla="*/ 4106504 w 4272784"/>
              <a:gd name="connsiteY4" fmla="*/ 174625 h 6858000"/>
              <a:gd name="connsiteX5" fmla="*/ 4123300 w 4272784"/>
              <a:gd name="connsiteY5" fmla="*/ 217487 h 6858000"/>
              <a:gd name="connsiteX6" fmla="*/ 4140096 w 4272784"/>
              <a:gd name="connsiteY6" fmla="*/ 260350 h 6858000"/>
              <a:gd name="connsiteX7" fmla="*/ 4160251 w 4272784"/>
              <a:gd name="connsiteY7" fmla="*/ 296862 h 6858000"/>
              <a:gd name="connsiteX8" fmla="*/ 4180406 w 4272784"/>
              <a:gd name="connsiteY8" fmla="*/ 334962 h 6858000"/>
              <a:gd name="connsiteX9" fmla="*/ 4198882 w 4272784"/>
              <a:gd name="connsiteY9" fmla="*/ 369887 h 6858000"/>
              <a:gd name="connsiteX10" fmla="*/ 4217357 w 4272784"/>
              <a:gd name="connsiteY10" fmla="*/ 409575 h 6858000"/>
              <a:gd name="connsiteX11" fmla="*/ 4234153 w 4272784"/>
              <a:gd name="connsiteY11" fmla="*/ 450850 h 6858000"/>
              <a:gd name="connsiteX12" fmla="*/ 4249270 w 4272784"/>
              <a:gd name="connsiteY12" fmla="*/ 496887 h 6858000"/>
              <a:gd name="connsiteX13" fmla="*/ 4261027 w 4272784"/>
              <a:gd name="connsiteY13" fmla="*/ 546100 h 6858000"/>
              <a:gd name="connsiteX14" fmla="*/ 4269425 w 4272784"/>
              <a:gd name="connsiteY14" fmla="*/ 606425 h 6858000"/>
              <a:gd name="connsiteX15" fmla="*/ 4272784 w 4272784"/>
              <a:gd name="connsiteY15" fmla="*/ 673100 h 6858000"/>
              <a:gd name="connsiteX16" fmla="*/ 4269425 w 4272784"/>
              <a:gd name="connsiteY16" fmla="*/ 744537 h 6858000"/>
              <a:gd name="connsiteX17" fmla="*/ 4261027 w 4272784"/>
              <a:gd name="connsiteY17" fmla="*/ 801687 h 6858000"/>
              <a:gd name="connsiteX18" fmla="*/ 4249270 w 4272784"/>
              <a:gd name="connsiteY18" fmla="*/ 854075 h 6858000"/>
              <a:gd name="connsiteX19" fmla="*/ 4234153 w 4272784"/>
              <a:gd name="connsiteY19" fmla="*/ 901700 h 6858000"/>
              <a:gd name="connsiteX20" fmla="*/ 4217357 w 4272784"/>
              <a:gd name="connsiteY20" fmla="*/ 942975 h 6858000"/>
              <a:gd name="connsiteX21" fmla="*/ 4197202 w 4272784"/>
              <a:gd name="connsiteY21" fmla="*/ 981075 h 6858000"/>
              <a:gd name="connsiteX22" fmla="*/ 4177047 w 4272784"/>
              <a:gd name="connsiteY22" fmla="*/ 1017587 h 6858000"/>
              <a:gd name="connsiteX23" fmla="*/ 4156892 w 4272784"/>
              <a:gd name="connsiteY23" fmla="*/ 1055687 h 6858000"/>
              <a:gd name="connsiteX24" fmla="*/ 4138416 w 4272784"/>
              <a:gd name="connsiteY24" fmla="*/ 1095375 h 6858000"/>
              <a:gd name="connsiteX25" fmla="*/ 4119940 w 4272784"/>
              <a:gd name="connsiteY25" fmla="*/ 1136650 h 6858000"/>
              <a:gd name="connsiteX26" fmla="*/ 4104825 w 4272784"/>
              <a:gd name="connsiteY26" fmla="*/ 1182687 h 6858000"/>
              <a:gd name="connsiteX27" fmla="*/ 4094747 w 4272784"/>
              <a:gd name="connsiteY27" fmla="*/ 1235075 h 6858000"/>
              <a:gd name="connsiteX28" fmla="*/ 4084669 w 4272784"/>
              <a:gd name="connsiteY28" fmla="*/ 1295400 h 6858000"/>
              <a:gd name="connsiteX29" fmla="*/ 4082989 w 4272784"/>
              <a:gd name="connsiteY29" fmla="*/ 1363662 h 6858000"/>
              <a:gd name="connsiteX30" fmla="*/ 4084669 w 4272784"/>
              <a:gd name="connsiteY30" fmla="*/ 1431925 h 6858000"/>
              <a:gd name="connsiteX31" fmla="*/ 4094747 w 4272784"/>
              <a:gd name="connsiteY31" fmla="*/ 1492250 h 6858000"/>
              <a:gd name="connsiteX32" fmla="*/ 4104825 w 4272784"/>
              <a:gd name="connsiteY32" fmla="*/ 1544637 h 6858000"/>
              <a:gd name="connsiteX33" fmla="*/ 4119940 w 4272784"/>
              <a:gd name="connsiteY33" fmla="*/ 1589087 h 6858000"/>
              <a:gd name="connsiteX34" fmla="*/ 4138416 w 4272784"/>
              <a:gd name="connsiteY34" fmla="*/ 1631950 h 6858000"/>
              <a:gd name="connsiteX35" fmla="*/ 4156892 w 4272784"/>
              <a:gd name="connsiteY35" fmla="*/ 1671637 h 6858000"/>
              <a:gd name="connsiteX36" fmla="*/ 4177047 w 4272784"/>
              <a:gd name="connsiteY36" fmla="*/ 1708150 h 6858000"/>
              <a:gd name="connsiteX37" fmla="*/ 4197202 w 4272784"/>
              <a:gd name="connsiteY37" fmla="*/ 1743075 h 6858000"/>
              <a:gd name="connsiteX38" fmla="*/ 4217357 w 4272784"/>
              <a:gd name="connsiteY38" fmla="*/ 1782762 h 6858000"/>
              <a:gd name="connsiteX39" fmla="*/ 4234153 w 4272784"/>
              <a:gd name="connsiteY39" fmla="*/ 1824037 h 6858000"/>
              <a:gd name="connsiteX40" fmla="*/ 4249270 w 4272784"/>
              <a:gd name="connsiteY40" fmla="*/ 1870075 h 6858000"/>
              <a:gd name="connsiteX41" fmla="*/ 4261027 w 4272784"/>
              <a:gd name="connsiteY41" fmla="*/ 1922462 h 6858000"/>
              <a:gd name="connsiteX42" fmla="*/ 4269425 w 4272784"/>
              <a:gd name="connsiteY42" fmla="*/ 1982787 h 6858000"/>
              <a:gd name="connsiteX43" fmla="*/ 4272784 w 4272784"/>
              <a:gd name="connsiteY43" fmla="*/ 2051050 h 6858000"/>
              <a:gd name="connsiteX44" fmla="*/ 4269425 w 4272784"/>
              <a:gd name="connsiteY44" fmla="*/ 2119312 h 6858000"/>
              <a:gd name="connsiteX45" fmla="*/ 4261027 w 4272784"/>
              <a:gd name="connsiteY45" fmla="*/ 2179637 h 6858000"/>
              <a:gd name="connsiteX46" fmla="*/ 4249270 w 4272784"/>
              <a:gd name="connsiteY46" fmla="*/ 2232025 h 6858000"/>
              <a:gd name="connsiteX47" fmla="*/ 4234153 w 4272784"/>
              <a:gd name="connsiteY47" fmla="*/ 2278062 h 6858000"/>
              <a:gd name="connsiteX48" fmla="*/ 4217357 w 4272784"/>
              <a:gd name="connsiteY48" fmla="*/ 2319337 h 6858000"/>
              <a:gd name="connsiteX49" fmla="*/ 4197202 w 4272784"/>
              <a:gd name="connsiteY49" fmla="*/ 2359025 h 6858000"/>
              <a:gd name="connsiteX50" fmla="*/ 4177047 w 4272784"/>
              <a:gd name="connsiteY50" fmla="*/ 2395537 h 6858000"/>
              <a:gd name="connsiteX51" fmla="*/ 4156892 w 4272784"/>
              <a:gd name="connsiteY51" fmla="*/ 2433637 h 6858000"/>
              <a:gd name="connsiteX52" fmla="*/ 4138416 w 4272784"/>
              <a:gd name="connsiteY52" fmla="*/ 2471737 h 6858000"/>
              <a:gd name="connsiteX53" fmla="*/ 4119940 w 4272784"/>
              <a:gd name="connsiteY53" fmla="*/ 2513012 h 6858000"/>
              <a:gd name="connsiteX54" fmla="*/ 4104825 w 4272784"/>
              <a:gd name="connsiteY54" fmla="*/ 2560637 h 6858000"/>
              <a:gd name="connsiteX55" fmla="*/ 4094747 w 4272784"/>
              <a:gd name="connsiteY55" fmla="*/ 2613025 h 6858000"/>
              <a:gd name="connsiteX56" fmla="*/ 4084669 w 4272784"/>
              <a:gd name="connsiteY56" fmla="*/ 2671762 h 6858000"/>
              <a:gd name="connsiteX57" fmla="*/ 4082989 w 4272784"/>
              <a:gd name="connsiteY57" fmla="*/ 2741612 h 6858000"/>
              <a:gd name="connsiteX58" fmla="*/ 4084669 w 4272784"/>
              <a:gd name="connsiteY58" fmla="*/ 2809875 h 6858000"/>
              <a:gd name="connsiteX59" fmla="*/ 4094747 w 4272784"/>
              <a:gd name="connsiteY59" fmla="*/ 2868612 h 6858000"/>
              <a:gd name="connsiteX60" fmla="*/ 4104825 w 4272784"/>
              <a:gd name="connsiteY60" fmla="*/ 2922587 h 6858000"/>
              <a:gd name="connsiteX61" fmla="*/ 4119940 w 4272784"/>
              <a:gd name="connsiteY61" fmla="*/ 2967037 h 6858000"/>
              <a:gd name="connsiteX62" fmla="*/ 4138416 w 4272784"/>
              <a:gd name="connsiteY62" fmla="*/ 3009900 h 6858000"/>
              <a:gd name="connsiteX63" fmla="*/ 4156892 w 4272784"/>
              <a:gd name="connsiteY63" fmla="*/ 3046412 h 6858000"/>
              <a:gd name="connsiteX64" fmla="*/ 4177047 w 4272784"/>
              <a:gd name="connsiteY64" fmla="*/ 3084512 h 6858000"/>
              <a:gd name="connsiteX65" fmla="*/ 4197202 w 4272784"/>
              <a:gd name="connsiteY65" fmla="*/ 3121025 h 6858000"/>
              <a:gd name="connsiteX66" fmla="*/ 4217357 w 4272784"/>
              <a:gd name="connsiteY66" fmla="*/ 3160712 h 6858000"/>
              <a:gd name="connsiteX67" fmla="*/ 4234153 w 4272784"/>
              <a:gd name="connsiteY67" fmla="*/ 3201987 h 6858000"/>
              <a:gd name="connsiteX68" fmla="*/ 4249270 w 4272784"/>
              <a:gd name="connsiteY68" fmla="*/ 3248025 h 6858000"/>
              <a:gd name="connsiteX69" fmla="*/ 4261027 w 4272784"/>
              <a:gd name="connsiteY69" fmla="*/ 3300412 h 6858000"/>
              <a:gd name="connsiteX70" fmla="*/ 4269425 w 4272784"/>
              <a:gd name="connsiteY70" fmla="*/ 3360737 h 6858000"/>
              <a:gd name="connsiteX71" fmla="*/ 4272784 w 4272784"/>
              <a:gd name="connsiteY71" fmla="*/ 3427412 h 6858000"/>
              <a:gd name="connsiteX72" fmla="*/ 4269425 w 4272784"/>
              <a:gd name="connsiteY72" fmla="*/ 3497262 h 6858000"/>
              <a:gd name="connsiteX73" fmla="*/ 4261027 w 4272784"/>
              <a:gd name="connsiteY73" fmla="*/ 3557587 h 6858000"/>
              <a:gd name="connsiteX74" fmla="*/ 4249270 w 4272784"/>
              <a:gd name="connsiteY74" fmla="*/ 3609975 h 6858000"/>
              <a:gd name="connsiteX75" fmla="*/ 4234153 w 4272784"/>
              <a:gd name="connsiteY75" fmla="*/ 3656012 h 6858000"/>
              <a:gd name="connsiteX76" fmla="*/ 4217357 w 4272784"/>
              <a:gd name="connsiteY76" fmla="*/ 3697287 h 6858000"/>
              <a:gd name="connsiteX77" fmla="*/ 4197202 w 4272784"/>
              <a:gd name="connsiteY77" fmla="*/ 3736975 h 6858000"/>
              <a:gd name="connsiteX78" fmla="*/ 4156892 w 4272784"/>
              <a:gd name="connsiteY78" fmla="*/ 3811587 h 6858000"/>
              <a:gd name="connsiteX79" fmla="*/ 4138416 w 4272784"/>
              <a:gd name="connsiteY79" fmla="*/ 3848100 h 6858000"/>
              <a:gd name="connsiteX80" fmla="*/ 4119940 w 4272784"/>
              <a:gd name="connsiteY80" fmla="*/ 3890962 h 6858000"/>
              <a:gd name="connsiteX81" fmla="*/ 4104825 w 4272784"/>
              <a:gd name="connsiteY81" fmla="*/ 3935412 h 6858000"/>
              <a:gd name="connsiteX82" fmla="*/ 4094747 w 4272784"/>
              <a:gd name="connsiteY82" fmla="*/ 3987800 h 6858000"/>
              <a:gd name="connsiteX83" fmla="*/ 4084669 w 4272784"/>
              <a:gd name="connsiteY83" fmla="*/ 4048125 h 6858000"/>
              <a:gd name="connsiteX84" fmla="*/ 4082989 w 4272784"/>
              <a:gd name="connsiteY84" fmla="*/ 4116387 h 6858000"/>
              <a:gd name="connsiteX85" fmla="*/ 4084669 w 4272784"/>
              <a:gd name="connsiteY85" fmla="*/ 4186237 h 6858000"/>
              <a:gd name="connsiteX86" fmla="*/ 4094747 w 4272784"/>
              <a:gd name="connsiteY86" fmla="*/ 4244975 h 6858000"/>
              <a:gd name="connsiteX87" fmla="*/ 4104825 w 4272784"/>
              <a:gd name="connsiteY87" fmla="*/ 4297362 h 6858000"/>
              <a:gd name="connsiteX88" fmla="*/ 4119940 w 4272784"/>
              <a:gd name="connsiteY88" fmla="*/ 4343400 h 6858000"/>
              <a:gd name="connsiteX89" fmla="*/ 4138416 w 4272784"/>
              <a:gd name="connsiteY89" fmla="*/ 4386262 h 6858000"/>
              <a:gd name="connsiteX90" fmla="*/ 4156892 w 4272784"/>
              <a:gd name="connsiteY90" fmla="*/ 4424362 h 6858000"/>
              <a:gd name="connsiteX91" fmla="*/ 4197202 w 4272784"/>
              <a:gd name="connsiteY91" fmla="*/ 4498975 h 6858000"/>
              <a:gd name="connsiteX92" fmla="*/ 4217357 w 4272784"/>
              <a:gd name="connsiteY92" fmla="*/ 4537075 h 6858000"/>
              <a:gd name="connsiteX93" fmla="*/ 4234153 w 4272784"/>
              <a:gd name="connsiteY93" fmla="*/ 4579937 h 6858000"/>
              <a:gd name="connsiteX94" fmla="*/ 4249270 w 4272784"/>
              <a:gd name="connsiteY94" fmla="*/ 4625975 h 6858000"/>
              <a:gd name="connsiteX95" fmla="*/ 4261027 w 4272784"/>
              <a:gd name="connsiteY95" fmla="*/ 4678362 h 6858000"/>
              <a:gd name="connsiteX96" fmla="*/ 4269425 w 4272784"/>
              <a:gd name="connsiteY96" fmla="*/ 4738687 h 6858000"/>
              <a:gd name="connsiteX97" fmla="*/ 4272784 w 4272784"/>
              <a:gd name="connsiteY97" fmla="*/ 4806950 h 6858000"/>
              <a:gd name="connsiteX98" fmla="*/ 4269425 w 4272784"/>
              <a:gd name="connsiteY98" fmla="*/ 4875212 h 6858000"/>
              <a:gd name="connsiteX99" fmla="*/ 4261027 w 4272784"/>
              <a:gd name="connsiteY99" fmla="*/ 4935537 h 6858000"/>
              <a:gd name="connsiteX100" fmla="*/ 4249270 w 4272784"/>
              <a:gd name="connsiteY100" fmla="*/ 4987925 h 6858000"/>
              <a:gd name="connsiteX101" fmla="*/ 4234153 w 4272784"/>
              <a:gd name="connsiteY101" fmla="*/ 5033962 h 6858000"/>
              <a:gd name="connsiteX102" fmla="*/ 4217357 w 4272784"/>
              <a:gd name="connsiteY102" fmla="*/ 5075237 h 6858000"/>
              <a:gd name="connsiteX103" fmla="*/ 4197202 w 4272784"/>
              <a:gd name="connsiteY103" fmla="*/ 5114925 h 6858000"/>
              <a:gd name="connsiteX104" fmla="*/ 4177047 w 4272784"/>
              <a:gd name="connsiteY104" fmla="*/ 5149850 h 6858000"/>
              <a:gd name="connsiteX105" fmla="*/ 4156892 w 4272784"/>
              <a:gd name="connsiteY105" fmla="*/ 5186362 h 6858000"/>
              <a:gd name="connsiteX106" fmla="*/ 4138416 w 4272784"/>
              <a:gd name="connsiteY106" fmla="*/ 5226050 h 6858000"/>
              <a:gd name="connsiteX107" fmla="*/ 4119940 w 4272784"/>
              <a:gd name="connsiteY107" fmla="*/ 5268912 h 6858000"/>
              <a:gd name="connsiteX108" fmla="*/ 4104825 w 4272784"/>
              <a:gd name="connsiteY108" fmla="*/ 5313362 h 6858000"/>
              <a:gd name="connsiteX109" fmla="*/ 4094747 w 4272784"/>
              <a:gd name="connsiteY109" fmla="*/ 5365750 h 6858000"/>
              <a:gd name="connsiteX110" fmla="*/ 4084669 w 4272784"/>
              <a:gd name="connsiteY110" fmla="*/ 5426075 h 6858000"/>
              <a:gd name="connsiteX111" fmla="*/ 4082989 w 4272784"/>
              <a:gd name="connsiteY111" fmla="*/ 5494337 h 6858000"/>
              <a:gd name="connsiteX112" fmla="*/ 4084669 w 4272784"/>
              <a:gd name="connsiteY112" fmla="*/ 5562600 h 6858000"/>
              <a:gd name="connsiteX113" fmla="*/ 4094747 w 4272784"/>
              <a:gd name="connsiteY113" fmla="*/ 5622925 h 6858000"/>
              <a:gd name="connsiteX114" fmla="*/ 4104825 w 4272784"/>
              <a:gd name="connsiteY114" fmla="*/ 5675312 h 6858000"/>
              <a:gd name="connsiteX115" fmla="*/ 4119940 w 4272784"/>
              <a:gd name="connsiteY115" fmla="*/ 5721350 h 6858000"/>
              <a:gd name="connsiteX116" fmla="*/ 4138416 w 4272784"/>
              <a:gd name="connsiteY116" fmla="*/ 5762625 h 6858000"/>
              <a:gd name="connsiteX117" fmla="*/ 4156892 w 4272784"/>
              <a:gd name="connsiteY117" fmla="*/ 5802312 h 6858000"/>
              <a:gd name="connsiteX118" fmla="*/ 4177047 w 4272784"/>
              <a:gd name="connsiteY118" fmla="*/ 5840412 h 6858000"/>
              <a:gd name="connsiteX119" fmla="*/ 4197202 w 4272784"/>
              <a:gd name="connsiteY119" fmla="*/ 5876925 h 6858000"/>
              <a:gd name="connsiteX120" fmla="*/ 4217357 w 4272784"/>
              <a:gd name="connsiteY120" fmla="*/ 5915025 h 6858000"/>
              <a:gd name="connsiteX121" fmla="*/ 4234153 w 4272784"/>
              <a:gd name="connsiteY121" fmla="*/ 5956300 h 6858000"/>
              <a:gd name="connsiteX122" fmla="*/ 4249270 w 4272784"/>
              <a:gd name="connsiteY122" fmla="*/ 6003925 h 6858000"/>
              <a:gd name="connsiteX123" fmla="*/ 4261027 w 4272784"/>
              <a:gd name="connsiteY123" fmla="*/ 6056312 h 6858000"/>
              <a:gd name="connsiteX124" fmla="*/ 4269425 w 4272784"/>
              <a:gd name="connsiteY124" fmla="*/ 6113462 h 6858000"/>
              <a:gd name="connsiteX125" fmla="*/ 4272784 w 4272784"/>
              <a:gd name="connsiteY125" fmla="*/ 6183312 h 6858000"/>
              <a:gd name="connsiteX126" fmla="*/ 4269425 w 4272784"/>
              <a:gd name="connsiteY126" fmla="*/ 6251575 h 6858000"/>
              <a:gd name="connsiteX127" fmla="*/ 4261027 w 4272784"/>
              <a:gd name="connsiteY127" fmla="*/ 6311900 h 6858000"/>
              <a:gd name="connsiteX128" fmla="*/ 4249270 w 4272784"/>
              <a:gd name="connsiteY128" fmla="*/ 6361112 h 6858000"/>
              <a:gd name="connsiteX129" fmla="*/ 4234153 w 4272784"/>
              <a:gd name="connsiteY129" fmla="*/ 6407150 h 6858000"/>
              <a:gd name="connsiteX130" fmla="*/ 4217357 w 4272784"/>
              <a:gd name="connsiteY130" fmla="*/ 6448425 h 6858000"/>
              <a:gd name="connsiteX131" fmla="*/ 4198882 w 4272784"/>
              <a:gd name="connsiteY131" fmla="*/ 6488112 h 6858000"/>
              <a:gd name="connsiteX132" fmla="*/ 4180406 w 4272784"/>
              <a:gd name="connsiteY132" fmla="*/ 6523037 h 6858000"/>
              <a:gd name="connsiteX133" fmla="*/ 4160251 w 4272784"/>
              <a:gd name="connsiteY133" fmla="*/ 6561137 h 6858000"/>
              <a:gd name="connsiteX134" fmla="*/ 4140096 w 4272784"/>
              <a:gd name="connsiteY134" fmla="*/ 6597650 h 6858000"/>
              <a:gd name="connsiteX135" fmla="*/ 4123300 w 4272784"/>
              <a:gd name="connsiteY135" fmla="*/ 6640512 h 6858000"/>
              <a:gd name="connsiteX136" fmla="*/ 4106504 w 4272784"/>
              <a:gd name="connsiteY136" fmla="*/ 6683375 h 6858000"/>
              <a:gd name="connsiteX137" fmla="*/ 4096426 w 4272784"/>
              <a:gd name="connsiteY137" fmla="*/ 6735762 h 6858000"/>
              <a:gd name="connsiteX138" fmla="*/ 4088029 w 4272784"/>
              <a:gd name="connsiteY138" fmla="*/ 6791325 h 6858000"/>
              <a:gd name="connsiteX139" fmla="*/ 4082989 w 4272784"/>
              <a:gd name="connsiteY139" fmla="*/ 6858000 h 6858000"/>
              <a:gd name="connsiteX140" fmla="*/ 0 w 4272784"/>
              <a:gd name="connsiteY14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4272784" h="6858000">
                <a:moveTo>
                  <a:pt x="0" y="0"/>
                </a:moveTo>
                <a:lnTo>
                  <a:pt x="4082989" y="0"/>
                </a:lnTo>
                <a:lnTo>
                  <a:pt x="4088029" y="66675"/>
                </a:lnTo>
                <a:lnTo>
                  <a:pt x="4096426" y="122237"/>
                </a:lnTo>
                <a:lnTo>
                  <a:pt x="4106504" y="174625"/>
                </a:lnTo>
                <a:lnTo>
                  <a:pt x="4123300" y="217487"/>
                </a:lnTo>
                <a:lnTo>
                  <a:pt x="4140096" y="260350"/>
                </a:lnTo>
                <a:lnTo>
                  <a:pt x="4160251" y="296862"/>
                </a:lnTo>
                <a:lnTo>
                  <a:pt x="4180406" y="334962"/>
                </a:lnTo>
                <a:lnTo>
                  <a:pt x="4198882" y="369887"/>
                </a:lnTo>
                <a:lnTo>
                  <a:pt x="4217357" y="409575"/>
                </a:lnTo>
                <a:lnTo>
                  <a:pt x="4234153" y="450850"/>
                </a:lnTo>
                <a:lnTo>
                  <a:pt x="4249270" y="496887"/>
                </a:lnTo>
                <a:lnTo>
                  <a:pt x="4261027" y="546100"/>
                </a:lnTo>
                <a:lnTo>
                  <a:pt x="4269425" y="606425"/>
                </a:lnTo>
                <a:lnTo>
                  <a:pt x="4272784" y="673100"/>
                </a:lnTo>
                <a:lnTo>
                  <a:pt x="4269425" y="744537"/>
                </a:lnTo>
                <a:lnTo>
                  <a:pt x="4261027" y="801687"/>
                </a:lnTo>
                <a:lnTo>
                  <a:pt x="4249270" y="854075"/>
                </a:lnTo>
                <a:lnTo>
                  <a:pt x="4234153" y="901700"/>
                </a:lnTo>
                <a:lnTo>
                  <a:pt x="4217357" y="942975"/>
                </a:lnTo>
                <a:lnTo>
                  <a:pt x="4197202" y="981075"/>
                </a:lnTo>
                <a:lnTo>
                  <a:pt x="4177047" y="1017587"/>
                </a:lnTo>
                <a:lnTo>
                  <a:pt x="4156892" y="1055687"/>
                </a:lnTo>
                <a:lnTo>
                  <a:pt x="4138416" y="1095375"/>
                </a:lnTo>
                <a:lnTo>
                  <a:pt x="4119940" y="1136650"/>
                </a:lnTo>
                <a:lnTo>
                  <a:pt x="4104825" y="1182687"/>
                </a:lnTo>
                <a:lnTo>
                  <a:pt x="4094747" y="1235075"/>
                </a:lnTo>
                <a:lnTo>
                  <a:pt x="4084669" y="1295400"/>
                </a:lnTo>
                <a:lnTo>
                  <a:pt x="4082989" y="1363662"/>
                </a:lnTo>
                <a:lnTo>
                  <a:pt x="4084669" y="1431925"/>
                </a:lnTo>
                <a:lnTo>
                  <a:pt x="4094747" y="1492250"/>
                </a:lnTo>
                <a:lnTo>
                  <a:pt x="4104825" y="1544637"/>
                </a:lnTo>
                <a:lnTo>
                  <a:pt x="4119940" y="1589087"/>
                </a:lnTo>
                <a:lnTo>
                  <a:pt x="4138416" y="1631950"/>
                </a:lnTo>
                <a:lnTo>
                  <a:pt x="4156892" y="1671637"/>
                </a:lnTo>
                <a:lnTo>
                  <a:pt x="4177047" y="1708150"/>
                </a:lnTo>
                <a:lnTo>
                  <a:pt x="4197202" y="1743075"/>
                </a:lnTo>
                <a:lnTo>
                  <a:pt x="4217357" y="1782762"/>
                </a:lnTo>
                <a:lnTo>
                  <a:pt x="4234153" y="1824037"/>
                </a:lnTo>
                <a:lnTo>
                  <a:pt x="4249270" y="1870075"/>
                </a:lnTo>
                <a:lnTo>
                  <a:pt x="4261027" y="1922462"/>
                </a:lnTo>
                <a:lnTo>
                  <a:pt x="4269425" y="1982787"/>
                </a:lnTo>
                <a:lnTo>
                  <a:pt x="4272784" y="2051050"/>
                </a:lnTo>
                <a:lnTo>
                  <a:pt x="4269425" y="2119312"/>
                </a:lnTo>
                <a:lnTo>
                  <a:pt x="4261027" y="2179637"/>
                </a:lnTo>
                <a:lnTo>
                  <a:pt x="4249270" y="2232025"/>
                </a:lnTo>
                <a:lnTo>
                  <a:pt x="4234153" y="2278062"/>
                </a:lnTo>
                <a:lnTo>
                  <a:pt x="4217357" y="2319337"/>
                </a:lnTo>
                <a:lnTo>
                  <a:pt x="4197202" y="2359025"/>
                </a:lnTo>
                <a:lnTo>
                  <a:pt x="4177047" y="2395537"/>
                </a:lnTo>
                <a:lnTo>
                  <a:pt x="4156892" y="2433637"/>
                </a:lnTo>
                <a:lnTo>
                  <a:pt x="4138416" y="2471737"/>
                </a:lnTo>
                <a:lnTo>
                  <a:pt x="4119940" y="2513012"/>
                </a:lnTo>
                <a:lnTo>
                  <a:pt x="4104825" y="2560637"/>
                </a:lnTo>
                <a:lnTo>
                  <a:pt x="4094747" y="2613025"/>
                </a:lnTo>
                <a:lnTo>
                  <a:pt x="4084669" y="2671762"/>
                </a:lnTo>
                <a:lnTo>
                  <a:pt x="4082989" y="2741612"/>
                </a:lnTo>
                <a:lnTo>
                  <a:pt x="4084669" y="2809875"/>
                </a:lnTo>
                <a:lnTo>
                  <a:pt x="4094747" y="2868612"/>
                </a:lnTo>
                <a:lnTo>
                  <a:pt x="4104825" y="2922587"/>
                </a:lnTo>
                <a:lnTo>
                  <a:pt x="4119940" y="2967037"/>
                </a:lnTo>
                <a:lnTo>
                  <a:pt x="4138416" y="3009900"/>
                </a:lnTo>
                <a:lnTo>
                  <a:pt x="4156892" y="3046412"/>
                </a:lnTo>
                <a:lnTo>
                  <a:pt x="4177047" y="3084512"/>
                </a:lnTo>
                <a:lnTo>
                  <a:pt x="4197202" y="3121025"/>
                </a:lnTo>
                <a:lnTo>
                  <a:pt x="4217357" y="3160712"/>
                </a:lnTo>
                <a:lnTo>
                  <a:pt x="4234153" y="3201987"/>
                </a:lnTo>
                <a:lnTo>
                  <a:pt x="4249270" y="3248025"/>
                </a:lnTo>
                <a:lnTo>
                  <a:pt x="4261027" y="3300412"/>
                </a:lnTo>
                <a:lnTo>
                  <a:pt x="4269425" y="3360737"/>
                </a:lnTo>
                <a:lnTo>
                  <a:pt x="4272784" y="3427412"/>
                </a:lnTo>
                <a:lnTo>
                  <a:pt x="4269425" y="3497262"/>
                </a:lnTo>
                <a:lnTo>
                  <a:pt x="4261027" y="3557587"/>
                </a:lnTo>
                <a:lnTo>
                  <a:pt x="4249270" y="3609975"/>
                </a:lnTo>
                <a:lnTo>
                  <a:pt x="4234153" y="3656012"/>
                </a:lnTo>
                <a:lnTo>
                  <a:pt x="4217357" y="3697287"/>
                </a:lnTo>
                <a:lnTo>
                  <a:pt x="4197202" y="3736975"/>
                </a:lnTo>
                <a:lnTo>
                  <a:pt x="4156892" y="3811587"/>
                </a:lnTo>
                <a:lnTo>
                  <a:pt x="4138416" y="3848100"/>
                </a:lnTo>
                <a:lnTo>
                  <a:pt x="4119940" y="3890962"/>
                </a:lnTo>
                <a:lnTo>
                  <a:pt x="4104825" y="3935412"/>
                </a:lnTo>
                <a:lnTo>
                  <a:pt x="4094747" y="3987800"/>
                </a:lnTo>
                <a:lnTo>
                  <a:pt x="4084669" y="4048125"/>
                </a:lnTo>
                <a:lnTo>
                  <a:pt x="4082989" y="4116387"/>
                </a:lnTo>
                <a:lnTo>
                  <a:pt x="4084669" y="4186237"/>
                </a:lnTo>
                <a:lnTo>
                  <a:pt x="4094747" y="4244975"/>
                </a:lnTo>
                <a:lnTo>
                  <a:pt x="4104825" y="4297362"/>
                </a:lnTo>
                <a:lnTo>
                  <a:pt x="4119940" y="4343400"/>
                </a:lnTo>
                <a:lnTo>
                  <a:pt x="4138416" y="4386262"/>
                </a:lnTo>
                <a:lnTo>
                  <a:pt x="4156892" y="4424362"/>
                </a:lnTo>
                <a:lnTo>
                  <a:pt x="4197202" y="4498975"/>
                </a:lnTo>
                <a:lnTo>
                  <a:pt x="4217357" y="4537075"/>
                </a:lnTo>
                <a:lnTo>
                  <a:pt x="4234153" y="4579937"/>
                </a:lnTo>
                <a:lnTo>
                  <a:pt x="4249270" y="4625975"/>
                </a:lnTo>
                <a:lnTo>
                  <a:pt x="4261027" y="4678362"/>
                </a:lnTo>
                <a:lnTo>
                  <a:pt x="4269425" y="4738687"/>
                </a:lnTo>
                <a:lnTo>
                  <a:pt x="4272784" y="4806950"/>
                </a:lnTo>
                <a:lnTo>
                  <a:pt x="4269425" y="4875212"/>
                </a:lnTo>
                <a:lnTo>
                  <a:pt x="4261027" y="4935537"/>
                </a:lnTo>
                <a:lnTo>
                  <a:pt x="4249270" y="4987925"/>
                </a:lnTo>
                <a:lnTo>
                  <a:pt x="4234153" y="5033962"/>
                </a:lnTo>
                <a:lnTo>
                  <a:pt x="4217357" y="5075237"/>
                </a:lnTo>
                <a:lnTo>
                  <a:pt x="4197202" y="5114925"/>
                </a:lnTo>
                <a:lnTo>
                  <a:pt x="4177047" y="5149850"/>
                </a:lnTo>
                <a:lnTo>
                  <a:pt x="4156892" y="5186362"/>
                </a:lnTo>
                <a:lnTo>
                  <a:pt x="4138416" y="5226050"/>
                </a:lnTo>
                <a:lnTo>
                  <a:pt x="4119940" y="5268912"/>
                </a:lnTo>
                <a:lnTo>
                  <a:pt x="4104825" y="5313362"/>
                </a:lnTo>
                <a:lnTo>
                  <a:pt x="4094747" y="5365750"/>
                </a:lnTo>
                <a:lnTo>
                  <a:pt x="4084669" y="5426075"/>
                </a:lnTo>
                <a:lnTo>
                  <a:pt x="4082989" y="5494337"/>
                </a:lnTo>
                <a:lnTo>
                  <a:pt x="4084669" y="5562600"/>
                </a:lnTo>
                <a:lnTo>
                  <a:pt x="4094747" y="5622925"/>
                </a:lnTo>
                <a:lnTo>
                  <a:pt x="4104825" y="5675312"/>
                </a:lnTo>
                <a:lnTo>
                  <a:pt x="4119940" y="5721350"/>
                </a:lnTo>
                <a:lnTo>
                  <a:pt x="4138416" y="5762625"/>
                </a:lnTo>
                <a:lnTo>
                  <a:pt x="4156892" y="5802312"/>
                </a:lnTo>
                <a:lnTo>
                  <a:pt x="4177047" y="5840412"/>
                </a:lnTo>
                <a:lnTo>
                  <a:pt x="4197202" y="5876925"/>
                </a:lnTo>
                <a:lnTo>
                  <a:pt x="4217357" y="5915025"/>
                </a:lnTo>
                <a:lnTo>
                  <a:pt x="4234153" y="5956300"/>
                </a:lnTo>
                <a:lnTo>
                  <a:pt x="4249270" y="6003925"/>
                </a:lnTo>
                <a:lnTo>
                  <a:pt x="4261027" y="6056312"/>
                </a:lnTo>
                <a:lnTo>
                  <a:pt x="4269425" y="6113462"/>
                </a:lnTo>
                <a:lnTo>
                  <a:pt x="4272784" y="6183312"/>
                </a:lnTo>
                <a:lnTo>
                  <a:pt x="4269425" y="6251575"/>
                </a:lnTo>
                <a:lnTo>
                  <a:pt x="4261027" y="6311900"/>
                </a:lnTo>
                <a:lnTo>
                  <a:pt x="4249270" y="6361112"/>
                </a:lnTo>
                <a:lnTo>
                  <a:pt x="4234153" y="6407150"/>
                </a:lnTo>
                <a:lnTo>
                  <a:pt x="4217357" y="6448425"/>
                </a:lnTo>
                <a:lnTo>
                  <a:pt x="4198882" y="6488112"/>
                </a:lnTo>
                <a:lnTo>
                  <a:pt x="4180406" y="6523037"/>
                </a:lnTo>
                <a:lnTo>
                  <a:pt x="4160251" y="6561137"/>
                </a:lnTo>
                <a:lnTo>
                  <a:pt x="4140096" y="6597650"/>
                </a:lnTo>
                <a:lnTo>
                  <a:pt x="4123300" y="6640512"/>
                </a:lnTo>
                <a:lnTo>
                  <a:pt x="4106504" y="6683375"/>
                </a:lnTo>
                <a:lnTo>
                  <a:pt x="4096426" y="6735762"/>
                </a:lnTo>
                <a:lnTo>
                  <a:pt x="4088029" y="6791325"/>
                </a:lnTo>
                <a:lnTo>
                  <a:pt x="4082989" y="6858000"/>
                </a:lnTo>
                <a:lnTo>
                  <a:pt x="0" y="6858000"/>
                </a:lnTo>
                <a:close/>
              </a:path>
            </a:pathLst>
          </a:custGeom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909E572F-9CDC-4214-9D42-FF00176495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417162" cy="6858000"/>
          </a:xfrm>
          <a:custGeom>
            <a:avLst/>
            <a:gdLst>
              <a:gd name="connsiteX0" fmla="*/ 4417162 w 4417162"/>
              <a:gd name="connsiteY0" fmla="*/ 0 h 6858000"/>
              <a:gd name="connsiteX1" fmla="*/ 334174 w 4417162"/>
              <a:gd name="connsiteY1" fmla="*/ 0 h 6858000"/>
              <a:gd name="connsiteX2" fmla="*/ 334173 w 4417162"/>
              <a:gd name="connsiteY2" fmla="*/ 0 h 6858000"/>
              <a:gd name="connsiteX3" fmla="*/ 189795 w 4417162"/>
              <a:gd name="connsiteY3" fmla="*/ 0 h 6858000"/>
              <a:gd name="connsiteX4" fmla="*/ 184756 w 4417162"/>
              <a:gd name="connsiteY4" fmla="*/ 66675 h 6858000"/>
              <a:gd name="connsiteX5" fmla="*/ 176358 w 4417162"/>
              <a:gd name="connsiteY5" fmla="*/ 122237 h 6858000"/>
              <a:gd name="connsiteX6" fmla="*/ 166281 w 4417162"/>
              <a:gd name="connsiteY6" fmla="*/ 174625 h 6858000"/>
              <a:gd name="connsiteX7" fmla="*/ 149485 w 4417162"/>
              <a:gd name="connsiteY7" fmla="*/ 217487 h 6858000"/>
              <a:gd name="connsiteX8" fmla="*/ 132689 w 4417162"/>
              <a:gd name="connsiteY8" fmla="*/ 260350 h 6858000"/>
              <a:gd name="connsiteX9" fmla="*/ 112534 w 4417162"/>
              <a:gd name="connsiteY9" fmla="*/ 296862 h 6858000"/>
              <a:gd name="connsiteX10" fmla="*/ 92379 w 4417162"/>
              <a:gd name="connsiteY10" fmla="*/ 334962 h 6858000"/>
              <a:gd name="connsiteX11" fmla="*/ 73903 w 4417162"/>
              <a:gd name="connsiteY11" fmla="*/ 369887 h 6858000"/>
              <a:gd name="connsiteX12" fmla="*/ 55427 w 4417162"/>
              <a:gd name="connsiteY12" fmla="*/ 409575 h 6858000"/>
              <a:gd name="connsiteX13" fmla="*/ 38632 w 4417162"/>
              <a:gd name="connsiteY13" fmla="*/ 450850 h 6858000"/>
              <a:gd name="connsiteX14" fmla="*/ 23515 w 4417162"/>
              <a:gd name="connsiteY14" fmla="*/ 496887 h 6858000"/>
              <a:gd name="connsiteX15" fmla="*/ 11758 w 4417162"/>
              <a:gd name="connsiteY15" fmla="*/ 546100 h 6858000"/>
              <a:gd name="connsiteX16" fmla="*/ 3359 w 4417162"/>
              <a:gd name="connsiteY16" fmla="*/ 606425 h 6858000"/>
              <a:gd name="connsiteX17" fmla="*/ 0 w 4417162"/>
              <a:gd name="connsiteY17" fmla="*/ 673100 h 6858000"/>
              <a:gd name="connsiteX18" fmla="*/ 3359 w 4417162"/>
              <a:gd name="connsiteY18" fmla="*/ 744537 h 6858000"/>
              <a:gd name="connsiteX19" fmla="*/ 11758 w 4417162"/>
              <a:gd name="connsiteY19" fmla="*/ 801687 h 6858000"/>
              <a:gd name="connsiteX20" fmla="*/ 23515 w 4417162"/>
              <a:gd name="connsiteY20" fmla="*/ 854075 h 6858000"/>
              <a:gd name="connsiteX21" fmla="*/ 38632 w 4417162"/>
              <a:gd name="connsiteY21" fmla="*/ 901700 h 6858000"/>
              <a:gd name="connsiteX22" fmla="*/ 55427 w 4417162"/>
              <a:gd name="connsiteY22" fmla="*/ 942975 h 6858000"/>
              <a:gd name="connsiteX23" fmla="*/ 75583 w 4417162"/>
              <a:gd name="connsiteY23" fmla="*/ 981075 h 6858000"/>
              <a:gd name="connsiteX24" fmla="*/ 95738 w 4417162"/>
              <a:gd name="connsiteY24" fmla="*/ 1017587 h 6858000"/>
              <a:gd name="connsiteX25" fmla="*/ 115893 w 4417162"/>
              <a:gd name="connsiteY25" fmla="*/ 1055687 h 6858000"/>
              <a:gd name="connsiteX26" fmla="*/ 134368 w 4417162"/>
              <a:gd name="connsiteY26" fmla="*/ 1095375 h 6858000"/>
              <a:gd name="connsiteX27" fmla="*/ 152844 w 4417162"/>
              <a:gd name="connsiteY27" fmla="*/ 1136650 h 6858000"/>
              <a:gd name="connsiteX28" fmla="*/ 167960 w 4417162"/>
              <a:gd name="connsiteY28" fmla="*/ 1182687 h 6858000"/>
              <a:gd name="connsiteX29" fmla="*/ 178038 w 4417162"/>
              <a:gd name="connsiteY29" fmla="*/ 1235075 h 6858000"/>
              <a:gd name="connsiteX30" fmla="*/ 188115 w 4417162"/>
              <a:gd name="connsiteY30" fmla="*/ 1295400 h 6858000"/>
              <a:gd name="connsiteX31" fmla="*/ 189795 w 4417162"/>
              <a:gd name="connsiteY31" fmla="*/ 1363662 h 6858000"/>
              <a:gd name="connsiteX32" fmla="*/ 188115 w 4417162"/>
              <a:gd name="connsiteY32" fmla="*/ 1431925 h 6858000"/>
              <a:gd name="connsiteX33" fmla="*/ 178038 w 4417162"/>
              <a:gd name="connsiteY33" fmla="*/ 1492250 h 6858000"/>
              <a:gd name="connsiteX34" fmla="*/ 167960 w 4417162"/>
              <a:gd name="connsiteY34" fmla="*/ 1544637 h 6858000"/>
              <a:gd name="connsiteX35" fmla="*/ 152844 w 4417162"/>
              <a:gd name="connsiteY35" fmla="*/ 1589087 h 6858000"/>
              <a:gd name="connsiteX36" fmla="*/ 134368 w 4417162"/>
              <a:gd name="connsiteY36" fmla="*/ 1631950 h 6858000"/>
              <a:gd name="connsiteX37" fmla="*/ 115893 w 4417162"/>
              <a:gd name="connsiteY37" fmla="*/ 1671637 h 6858000"/>
              <a:gd name="connsiteX38" fmla="*/ 95738 w 4417162"/>
              <a:gd name="connsiteY38" fmla="*/ 1708150 h 6858000"/>
              <a:gd name="connsiteX39" fmla="*/ 75583 w 4417162"/>
              <a:gd name="connsiteY39" fmla="*/ 1743075 h 6858000"/>
              <a:gd name="connsiteX40" fmla="*/ 55427 w 4417162"/>
              <a:gd name="connsiteY40" fmla="*/ 1782762 h 6858000"/>
              <a:gd name="connsiteX41" fmla="*/ 38632 w 4417162"/>
              <a:gd name="connsiteY41" fmla="*/ 1824037 h 6858000"/>
              <a:gd name="connsiteX42" fmla="*/ 23515 w 4417162"/>
              <a:gd name="connsiteY42" fmla="*/ 1870075 h 6858000"/>
              <a:gd name="connsiteX43" fmla="*/ 11758 w 4417162"/>
              <a:gd name="connsiteY43" fmla="*/ 1922462 h 6858000"/>
              <a:gd name="connsiteX44" fmla="*/ 3359 w 4417162"/>
              <a:gd name="connsiteY44" fmla="*/ 1982787 h 6858000"/>
              <a:gd name="connsiteX45" fmla="*/ 0 w 4417162"/>
              <a:gd name="connsiteY45" fmla="*/ 2051050 h 6858000"/>
              <a:gd name="connsiteX46" fmla="*/ 3359 w 4417162"/>
              <a:gd name="connsiteY46" fmla="*/ 2119312 h 6858000"/>
              <a:gd name="connsiteX47" fmla="*/ 11758 w 4417162"/>
              <a:gd name="connsiteY47" fmla="*/ 2179637 h 6858000"/>
              <a:gd name="connsiteX48" fmla="*/ 23515 w 4417162"/>
              <a:gd name="connsiteY48" fmla="*/ 2232025 h 6858000"/>
              <a:gd name="connsiteX49" fmla="*/ 38632 w 4417162"/>
              <a:gd name="connsiteY49" fmla="*/ 2278062 h 6858000"/>
              <a:gd name="connsiteX50" fmla="*/ 55427 w 4417162"/>
              <a:gd name="connsiteY50" fmla="*/ 2319337 h 6858000"/>
              <a:gd name="connsiteX51" fmla="*/ 75583 w 4417162"/>
              <a:gd name="connsiteY51" fmla="*/ 2359025 h 6858000"/>
              <a:gd name="connsiteX52" fmla="*/ 95738 w 4417162"/>
              <a:gd name="connsiteY52" fmla="*/ 2395537 h 6858000"/>
              <a:gd name="connsiteX53" fmla="*/ 115893 w 4417162"/>
              <a:gd name="connsiteY53" fmla="*/ 2433637 h 6858000"/>
              <a:gd name="connsiteX54" fmla="*/ 134368 w 4417162"/>
              <a:gd name="connsiteY54" fmla="*/ 2471737 h 6858000"/>
              <a:gd name="connsiteX55" fmla="*/ 152844 w 4417162"/>
              <a:gd name="connsiteY55" fmla="*/ 2513012 h 6858000"/>
              <a:gd name="connsiteX56" fmla="*/ 167960 w 4417162"/>
              <a:gd name="connsiteY56" fmla="*/ 2560637 h 6858000"/>
              <a:gd name="connsiteX57" fmla="*/ 178038 w 4417162"/>
              <a:gd name="connsiteY57" fmla="*/ 2613025 h 6858000"/>
              <a:gd name="connsiteX58" fmla="*/ 188115 w 4417162"/>
              <a:gd name="connsiteY58" fmla="*/ 2671762 h 6858000"/>
              <a:gd name="connsiteX59" fmla="*/ 189795 w 4417162"/>
              <a:gd name="connsiteY59" fmla="*/ 2741612 h 6858000"/>
              <a:gd name="connsiteX60" fmla="*/ 188115 w 4417162"/>
              <a:gd name="connsiteY60" fmla="*/ 2809875 h 6858000"/>
              <a:gd name="connsiteX61" fmla="*/ 178038 w 4417162"/>
              <a:gd name="connsiteY61" fmla="*/ 2868612 h 6858000"/>
              <a:gd name="connsiteX62" fmla="*/ 167960 w 4417162"/>
              <a:gd name="connsiteY62" fmla="*/ 2922587 h 6858000"/>
              <a:gd name="connsiteX63" fmla="*/ 152844 w 4417162"/>
              <a:gd name="connsiteY63" fmla="*/ 2967037 h 6858000"/>
              <a:gd name="connsiteX64" fmla="*/ 134368 w 4417162"/>
              <a:gd name="connsiteY64" fmla="*/ 3009900 h 6858000"/>
              <a:gd name="connsiteX65" fmla="*/ 115893 w 4417162"/>
              <a:gd name="connsiteY65" fmla="*/ 3046412 h 6858000"/>
              <a:gd name="connsiteX66" fmla="*/ 95738 w 4417162"/>
              <a:gd name="connsiteY66" fmla="*/ 3084512 h 6858000"/>
              <a:gd name="connsiteX67" fmla="*/ 75583 w 4417162"/>
              <a:gd name="connsiteY67" fmla="*/ 3121025 h 6858000"/>
              <a:gd name="connsiteX68" fmla="*/ 55427 w 4417162"/>
              <a:gd name="connsiteY68" fmla="*/ 3160712 h 6858000"/>
              <a:gd name="connsiteX69" fmla="*/ 38632 w 4417162"/>
              <a:gd name="connsiteY69" fmla="*/ 3201987 h 6858000"/>
              <a:gd name="connsiteX70" fmla="*/ 23515 w 4417162"/>
              <a:gd name="connsiteY70" fmla="*/ 3248025 h 6858000"/>
              <a:gd name="connsiteX71" fmla="*/ 11758 w 4417162"/>
              <a:gd name="connsiteY71" fmla="*/ 3300412 h 6858000"/>
              <a:gd name="connsiteX72" fmla="*/ 3359 w 4417162"/>
              <a:gd name="connsiteY72" fmla="*/ 3360737 h 6858000"/>
              <a:gd name="connsiteX73" fmla="*/ 0 w 4417162"/>
              <a:gd name="connsiteY73" fmla="*/ 3427412 h 6858000"/>
              <a:gd name="connsiteX74" fmla="*/ 3359 w 4417162"/>
              <a:gd name="connsiteY74" fmla="*/ 3497262 h 6858000"/>
              <a:gd name="connsiteX75" fmla="*/ 11758 w 4417162"/>
              <a:gd name="connsiteY75" fmla="*/ 3557587 h 6858000"/>
              <a:gd name="connsiteX76" fmla="*/ 23515 w 4417162"/>
              <a:gd name="connsiteY76" fmla="*/ 3609975 h 6858000"/>
              <a:gd name="connsiteX77" fmla="*/ 38632 w 4417162"/>
              <a:gd name="connsiteY77" fmla="*/ 3656012 h 6858000"/>
              <a:gd name="connsiteX78" fmla="*/ 55427 w 4417162"/>
              <a:gd name="connsiteY78" fmla="*/ 3697287 h 6858000"/>
              <a:gd name="connsiteX79" fmla="*/ 75583 w 4417162"/>
              <a:gd name="connsiteY79" fmla="*/ 3736975 h 6858000"/>
              <a:gd name="connsiteX80" fmla="*/ 115893 w 4417162"/>
              <a:gd name="connsiteY80" fmla="*/ 3811587 h 6858000"/>
              <a:gd name="connsiteX81" fmla="*/ 134368 w 4417162"/>
              <a:gd name="connsiteY81" fmla="*/ 3848100 h 6858000"/>
              <a:gd name="connsiteX82" fmla="*/ 152844 w 4417162"/>
              <a:gd name="connsiteY82" fmla="*/ 3890962 h 6858000"/>
              <a:gd name="connsiteX83" fmla="*/ 167960 w 4417162"/>
              <a:gd name="connsiteY83" fmla="*/ 3935412 h 6858000"/>
              <a:gd name="connsiteX84" fmla="*/ 178038 w 4417162"/>
              <a:gd name="connsiteY84" fmla="*/ 3987800 h 6858000"/>
              <a:gd name="connsiteX85" fmla="*/ 188115 w 4417162"/>
              <a:gd name="connsiteY85" fmla="*/ 4048125 h 6858000"/>
              <a:gd name="connsiteX86" fmla="*/ 189795 w 4417162"/>
              <a:gd name="connsiteY86" fmla="*/ 4116387 h 6858000"/>
              <a:gd name="connsiteX87" fmla="*/ 188115 w 4417162"/>
              <a:gd name="connsiteY87" fmla="*/ 4186237 h 6858000"/>
              <a:gd name="connsiteX88" fmla="*/ 178038 w 4417162"/>
              <a:gd name="connsiteY88" fmla="*/ 4244975 h 6858000"/>
              <a:gd name="connsiteX89" fmla="*/ 167960 w 4417162"/>
              <a:gd name="connsiteY89" fmla="*/ 4297362 h 6858000"/>
              <a:gd name="connsiteX90" fmla="*/ 152844 w 4417162"/>
              <a:gd name="connsiteY90" fmla="*/ 4343400 h 6858000"/>
              <a:gd name="connsiteX91" fmla="*/ 134368 w 4417162"/>
              <a:gd name="connsiteY91" fmla="*/ 4386262 h 6858000"/>
              <a:gd name="connsiteX92" fmla="*/ 115893 w 4417162"/>
              <a:gd name="connsiteY92" fmla="*/ 4424362 h 6858000"/>
              <a:gd name="connsiteX93" fmla="*/ 75583 w 4417162"/>
              <a:gd name="connsiteY93" fmla="*/ 4498975 h 6858000"/>
              <a:gd name="connsiteX94" fmla="*/ 55427 w 4417162"/>
              <a:gd name="connsiteY94" fmla="*/ 4537075 h 6858000"/>
              <a:gd name="connsiteX95" fmla="*/ 38632 w 4417162"/>
              <a:gd name="connsiteY95" fmla="*/ 4579937 h 6858000"/>
              <a:gd name="connsiteX96" fmla="*/ 23515 w 4417162"/>
              <a:gd name="connsiteY96" fmla="*/ 4625975 h 6858000"/>
              <a:gd name="connsiteX97" fmla="*/ 11758 w 4417162"/>
              <a:gd name="connsiteY97" fmla="*/ 4678362 h 6858000"/>
              <a:gd name="connsiteX98" fmla="*/ 3359 w 4417162"/>
              <a:gd name="connsiteY98" fmla="*/ 4738687 h 6858000"/>
              <a:gd name="connsiteX99" fmla="*/ 0 w 4417162"/>
              <a:gd name="connsiteY99" fmla="*/ 4806950 h 6858000"/>
              <a:gd name="connsiteX100" fmla="*/ 3359 w 4417162"/>
              <a:gd name="connsiteY100" fmla="*/ 4875212 h 6858000"/>
              <a:gd name="connsiteX101" fmla="*/ 11758 w 4417162"/>
              <a:gd name="connsiteY101" fmla="*/ 4935537 h 6858000"/>
              <a:gd name="connsiteX102" fmla="*/ 23515 w 4417162"/>
              <a:gd name="connsiteY102" fmla="*/ 4987925 h 6858000"/>
              <a:gd name="connsiteX103" fmla="*/ 38632 w 4417162"/>
              <a:gd name="connsiteY103" fmla="*/ 5033962 h 6858000"/>
              <a:gd name="connsiteX104" fmla="*/ 55427 w 4417162"/>
              <a:gd name="connsiteY104" fmla="*/ 5075237 h 6858000"/>
              <a:gd name="connsiteX105" fmla="*/ 75583 w 4417162"/>
              <a:gd name="connsiteY105" fmla="*/ 5114925 h 6858000"/>
              <a:gd name="connsiteX106" fmla="*/ 95738 w 4417162"/>
              <a:gd name="connsiteY106" fmla="*/ 5149850 h 6858000"/>
              <a:gd name="connsiteX107" fmla="*/ 115893 w 4417162"/>
              <a:gd name="connsiteY107" fmla="*/ 5186362 h 6858000"/>
              <a:gd name="connsiteX108" fmla="*/ 134368 w 4417162"/>
              <a:gd name="connsiteY108" fmla="*/ 5226050 h 6858000"/>
              <a:gd name="connsiteX109" fmla="*/ 152844 w 4417162"/>
              <a:gd name="connsiteY109" fmla="*/ 5268912 h 6858000"/>
              <a:gd name="connsiteX110" fmla="*/ 167960 w 4417162"/>
              <a:gd name="connsiteY110" fmla="*/ 5313362 h 6858000"/>
              <a:gd name="connsiteX111" fmla="*/ 178038 w 4417162"/>
              <a:gd name="connsiteY111" fmla="*/ 5365750 h 6858000"/>
              <a:gd name="connsiteX112" fmla="*/ 188115 w 4417162"/>
              <a:gd name="connsiteY112" fmla="*/ 5426075 h 6858000"/>
              <a:gd name="connsiteX113" fmla="*/ 189795 w 4417162"/>
              <a:gd name="connsiteY113" fmla="*/ 5494337 h 6858000"/>
              <a:gd name="connsiteX114" fmla="*/ 188115 w 4417162"/>
              <a:gd name="connsiteY114" fmla="*/ 5562600 h 6858000"/>
              <a:gd name="connsiteX115" fmla="*/ 178038 w 4417162"/>
              <a:gd name="connsiteY115" fmla="*/ 5622925 h 6858000"/>
              <a:gd name="connsiteX116" fmla="*/ 167960 w 4417162"/>
              <a:gd name="connsiteY116" fmla="*/ 5675312 h 6858000"/>
              <a:gd name="connsiteX117" fmla="*/ 152844 w 4417162"/>
              <a:gd name="connsiteY117" fmla="*/ 5721350 h 6858000"/>
              <a:gd name="connsiteX118" fmla="*/ 134368 w 4417162"/>
              <a:gd name="connsiteY118" fmla="*/ 5762625 h 6858000"/>
              <a:gd name="connsiteX119" fmla="*/ 115893 w 4417162"/>
              <a:gd name="connsiteY119" fmla="*/ 5802312 h 6858000"/>
              <a:gd name="connsiteX120" fmla="*/ 95738 w 4417162"/>
              <a:gd name="connsiteY120" fmla="*/ 5840412 h 6858000"/>
              <a:gd name="connsiteX121" fmla="*/ 75583 w 4417162"/>
              <a:gd name="connsiteY121" fmla="*/ 5876925 h 6858000"/>
              <a:gd name="connsiteX122" fmla="*/ 55427 w 4417162"/>
              <a:gd name="connsiteY122" fmla="*/ 5915025 h 6858000"/>
              <a:gd name="connsiteX123" fmla="*/ 38632 w 4417162"/>
              <a:gd name="connsiteY123" fmla="*/ 5956300 h 6858000"/>
              <a:gd name="connsiteX124" fmla="*/ 23515 w 4417162"/>
              <a:gd name="connsiteY124" fmla="*/ 6003925 h 6858000"/>
              <a:gd name="connsiteX125" fmla="*/ 11758 w 4417162"/>
              <a:gd name="connsiteY125" fmla="*/ 6056312 h 6858000"/>
              <a:gd name="connsiteX126" fmla="*/ 3359 w 4417162"/>
              <a:gd name="connsiteY126" fmla="*/ 6113462 h 6858000"/>
              <a:gd name="connsiteX127" fmla="*/ 0 w 4417162"/>
              <a:gd name="connsiteY127" fmla="*/ 6183312 h 6858000"/>
              <a:gd name="connsiteX128" fmla="*/ 3359 w 4417162"/>
              <a:gd name="connsiteY128" fmla="*/ 6251575 h 6858000"/>
              <a:gd name="connsiteX129" fmla="*/ 11758 w 4417162"/>
              <a:gd name="connsiteY129" fmla="*/ 6311900 h 6858000"/>
              <a:gd name="connsiteX130" fmla="*/ 23515 w 4417162"/>
              <a:gd name="connsiteY130" fmla="*/ 6361112 h 6858000"/>
              <a:gd name="connsiteX131" fmla="*/ 38632 w 4417162"/>
              <a:gd name="connsiteY131" fmla="*/ 6407150 h 6858000"/>
              <a:gd name="connsiteX132" fmla="*/ 55427 w 4417162"/>
              <a:gd name="connsiteY132" fmla="*/ 6448425 h 6858000"/>
              <a:gd name="connsiteX133" fmla="*/ 73903 w 4417162"/>
              <a:gd name="connsiteY133" fmla="*/ 6488112 h 6858000"/>
              <a:gd name="connsiteX134" fmla="*/ 92379 w 4417162"/>
              <a:gd name="connsiteY134" fmla="*/ 6523037 h 6858000"/>
              <a:gd name="connsiteX135" fmla="*/ 112534 w 4417162"/>
              <a:gd name="connsiteY135" fmla="*/ 6561137 h 6858000"/>
              <a:gd name="connsiteX136" fmla="*/ 132689 w 4417162"/>
              <a:gd name="connsiteY136" fmla="*/ 6597650 h 6858000"/>
              <a:gd name="connsiteX137" fmla="*/ 149485 w 4417162"/>
              <a:gd name="connsiteY137" fmla="*/ 6640512 h 6858000"/>
              <a:gd name="connsiteX138" fmla="*/ 166281 w 4417162"/>
              <a:gd name="connsiteY138" fmla="*/ 6683375 h 6858000"/>
              <a:gd name="connsiteX139" fmla="*/ 176358 w 4417162"/>
              <a:gd name="connsiteY139" fmla="*/ 6735762 h 6858000"/>
              <a:gd name="connsiteX140" fmla="*/ 184756 w 4417162"/>
              <a:gd name="connsiteY140" fmla="*/ 6791325 h 6858000"/>
              <a:gd name="connsiteX141" fmla="*/ 189795 w 4417162"/>
              <a:gd name="connsiteY141" fmla="*/ 6858000 h 6858000"/>
              <a:gd name="connsiteX142" fmla="*/ 334173 w 4417162"/>
              <a:gd name="connsiteY142" fmla="*/ 6858000 h 6858000"/>
              <a:gd name="connsiteX143" fmla="*/ 334174 w 4417162"/>
              <a:gd name="connsiteY143" fmla="*/ 6858000 h 6858000"/>
              <a:gd name="connsiteX144" fmla="*/ 4417162 w 4417162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417162" h="6858000">
                <a:moveTo>
                  <a:pt x="4417162" y="0"/>
                </a:moveTo>
                <a:lnTo>
                  <a:pt x="334174" y="0"/>
                </a:lnTo>
                <a:lnTo>
                  <a:pt x="334173" y="0"/>
                </a:lnTo>
                <a:lnTo>
                  <a:pt x="189795" y="0"/>
                </a:lnTo>
                <a:lnTo>
                  <a:pt x="184756" y="66675"/>
                </a:lnTo>
                <a:lnTo>
                  <a:pt x="176358" y="122237"/>
                </a:lnTo>
                <a:lnTo>
                  <a:pt x="166281" y="174625"/>
                </a:lnTo>
                <a:lnTo>
                  <a:pt x="149485" y="217487"/>
                </a:lnTo>
                <a:lnTo>
                  <a:pt x="132689" y="260350"/>
                </a:lnTo>
                <a:lnTo>
                  <a:pt x="112534" y="296862"/>
                </a:lnTo>
                <a:lnTo>
                  <a:pt x="92379" y="334962"/>
                </a:lnTo>
                <a:lnTo>
                  <a:pt x="73903" y="369887"/>
                </a:lnTo>
                <a:lnTo>
                  <a:pt x="55427" y="409575"/>
                </a:lnTo>
                <a:lnTo>
                  <a:pt x="38632" y="450850"/>
                </a:lnTo>
                <a:lnTo>
                  <a:pt x="23515" y="496887"/>
                </a:lnTo>
                <a:lnTo>
                  <a:pt x="11758" y="546100"/>
                </a:lnTo>
                <a:lnTo>
                  <a:pt x="3359" y="606425"/>
                </a:lnTo>
                <a:lnTo>
                  <a:pt x="0" y="673100"/>
                </a:lnTo>
                <a:lnTo>
                  <a:pt x="3359" y="744537"/>
                </a:lnTo>
                <a:lnTo>
                  <a:pt x="11758" y="801687"/>
                </a:lnTo>
                <a:lnTo>
                  <a:pt x="23515" y="854075"/>
                </a:lnTo>
                <a:lnTo>
                  <a:pt x="38632" y="901700"/>
                </a:lnTo>
                <a:lnTo>
                  <a:pt x="55427" y="942975"/>
                </a:lnTo>
                <a:lnTo>
                  <a:pt x="75583" y="981075"/>
                </a:lnTo>
                <a:lnTo>
                  <a:pt x="95738" y="1017587"/>
                </a:lnTo>
                <a:lnTo>
                  <a:pt x="115893" y="1055687"/>
                </a:lnTo>
                <a:lnTo>
                  <a:pt x="134368" y="1095375"/>
                </a:lnTo>
                <a:lnTo>
                  <a:pt x="152844" y="1136650"/>
                </a:lnTo>
                <a:lnTo>
                  <a:pt x="167960" y="1182687"/>
                </a:lnTo>
                <a:lnTo>
                  <a:pt x="178038" y="1235075"/>
                </a:lnTo>
                <a:lnTo>
                  <a:pt x="188115" y="1295400"/>
                </a:lnTo>
                <a:lnTo>
                  <a:pt x="189795" y="1363662"/>
                </a:lnTo>
                <a:lnTo>
                  <a:pt x="188115" y="1431925"/>
                </a:lnTo>
                <a:lnTo>
                  <a:pt x="178038" y="1492250"/>
                </a:lnTo>
                <a:lnTo>
                  <a:pt x="167960" y="1544637"/>
                </a:lnTo>
                <a:lnTo>
                  <a:pt x="152844" y="1589087"/>
                </a:lnTo>
                <a:lnTo>
                  <a:pt x="134368" y="1631950"/>
                </a:lnTo>
                <a:lnTo>
                  <a:pt x="115893" y="1671637"/>
                </a:lnTo>
                <a:lnTo>
                  <a:pt x="95738" y="1708150"/>
                </a:lnTo>
                <a:lnTo>
                  <a:pt x="75583" y="1743075"/>
                </a:lnTo>
                <a:lnTo>
                  <a:pt x="55427" y="1782762"/>
                </a:lnTo>
                <a:lnTo>
                  <a:pt x="38632" y="1824037"/>
                </a:lnTo>
                <a:lnTo>
                  <a:pt x="23515" y="1870075"/>
                </a:lnTo>
                <a:lnTo>
                  <a:pt x="11758" y="1922462"/>
                </a:lnTo>
                <a:lnTo>
                  <a:pt x="3359" y="1982787"/>
                </a:lnTo>
                <a:lnTo>
                  <a:pt x="0" y="2051050"/>
                </a:lnTo>
                <a:lnTo>
                  <a:pt x="3359" y="2119312"/>
                </a:lnTo>
                <a:lnTo>
                  <a:pt x="11758" y="2179637"/>
                </a:lnTo>
                <a:lnTo>
                  <a:pt x="23515" y="2232025"/>
                </a:lnTo>
                <a:lnTo>
                  <a:pt x="38632" y="2278062"/>
                </a:lnTo>
                <a:lnTo>
                  <a:pt x="55427" y="2319337"/>
                </a:lnTo>
                <a:lnTo>
                  <a:pt x="75583" y="2359025"/>
                </a:lnTo>
                <a:lnTo>
                  <a:pt x="95738" y="2395537"/>
                </a:lnTo>
                <a:lnTo>
                  <a:pt x="115893" y="2433637"/>
                </a:lnTo>
                <a:lnTo>
                  <a:pt x="134368" y="2471737"/>
                </a:lnTo>
                <a:lnTo>
                  <a:pt x="152844" y="2513012"/>
                </a:lnTo>
                <a:lnTo>
                  <a:pt x="167960" y="2560637"/>
                </a:lnTo>
                <a:lnTo>
                  <a:pt x="178038" y="2613025"/>
                </a:lnTo>
                <a:lnTo>
                  <a:pt x="188115" y="2671762"/>
                </a:lnTo>
                <a:lnTo>
                  <a:pt x="189795" y="2741612"/>
                </a:lnTo>
                <a:lnTo>
                  <a:pt x="188115" y="2809875"/>
                </a:lnTo>
                <a:lnTo>
                  <a:pt x="178038" y="2868612"/>
                </a:lnTo>
                <a:lnTo>
                  <a:pt x="167960" y="2922587"/>
                </a:lnTo>
                <a:lnTo>
                  <a:pt x="152844" y="2967037"/>
                </a:lnTo>
                <a:lnTo>
                  <a:pt x="134368" y="3009900"/>
                </a:lnTo>
                <a:lnTo>
                  <a:pt x="115893" y="3046412"/>
                </a:lnTo>
                <a:lnTo>
                  <a:pt x="95738" y="3084512"/>
                </a:lnTo>
                <a:lnTo>
                  <a:pt x="75583" y="3121025"/>
                </a:lnTo>
                <a:lnTo>
                  <a:pt x="55427" y="3160712"/>
                </a:lnTo>
                <a:lnTo>
                  <a:pt x="38632" y="3201987"/>
                </a:lnTo>
                <a:lnTo>
                  <a:pt x="23515" y="3248025"/>
                </a:lnTo>
                <a:lnTo>
                  <a:pt x="11758" y="3300412"/>
                </a:lnTo>
                <a:lnTo>
                  <a:pt x="3359" y="3360737"/>
                </a:lnTo>
                <a:lnTo>
                  <a:pt x="0" y="3427412"/>
                </a:lnTo>
                <a:lnTo>
                  <a:pt x="3359" y="3497262"/>
                </a:lnTo>
                <a:lnTo>
                  <a:pt x="11758" y="3557587"/>
                </a:lnTo>
                <a:lnTo>
                  <a:pt x="23515" y="3609975"/>
                </a:lnTo>
                <a:lnTo>
                  <a:pt x="38632" y="3656012"/>
                </a:lnTo>
                <a:lnTo>
                  <a:pt x="55427" y="3697287"/>
                </a:lnTo>
                <a:lnTo>
                  <a:pt x="75583" y="3736975"/>
                </a:lnTo>
                <a:lnTo>
                  <a:pt x="115893" y="3811587"/>
                </a:lnTo>
                <a:lnTo>
                  <a:pt x="134368" y="3848100"/>
                </a:lnTo>
                <a:lnTo>
                  <a:pt x="152844" y="3890962"/>
                </a:lnTo>
                <a:lnTo>
                  <a:pt x="167960" y="3935412"/>
                </a:lnTo>
                <a:lnTo>
                  <a:pt x="178038" y="3987800"/>
                </a:lnTo>
                <a:lnTo>
                  <a:pt x="188115" y="4048125"/>
                </a:lnTo>
                <a:lnTo>
                  <a:pt x="189795" y="4116387"/>
                </a:lnTo>
                <a:lnTo>
                  <a:pt x="188115" y="4186237"/>
                </a:lnTo>
                <a:lnTo>
                  <a:pt x="178038" y="4244975"/>
                </a:lnTo>
                <a:lnTo>
                  <a:pt x="167960" y="4297362"/>
                </a:lnTo>
                <a:lnTo>
                  <a:pt x="152844" y="4343400"/>
                </a:lnTo>
                <a:lnTo>
                  <a:pt x="134368" y="4386262"/>
                </a:lnTo>
                <a:lnTo>
                  <a:pt x="115893" y="4424362"/>
                </a:lnTo>
                <a:lnTo>
                  <a:pt x="75583" y="4498975"/>
                </a:lnTo>
                <a:lnTo>
                  <a:pt x="55427" y="4537075"/>
                </a:lnTo>
                <a:lnTo>
                  <a:pt x="38632" y="4579937"/>
                </a:lnTo>
                <a:lnTo>
                  <a:pt x="23515" y="4625975"/>
                </a:lnTo>
                <a:lnTo>
                  <a:pt x="11758" y="4678362"/>
                </a:lnTo>
                <a:lnTo>
                  <a:pt x="3359" y="4738687"/>
                </a:lnTo>
                <a:lnTo>
                  <a:pt x="0" y="4806950"/>
                </a:lnTo>
                <a:lnTo>
                  <a:pt x="3359" y="4875212"/>
                </a:lnTo>
                <a:lnTo>
                  <a:pt x="11758" y="4935537"/>
                </a:lnTo>
                <a:lnTo>
                  <a:pt x="23515" y="4987925"/>
                </a:lnTo>
                <a:lnTo>
                  <a:pt x="38632" y="5033962"/>
                </a:lnTo>
                <a:lnTo>
                  <a:pt x="55427" y="5075237"/>
                </a:lnTo>
                <a:lnTo>
                  <a:pt x="75583" y="5114925"/>
                </a:lnTo>
                <a:lnTo>
                  <a:pt x="95738" y="5149850"/>
                </a:lnTo>
                <a:lnTo>
                  <a:pt x="115893" y="5186362"/>
                </a:lnTo>
                <a:lnTo>
                  <a:pt x="134368" y="5226050"/>
                </a:lnTo>
                <a:lnTo>
                  <a:pt x="152844" y="5268912"/>
                </a:lnTo>
                <a:lnTo>
                  <a:pt x="167960" y="5313362"/>
                </a:lnTo>
                <a:lnTo>
                  <a:pt x="178038" y="5365750"/>
                </a:lnTo>
                <a:lnTo>
                  <a:pt x="188115" y="5426075"/>
                </a:lnTo>
                <a:lnTo>
                  <a:pt x="189795" y="5494337"/>
                </a:lnTo>
                <a:lnTo>
                  <a:pt x="188115" y="5562600"/>
                </a:lnTo>
                <a:lnTo>
                  <a:pt x="178038" y="5622925"/>
                </a:lnTo>
                <a:lnTo>
                  <a:pt x="167960" y="5675312"/>
                </a:lnTo>
                <a:lnTo>
                  <a:pt x="152844" y="5721350"/>
                </a:lnTo>
                <a:lnTo>
                  <a:pt x="134368" y="5762625"/>
                </a:lnTo>
                <a:lnTo>
                  <a:pt x="115893" y="5802312"/>
                </a:lnTo>
                <a:lnTo>
                  <a:pt x="95738" y="5840412"/>
                </a:lnTo>
                <a:lnTo>
                  <a:pt x="75583" y="5876925"/>
                </a:lnTo>
                <a:lnTo>
                  <a:pt x="55427" y="5915025"/>
                </a:lnTo>
                <a:lnTo>
                  <a:pt x="38632" y="5956300"/>
                </a:lnTo>
                <a:lnTo>
                  <a:pt x="23515" y="6003925"/>
                </a:lnTo>
                <a:lnTo>
                  <a:pt x="11758" y="6056312"/>
                </a:lnTo>
                <a:lnTo>
                  <a:pt x="3359" y="6113462"/>
                </a:lnTo>
                <a:lnTo>
                  <a:pt x="0" y="6183312"/>
                </a:lnTo>
                <a:lnTo>
                  <a:pt x="3359" y="6251575"/>
                </a:lnTo>
                <a:lnTo>
                  <a:pt x="11758" y="6311900"/>
                </a:lnTo>
                <a:lnTo>
                  <a:pt x="23515" y="6361112"/>
                </a:lnTo>
                <a:lnTo>
                  <a:pt x="38632" y="6407150"/>
                </a:lnTo>
                <a:lnTo>
                  <a:pt x="55427" y="6448425"/>
                </a:lnTo>
                <a:lnTo>
                  <a:pt x="73903" y="6488112"/>
                </a:lnTo>
                <a:lnTo>
                  <a:pt x="92379" y="6523037"/>
                </a:lnTo>
                <a:lnTo>
                  <a:pt x="112534" y="6561137"/>
                </a:lnTo>
                <a:lnTo>
                  <a:pt x="132689" y="6597650"/>
                </a:lnTo>
                <a:lnTo>
                  <a:pt x="149485" y="6640512"/>
                </a:lnTo>
                <a:lnTo>
                  <a:pt x="166281" y="6683375"/>
                </a:lnTo>
                <a:lnTo>
                  <a:pt x="176358" y="6735762"/>
                </a:lnTo>
                <a:lnTo>
                  <a:pt x="184756" y="6791325"/>
                </a:lnTo>
                <a:lnTo>
                  <a:pt x="189795" y="6858000"/>
                </a:lnTo>
                <a:lnTo>
                  <a:pt x="334173" y="6858000"/>
                </a:lnTo>
                <a:lnTo>
                  <a:pt x="334174" y="6858000"/>
                </a:lnTo>
                <a:lnTo>
                  <a:pt x="4417162" y="6858000"/>
                </a:lnTo>
                <a:close/>
              </a:path>
            </a:pathLst>
          </a:custGeom>
          <a:solidFill>
            <a:schemeClr val="accent1">
              <a:lumMod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E19BF1C0-EE32-4EEE-9539-CE8473AA2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725" y="723406"/>
            <a:ext cx="3210447" cy="382672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State 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MachineDiagram</a:t>
            </a:r>
            <a:endParaRPr lang="en-US" sz="4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704AB4E1-A2F9-DEF8-EA34-37158590A158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2"/>
          <a:stretch>
            <a:fillRect/>
          </a:stretch>
        </p:blipFill>
        <p:spPr>
          <a:xfrm>
            <a:off x="5586078" y="643469"/>
            <a:ext cx="5291687" cy="5571062"/>
          </a:xfrm>
          <a:prstGeom prst="rect">
            <a:avLst/>
          </a:prstGeom>
        </p:spPr>
      </p:pic>
      <p:sp>
        <p:nvSpPr>
          <p:cNvPr id="31" name="Slide Number Placeholder 30">
            <a:extLst>
              <a:ext uri="{FF2B5EF4-FFF2-40B4-BE49-F238E27FC236}">
                <a16:creationId xmlns:a16="http://schemas.microsoft.com/office/drawing/2014/main" id="{AD175D2A-0058-45E0-AAF6-7260876F00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z="1200">
                <a:solidFill>
                  <a:srgbClr val="000000">
                    <a:alpha val="60000"/>
                  </a:srgbClr>
                </a:solidFill>
                <a:latin typeface="+mn-lt"/>
                <a:cs typeface="+mn-cs"/>
              </a:rPr>
              <a:pPr>
                <a:spcAft>
                  <a:spcPts val="600"/>
                </a:spcAft>
              </a:pPr>
              <a:t>4</a:t>
            </a:fld>
            <a:endParaRPr lang="en-US" sz="1200">
              <a:solidFill>
                <a:srgbClr val="000000">
                  <a:alpha val="60000"/>
                </a:srgbClr>
              </a:solidFill>
              <a:latin typeface="+mn-lt"/>
              <a:cs typeface="+mn-cs"/>
            </a:endParaRPr>
          </a:p>
        </p:txBody>
      </p:sp>
      <p:pic>
        <p:nvPicPr>
          <p:cNvPr id="9" name="Google Shape;82;p1">
            <a:extLst>
              <a:ext uri="{FF2B5EF4-FFF2-40B4-BE49-F238E27FC236}">
                <a16:creationId xmlns:a16="http://schemas.microsoft.com/office/drawing/2014/main" id="{53E8BDCB-BCAA-0C11-24CD-4E29E1348D1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0309" y="95795"/>
            <a:ext cx="902526" cy="5249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963867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1825AC39-5F85-4CAA-8A81-A1287086B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5DA4D23-37FC-4B90-8188-F0377C5FF4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417162" cy="6858000"/>
          </a:xfrm>
          <a:custGeom>
            <a:avLst/>
            <a:gdLst>
              <a:gd name="connsiteX0" fmla="*/ 0 w 4417162"/>
              <a:gd name="connsiteY0" fmla="*/ 0 h 6858000"/>
              <a:gd name="connsiteX1" fmla="*/ 144378 w 4417162"/>
              <a:gd name="connsiteY1" fmla="*/ 0 h 6858000"/>
              <a:gd name="connsiteX2" fmla="*/ 2310062 w 4417162"/>
              <a:gd name="connsiteY2" fmla="*/ 0 h 6858000"/>
              <a:gd name="connsiteX3" fmla="*/ 4227367 w 4417162"/>
              <a:gd name="connsiteY3" fmla="*/ 0 h 6858000"/>
              <a:gd name="connsiteX4" fmla="*/ 4232407 w 4417162"/>
              <a:gd name="connsiteY4" fmla="*/ 66675 h 6858000"/>
              <a:gd name="connsiteX5" fmla="*/ 4240804 w 4417162"/>
              <a:gd name="connsiteY5" fmla="*/ 122237 h 6858000"/>
              <a:gd name="connsiteX6" fmla="*/ 4250882 w 4417162"/>
              <a:gd name="connsiteY6" fmla="*/ 174625 h 6858000"/>
              <a:gd name="connsiteX7" fmla="*/ 4267678 w 4417162"/>
              <a:gd name="connsiteY7" fmla="*/ 217487 h 6858000"/>
              <a:gd name="connsiteX8" fmla="*/ 4284474 w 4417162"/>
              <a:gd name="connsiteY8" fmla="*/ 260350 h 6858000"/>
              <a:gd name="connsiteX9" fmla="*/ 4304629 w 4417162"/>
              <a:gd name="connsiteY9" fmla="*/ 296862 h 6858000"/>
              <a:gd name="connsiteX10" fmla="*/ 4324784 w 4417162"/>
              <a:gd name="connsiteY10" fmla="*/ 334962 h 6858000"/>
              <a:gd name="connsiteX11" fmla="*/ 4343260 w 4417162"/>
              <a:gd name="connsiteY11" fmla="*/ 369887 h 6858000"/>
              <a:gd name="connsiteX12" fmla="*/ 4361735 w 4417162"/>
              <a:gd name="connsiteY12" fmla="*/ 409575 h 6858000"/>
              <a:gd name="connsiteX13" fmla="*/ 4378531 w 4417162"/>
              <a:gd name="connsiteY13" fmla="*/ 450850 h 6858000"/>
              <a:gd name="connsiteX14" fmla="*/ 4393648 w 4417162"/>
              <a:gd name="connsiteY14" fmla="*/ 496887 h 6858000"/>
              <a:gd name="connsiteX15" fmla="*/ 4405405 w 4417162"/>
              <a:gd name="connsiteY15" fmla="*/ 546100 h 6858000"/>
              <a:gd name="connsiteX16" fmla="*/ 4413803 w 4417162"/>
              <a:gd name="connsiteY16" fmla="*/ 606425 h 6858000"/>
              <a:gd name="connsiteX17" fmla="*/ 4417162 w 4417162"/>
              <a:gd name="connsiteY17" fmla="*/ 673100 h 6858000"/>
              <a:gd name="connsiteX18" fmla="*/ 4413803 w 4417162"/>
              <a:gd name="connsiteY18" fmla="*/ 744537 h 6858000"/>
              <a:gd name="connsiteX19" fmla="*/ 4405405 w 4417162"/>
              <a:gd name="connsiteY19" fmla="*/ 801687 h 6858000"/>
              <a:gd name="connsiteX20" fmla="*/ 4393648 w 4417162"/>
              <a:gd name="connsiteY20" fmla="*/ 854075 h 6858000"/>
              <a:gd name="connsiteX21" fmla="*/ 4378531 w 4417162"/>
              <a:gd name="connsiteY21" fmla="*/ 901700 h 6858000"/>
              <a:gd name="connsiteX22" fmla="*/ 4361735 w 4417162"/>
              <a:gd name="connsiteY22" fmla="*/ 942975 h 6858000"/>
              <a:gd name="connsiteX23" fmla="*/ 4341580 w 4417162"/>
              <a:gd name="connsiteY23" fmla="*/ 981075 h 6858000"/>
              <a:gd name="connsiteX24" fmla="*/ 4321425 w 4417162"/>
              <a:gd name="connsiteY24" fmla="*/ 1017587 h 6858000"/>
              <a:gd name="connsiteX25" fmla="*/ 4301270 w 4417162"/>
              <a:gd name="connsiteY25" fmla="*/ 1055687 h 6858000"/>
              <a:gd name="connsiteX26" fmla="*/ 4282794 w 4417162"/>
              <a:gd name="connsiteY26" fmla="*/ 1095375 h 6858000"/>
              <a:gd name="connsiteX27" fmla="*/ 4264318 w 4417162"/>
              <a:gd name="connsiteY27" fmla="*/ 1136650 h 6858000"/>
              <a:gd name="connsiteX28" fmla="*/ 4249203 w 4417162"/>
              <a:gd name="connsiteY28" fmla="*/ 1182687 h 6858000"/>
              <a:gd name="connsiteX29" fmla="*/ 4239125 w 4417162"/>
              <a:gd name="connsiteY29" fmla="*/ 1235075 h 6858000"/>
              <a:gd name="connsiteX30" fmla="*/ 4229047 w 4417162"/>
              <a:gd name="connsiteY30" fmla="*/ 1295400 h 6858000"/>
              <a:gd name="connsiteX31" fmla="*/ 4227367 w 4417162"/>
              <a:gd name="connsiteY31" fmla="*/ 1363662 h 6858000"/>
              <a:gd name="connsiteX32" fmla="*/ 4229047 w 4417162"/>
              <a:gd name="connsiteY32" fmla="*/ 1431925 h 6858000"/>
              <a:gd name="connsiteX33" fmla="*/ 4239125 w 4417162"/>
              <a:gd name="connsiteY33" fmla="*/ 1492250 h 6858000"/>
              <a:gd name="connsiteX34" fmla="*/ 4249203 w 4417162"/>
              <a:gd name="connsiteY34" fmla="*/ 1544637 h 6858000"/>
              <a:gd name="connsiteX35" fmla="*/ 4264318 w 4417162"/>
              <a:gd name="connsiteY35" fmla="*/ 1589087 h 6858000"/>
              <a:gd name="connsiteX36" fmla="*/ 4282794 w 4417162"/>
              <a:gd name="connsiteY36" fmla="*/ 1631950 h 6858000"/>
              <a:gd name="connsiteX37" fmla="*/ 4301270 w 4417162"/>
              <a:gd name="connsiteY37" fmla="*/ 1671637 h 6858000"/>
              <a:gd name="connsiteX38" fmla="*/ 4321425 w 4417162"/>
              <a:gd name="connsiteY38" fmla="*/ 1708150 h 6858000"/>
              <a:gd name="connsiteX39" fmla="*/ 4341580 w 4417162"/>
              <a:gd name="connsiteY39" fmla="*/ 1743075 h 6858000"/>
              <a:gd name="connsiteX40" fmla="*/ 4361735 w 4417162"/>
              <a:gd name="connsiteY40" fmla="*/ 1782762 h 6858000"/>
              <a:gd name="connsiteX41" fmla="*/ 4378531 w 4417162"/>
              <a:gd name="connsiteY41" fmla="*/ 1824037 h 6858000"/>
              <a:gd name="connsiteX42" fmla="*/ 4393648 w 4417162"/>
              <a:gd name="connsiteY42" fmla="*/ 1870075 h 6858000"/>
              <a:gd name="connsiteX43" fmla="*/ 4405405 w 4417162"/>
              <a:gd name="connsiteY43" fmla="*/ 1922462 h 6858000"/>
              <a:gd name="connsiteX44" fmla="*/ 4413803 w 4417162"/>
              <a:gd name="connsiteY44" fmla="*/ 1982787 h 6858000"/>
              <a:gd name="connsiteX45" fmla="*/ 4417162 w 4417162"/>
              <a:gd name="connsiteY45" fmla="*/ 2051050 h 6858000"/>
              <a:gd name="connsiteX46" fmla="*/ 4413803 w 4417162"/>
              <a:gd name="connsiteY46" fmla="*/ 2119312 h 6858000"/>
              <a:gd name="connsiteX47" fmla="*/ 4405405 w 4417162"/>
              <a:gd name="connsiteY47" fmla="*/ 2179637 h 6858000"/>
              <a:gd name="connsiteX48" fmla="*/ 4393648 w 4417162"/>
              <a:gd name="connsiteY48" fmla="*/ 2232025 h 6858000"/>
              <a:gd name="connsiteX49" fmla="*/ 4378531 w 4417162"/>
              <a:gd name="connsiteY49" fmla="*/ 2278062 h 6858000"/>
              <a:gd name="connsiteX50" fmla="*/ 4361735 w 4417162"/>
              <a:gd name="connsiteY50" fmla="*/ 2319337 h 6858000"/>
              <a:gd name="connsiteX51" fmla="*/ 4341580 w 4417162"/>
              <a:gd name="connsiteY51" fmla="*/ 2359025 h 6858000"/>
              <a:gd name="connsiteX52" fmla="*/ 4321425 w 4417162"/>
              <a:gd name="connsiteY52" fmla="*/ 2395537 h 6858000"/>
              <a:gd name="connsiteX53" fmla="*/ 4301270 w 4417162"/>
              <a:gd name="connsiteY53" fmla="*/ 2433637 h 6858000"/>
              <a:gd name="connsiteX54" fmla="*/ 4282794 w 4417162"/>
              <a:gd name="connsiteY54" fmla="*/ 2471737 h 6858000"/>
              <a:gd name="connsiteX55" fmla="*/ 4264318 w 4417162"/>
              <a:gd name="connsiteY55" fmla="*/ 2513012 h 6858000"/>
              <a:gd name="connsiteX56" fmla="*/ 4249203 w 4417162"/>
              <a:gd name="connsiteY56" fmla="*/ 2560637 h 6858000"/>
              <a:gd name="connsiteX57" fmla="*/ 4239125 w 4417162"/>
              <a:gd name="connsiteY57" fmla="*/ 2613025 h 6858000"/>
              <a:gd name="connsiteX58" fmla="*/ 4229047 w 4417162"/>
              <a:gd name="connsiteY58" fmla="*/ 2671762 h 6858000"/>
              <a:gd name="connsiteX59" fmla="*/ 4227367 w 4417162"/>
              <a:gd name="connsiteY59" fmla="*/ 2741612 h 6858000"/>
              <a:gd name="connsiteX60" fmla="*/ 4229047 w 4417162"/>
              <a:gd name="connsiteY60" fmla="*/ 2809875 h 6858000"/>
              <a:gd name="connsiteX61" fmla="*/ 4239125 w 4417162"/>
              <a:gd name="connsiteY61" fmla="*/ 2868612 h 6858000"/>
              <a:gd name="connsiteX62" fmla="*/ 4249203 w 4417162"/>
              <a:gd name="connsiteY62" fmla="*/ 2922587 h 6858000"/>
              <a:gd name="connsiteX63" fmla="*/ 4264318 w 4417162"/>
              <a:gd name="connsiteY63" fmla="*/ 2967037 h 6858000"/>
              <a:gd name="connsiteX64" fmla="*/ 4282794 w 4417162"/>
              <a:gd name="connsiteY64" fmla="*/ 3009900 h 6858000"/>
              <a:gd name="connsiteX65" fmla="*/ 4301270 w 4417162"/>
              <a:gd name="connsiteY65" fmla="*/ 3046412 h 6858000"/>
              <a:gd name="connsiteX66" fmla="*/ 4321425 w 4417162"/>
              <a:gd name="connsiteY66" fmla="*/ 3084512 h 6858000"/>
              <a:gd name="connsiteX67" fmla="*/ 4341580 w 4417162"/>
              <a:gd name="connsiteY67" fmla="*/ 3121025 h 6858000"/>
              <a:gd name="connsiteX68" fmla="*/ 4361735 w 4417162"/>
              <a:gd name="connsiteY68" fmla="*/ 3160712 h 6858000"/>
              <a:gd name="connsiteX69" fmla="*/ 4378531 w 4417162"/>
              <a:gd name="connsiteY69" fmla="*/ 3201987 h 6858000"/>
              <a:gd name="connsiteX70" fmla="*/ 4393648 w 4417162"/>
              <a:gd name="connsiteY70" fmla="*/ 3248025 h 6858000"/>
              <a:gd name="connsiteX71" fmla="*/ 4405405 w 4417162"/>
              <a:gd name="connsiteY71" fmla="*/ 3300412 h 6858000"/>
              <a:gd name="connsiteX72" fmla="*/ 4413803 w 4417162"/>
              <a:gd name="connsiteY72" fmla="*/ 3360737 h 6858000"/>
              <a:gd name="connsiteX73" fmla="*/ 4417162 w 4417162"/>
              <a:gd name="connsiteY73" fmla="*/ 3427412 h 6858000"/>
              <a:gd name="connsiteX74" fmla="*/ 4413803 w 4417162"/>
              <a:gd name="connsiteY74" fmla="*/ 3497262 h 6858000"/>
              <a:gd name="connsiteX75" fmla="*/ 4405405 w 4417162"/>
              <a:gd name="connsiteY75" fmla="*/ 3557587 h 6858000"/>
              <a:gd name="connsiteX76" fmla="*/ 4393648 w 4417162"/>
              <a:gd name="connsiteY76" fmla="*/ 3609975 h 6858000"/>
              <a:gd name="connsiteX77" fmla="*/ 4378531 w 4417162"/>
              <a:gd name="connsiteY77" fmla="*/ 3656012 h 6858000"/>
              <a:gd name="connsiteX78" fmla="*/ 4361735 w 4417162"/>
              <a:gd name="connsiteY78" fmla="*/ 3697287 h 6858000"/>
              <a:gd name="connsiteX79" fmla="*/ 4341580 w 4417162"/>
              <a:gd name="connsiteY79" fmla="*/ 3736975 h 6858000"/>
              <a:gd name="connsiteX80" fmla="*/ 4301270 w 4417162"/>
              <a:gd name="connsiteY80" fmla="*/ 3811587 h 6858000"/>
              <a:gd name="connsiteX81" fmla="*/ 4282794 w 4417162"/>
              <a:gd name="connsiteY81" fmla="*/ 3848100 h 6858000"/>
              <a:gd name="connsiteX82" fmla="*/ 4264318 w 4417162"/>
              <a:gd name="connsiteY82" fmla="*/ 3890962 h 6858000"/>
              <a:gd name="connsiteX83" fmla="*/ 4249203 w 4417162"/>
              <a:gd name="connsiteY83" fmla="*/ 3935412 h 6858000"/>
              <a:gd name="connsiteX84" fmla="*/ 4239125 w 4417162"/>
              <a:gd name="connsiteY84" fmla="*/ 3987800 h 6858000"/>
              <a:gd name="connsiteX85" fmla="*/ 4229047 w 4417162"/>
              <a:gd name="connsiteY85" fmla="*/ 4048125 h 6858000"/>
              <a:gd name="connsiteX86" fmla="*/ 4227367 w 4417162"/>
              <a:gd name="connsiteY86" fmla="*/ 4116387 h 6858000"/>
              <a:gd name="connsiteX87" fmla="*/ 4229047 w 4417162"/>
              <a:gd name="connsiteY87" fmla="*/ 4186237 h 6858000"/>
              <a:gd name="connsiteX88" fmla="*/ 4239125 w 4417162"/>
              <a:gd name="connsiteY88" fmla="*/ 4244975 h 6858000"/>
              <a:gd name="connsiteX89" fmla="*/ 4249203 w 4417162"/>
              <a:gd name="connsiteY89" fmla="*/ 4297362 h 6858000"/>
              <a:gd name="connsiteX90" fmla="*/ 4264318 w 4417162"/>
              <a:gd name="connsiteY90" fmla="*/ 4343400 h 6858000"/>
              <a:gd name="connsiteX91" fmla="*/ 4282794 w 4417162"/>
              <a:gd name="connsiteY91" fmla="*/ 4386262 h 6858000"/>
              <a:gd name="connsiteX92" fmla="*/ 4301270 w 4417162"/>
              <a:gd name="connsiteY92" fmla="*/ 4424362 h 6858000"/>
              <a:gd name="connsiteX93" fmla="*/ 4341580 w 4417162"/>
              <a:gd name="connsiteY93" fmla="*/ 4498975 h 6858000"/>
              <a:gd name="connsiteX94" fmla="*/ 4361735 w 4417162"/>
              <a:gd name="connsiteY94" fmla="*/ 4537075 h 6858000"/>
              <a:gd name="connsiteX95" fmla="*/ 4378531 w 4417162"/>
              <a:gd name="connsiteY95" fmla="*/ 4579937 h 6858000"/>
              <a:gd name="connsiteX96" fmla="*/ 4393648 w 4417162"/>
              <a:gd name="connsiteY96" fmla="*/ 4625975 h 6858000"/>
              <a:gd name="connsiteX97" fmla="*/ 4405405 w 4417162"/>
              <a:gd name="connsiteY97" fmla="*/ 4678362 h 6858000"/>
              <a:gd name="connsiteX98" fmla="*/ 4413803 w 4417162"/>
              <a:gd name="connsiteY98" fmla="*/ 4738687 h 6858000"/>
              <a:gd name="connsiteX99" fmla="*/ 4417162 w 4417162"/>
              <a:gd name="connsiteY99" fmla="*/ 4806950 h 6858000"/>
              <a:gd name="connsiteX100" fmla="*/ 4413803 w 4417162"/>
              <a:gd name="connsiteY100" fmla="*/ 4875212 h 6858000"/>
              <a:gd name="connsiteX101" fmla="*/ 4405405 w 4417162"/>
              <a:gd name="connsiteY101" fmla="*/ 4935537 h 6858000"/>
              <a:gd name="connsiteX102" fmla="*/ 4393648 w 4417162"/>
              <a:gd name="connsiteY102" fmla="*/ 4987925 h 6858000"/>
              <a:gd name="connsiteX103" fmla="*/ 4378531 w 4417162"/>
              <a:gd name="connsiteY103" fmla="*/ 5033962 h 6858000"/>
              <a:gd name="connsiteX104" fmla="*/ 4361735 w 4417162"/>
              <a:gd name="connsiteY104" fmla="*/ 5075237 h 6858000"/>
              <a:gd name="connsiteX105" fmla="*/ 4341580 w 4417162"/>
              <a:gd name="connsiteY105" fmla="*/ 5114925 h 6858000"/>
              <a:gd name="connsiteX106" fmla="*/ 4321425 w 4417162"/>
              <a:gd name="connsiteY106" fmla="*/ 5149850 h 6858000"/>
              <a:gd name="connsiteX107" fmla="*/ 4301270 w 4417162"/>
              <a:gd name="connsiteY107" fmla="*/ 5186362 h 6858000"/>
              <a:gd name="connsiteX108" fmla="*/ 4282794 w 4417162"/>
              <a:gd name="connsiteY108" fmla="*/ 5226050 h 6858000"/>
              <a:gd name="connsiteX109" fmla="*/ 4264318 w 4417162"/>
              <a:gd name="connsiteY109" fmla="*/ 5268912 h 6858000"/>
              <a:gd name="connsiteX110" fmla="*/ 4249203 w 4417162"/>
              <a:gd name="connsiteY110" fmla="*/ 5313362 h 6858000"/>
              <a:gd name="connsiteX111" fmla="*/ 4239125 w 4417162"/>
              <a:gd name="connsiteY111" fmla="*/ 5365750 h 6858000"/>
              <a:gd name="connsiteX112" fmla="*/ 4229047 w 4417162"/>
              <a:gd name="connsiteY112" fmla="*/ 5426075 h 6858000"/>
              <a:gd name="connsiteX113" fmla="*/ 4227367 w 4417162"/>
              <a:gd name="connsiteY113" fmla="*/ 5494337 h 6858000"/>
              <a:gd name="connsiteX114" fmla="*/ 4229047 w 4417162"/>
              <a:gd name="connsiteY114" fmla="*/ 5562600 h 6858000"/>
              <a:gd name="connsiteX115" fmla="*/ 4239125 w 4417162"/>
              <a:gd name="connsiteY115" fmla="*/ 5622925 h 6858000"/>
              <a:gd name="connsiteX116" fmla="*/ 4249203 w 4417162"/>
              <a:gd name="connsiteY116" fmla="*/ 5675312 h 6858000"/>
              <a:gd name="connsiteX117" fmla="*/ 4264318 w 4417162"/>
              <a:gd name="connsiteY117" fmla="*/ 5721350 h 6858000"/>
              <a:gd name="connsiteX118" fmla="*/ 4282794 w 4417162"/>
              <a:gd name="connsiteY118" fmla="*/ 5762625 h 6858000"/>
              <a:gd name="connsiteX119" fmla="*/ 4301270 w 4417162"/>
              <a:gd name="connsiteY119" fmla="*/ 5802312 h 6858000"/>
              <a:gd name="connsiteX120" fmla="*/ 4321425 w 4417162"/>
              <a:gd name="connsiteY120" fmla="*/ 5840412 h 6858000"/>
              <a:gd name="connsiteX121" fmla="*/ 4341580 w 4417162"/>
              <a:gd name="connsiteY121" fmla="*/ 5876925 h 6858000"/>
              <a:gd name="connsiteX122" fmla="*/ 4361735 w 4417162"/>
              <a:gd name="connsiteY122" fmla="*/ 5915025 h 6858000"/>
              <a:gd name="connsiteX123" fmla="*/ 4378531 w 4417162"/>
              <a:gd name="connsiteY123" fmla="*/ 5956300 h 6858000"/>
              <a:gd name="connsiteX124" fmla="*/ 4393648 w 4417162"/>
              <a:gd name="connsiteY124" fmla="*/ 6003925 h 6858000"/>
              <a:gd name="connsiteX125" fmla="*/ 4405405 w 4417162"/>
              <a:gd name="connsiteY125" fmla="*/ 6056312 h 6858000"/>
              <a:gd name="connsiteX126" fmla="*/ 4413803 w 4417162"/>
              <a:gd name="connsiteY126" fmla="*/ 6113462 h 6858000"/>
              <a:gd name="connsiteX127" fmla="*/ 4417162 w 4417162"/>
              <a:gd name="connsiteY127" fmla="*/ 6183312 h 6858000"/>
              <a:gd name="connsiteX128" fmla="*/ 4413803 w 4417162"/>
              <a:gd name="connsiteY128" fmla="*/ 6251575 h 6858000"/>
              <a:gd name="connsiteX129" fmla="*/ 4405405 w 4417162"/>
              <a:gd name="connsiteY129" fmla="*/ 6311900 h 6858000"/>
              <a:gd name="connsiteX130" fmla="*/ 4393648 w 4417162"/>
              <a:gd name="connsiteY130" fmla="*/ 6361112 h 6858000"/>
              <a:gd name="connsiteX131" fmla="*/ 4378531 w 4417162"/>
              <a:gd name="connsiteY131" fmla="*/ 6407150 h 6858000"/>
              <a:gd name="connsiteX132" fmla="*/ 4361735 w 4417162"/>
              <a:gd name="connsiteY132" fmla="*/ 6448425 h 6858000"/>
              <a:gd name="connsiteX133" fmla="*/ 4343260 w 4417162"/>
              <a:gd name="connsiteY133" fmla="*/ 6488112 h 6858000"/>
              <a:gd name="connsiteX134" fmla="*/ 4324784 w 4417162"/>
              <a:gd name="connsiteY134" fmla="*/ 6523037 h 6858000"/>
              <a:gd name="connsiteX135" fmla="*/ 4304629 w 4417162"/>
              <a:gd name="connsiteY135" fmla="*/ 6561137 h 6858000"/>
              <a:gd name="connsiteX136" fmla="*/ 4284474 w 4417162"/>
              <a:gd name="connsiteY136" fmla="*/ 6597650 h 6858000"/>
              <a:gd name="connsiteX137" fmla="*/ 4267678 w 4417162"/>
              <a:gd name="connsiteY137" fmla="*/ 6640512 h 6858000"/>
              <a:gd name="connsiteX138" fmla="*/ 4250882 w 4417162"/>
              <a:gd name="connsiteY138" fmla="*/ 6683375 h 6858000"/>
              <a:gd name="connsiteX139" fmla="*/ 4240804 w 4417162"/>
              <a:gd name="connsiteY139" fmla="*/ 6735762 h 6858000"/>
              <a:gd name="connsiteX140" fmla="*/ 4232407 w 4417162"/>
              <a:gd name="connsiteY140" fmla="*/ 6791325 h 6858000"/>
              <a:gd name="connsiteX141" fmla="*/ 4227367 w 4417162"/>
              <a:gd name="connsiteY141" fmla="*/ 6858000 h 6858000"/>
              <a:gd name="connsiteX142" fmla="*/ 2310062 w 4417162"/>
              <a:gd name="connsiteY142" fmla="*/ 6858000 h 6858000"/>
              <a:gd name="connsiteX143" fmla="*/ 144378 w 4417162"/>
              <a:gd name="connsiteY143" fmla="*/ 6858000 h 6858000"/>
              <a:gd name="connsiteX144" fmla="*/ 0 w 4417162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417162" h="6858000">
                <a:moveTo>
                  <a:pt x="0" y="0"/>
                </a:moveTo>
                <a:lnTo>
                  <a:pt x="144378" y="0"/>
                </a:lnTo>
                <a:lnTo>
                  <a:pt x="2310062" y="0"/>
                </a:lnTo>
                <a:lnTo>
                  <a:pt x="4227367" y="0"/>
                </a:lnTo>
                <a:lnTo>
                  <a:pt x="4232407" y="66675"/>
                </a:lnTo>
                <a:lnTo>
                  <a:pt x="4240804" y="122237"/>
                </a:lnTo>
                <a:lnTo>
                  <a:pt x="4250882" y="174625"/>
                </a:lnTo>
                <a:lnTo>
                  <a:pt x="4267678" y="217487"/>
                </a:lnTo>
                <a:lnTo>
                  <a:pt x="4284474" y="260350"/>
                </a:lnTo>
                <a:lnTo>
                  <a:pt x="4304629" y="296862"/>
                </a:lnTo>
                <a:lnTo>
                  <a:pt x="4324784" y="334962"/>
                </a:lnTo>
                <a:lnTo>
                  <a:pt x="4343260" y="369887"/>
                </a:lnTo>
                <a:lnTo>
                  <a:pt x="4361735" y="409575"/>
                </a:lnTo>
                <a:lnTo>
                  <a:pt x="4378531" y="450850"/>
                </a:lnTo>
                <a:lnTo>
                  <a:pt x="4393648" y="496887"/>
                </a:lnTo>
                <a:lnTo>
                  <a:pt x="4405405" y="546100"/>
                </a:lnTo>
                <a:lnTo>
                  <a:pt x="4413803" y="606425"/>
                </a:lnTo>
                <a:lnTo>
                  <a:pt x="4417162" y="673100"/>
                </a:lnTo>
                <a:lnTo>
                  <a:pt x="4413803" y="744537"/>
                </a:lnTo>
                <a:lnTo>
                  <a:pt x="4405405" y="801687"/>
                </a:lnTo>
                <a:lnTo>
                  <a:pt x="4393648" y="854075"/>
                </a:lnTo>
                <a:lnTo>
                  <a:pt x="4378531" y="901700"/>
                </a:lnTo>
                <a:lnTo>
                  <a:pt x="4361735" y="942975"/>
                </a:lnTo>
                <a:lnTo>
                  <a:pt x="4341580" y="981075"/>
                </a:lnTo>
                <a:lnTo>
                  <a:pt x="4321425" y="1017587"/>
                </a:lnTo>
                <a:lnTo>
                  <a:pt x="4301270" y="1055687"/>
                </a:lnTo>
                <a:lnTo>
                  <a:pt x="4282794" y="1095375"/>
                </a:lnTo>
                <a:lnTo>
                  <a:pt x="4264318" y="1136650"/>
                </a:lnTo>
                <a:lnTo>
                  <a:pt x="4249203" y="1182687"/>
                </a:lnTo>
                <a:lnTo>
                  <a:pt x="4239125" y="1235075"/>
                </a:lnTo>
                <a:lnTo>
                  <a:pt x="4229047" y="1295400"/>
                </a:lnTo>
                <a:lnTo>
                  <a:pt x="4227367" y="1363662"/>
                </a:lnTo>
                <a:lnTo>
                  <a:pt x="4229047" y="1431925"/>
                </a:lnTo>
                <a:lnTo>
                  <a:pt x="4239125" y="1492250"/>
                </a:lnTo>
                <a:lnTo>
                  <a:pt x="4249203" y="1544637"/>
                </a:lnTo>
                <a:lnTo>
                  <a:pt x="4264318" y="1589087"/>
                </a:lnTo>
                <a:lnTo>
                  <a:pt x="4282794" y="1631950"/>
                </a:lnTo>
                <a:lnTo>
                  <a:pt x="4301270" y="1671637"/>
                </a:lnTo>
                <a:lnTo>
                  <a:pt x="4321425" y="1708150"/>
                </a:lnTo>
                <a:lnTo>
                  <a:pt x="4341580" y="1743075"/>
                </a:lnTo>
                <a:lnTo>
                  <a:pt x="4361735" y="1782762"/>
                </a:lnTo>
                <a:lnTo>
                  <a:pt x="4378531" y="1824037"/>
                </a:lnTo>
                <a:lnTo>
                  <a:pt x="4393648" y="1870075"/>
                </a:lnTo>
                <a:lnTo>
                  <a:pt x="4405405" y="1922462"/>
                </a:lnTo>
                <a:lnTo>
                  <a:pt x="4413803" y="1982787"/>
                </a:lnTo>
                <a:lnTo>
                  <a:pt x="4417162" y="2051050"/>
                </a:lnTo>
                <a:lnTo>
                  <a:pt x="4413803" y="2119312"/>
                </a:lnTo>
                <a:lnTo>
                  <a:pt x="4405405" y="2179637"/>
                </a:lnTo>
                <a:lnTo>
                  <a:pt x="4393648" y="2232025"/>
                </a:lnTo>
                <a:lnTo>
                  <a:pt x="4378531" y="2278062"/>
                </a:lnTo>
                <a:lnTo>
                  <a:pt x="4361735" y="2319337"/>
                </a:lnTo>
                <a:lnTo>
                  <a:pt x="4341580" y="2359025"/>
                </a:lnTo>
                <a:lnTo>
                  <a:pt x="4321425" y="2395537"/>
                </a:lnTo>
                <a:lnTo>
                  <a:pt x="4301270" y="2433637"/>
                </a:lnTo>
                <a:lnTo>
                  <a:pt x="4282794" y="2471737"/>
                </a:lnTo>
                <a:lnTo>
                  <a:pt x="4264318" y="2513012"/>
                </a:lnTo>
                <a:lnTo>
                  <a:pt x="4249203" y="2560637"/>
                </a:lnTo>
                <a:lnTo>
                  <a:pt x="4239125" y="2613025"/>
                </a:lnTo>
                <a:lnTo>
                  <a:pt x="4229047" y="2671762"/>
                </a:lnTo>
                <a:lnTo>
                  <a:pt x="4227367" y="2741612"/>
                </a:lnTo>
                <a:lnTo>
                  <a:pt x="4229047" y="2809875"/>
                </a:lnTo>
                <a:lnTo>
                  <a:pt x="4239125" y="2868612"/>
                </a:lnTo>
                <a:lnTo>
                  <a:pt x="4249203" y="2922587"/>
                </a:lnTo>
                <a:lnTo>
                  <a:pt x="4264318" y="2967037"/>
                </a:lnTo>
                <a:lnTo>
                  <a:pt x="4282794" y="3009900"/>
                </a:lnTo>
                <a:lnTo>
                  <a:pt x="4301270" y="3046412"/>
                </a:lnTo>
                <a:lnTo>
                  <a:pt x="4321425" y="3084512"/>
                </a:lnTo>
                <a:lnTo>
                  <a:pt x="4341580" y="3121025"/>
                </a:lnTo>
                <a:lnTo>
                  <a:pt x="4361735" y="3160712"/>
                </a:lnTo>
                <a:lnTo>
                  <a:pt x="4378531" y="3201987"/>
                </a:lnTo>
                <a:lnTo>
                  <a:pt x="4393648" y="3248025"/>
                </a:lnTo>
                <a:lnTo>
                  <a:pt x="4405405" y="3300412"/>
                </a:lnTo>
                <a:lnTo>
                  <a:pt x="4413803" y="3360737"/>
                </a:lnTo>
                <a:lnTo>
                  <a:pt x="4417162" y="3427412"/>
                </a:lnTo>
                <a:lnTo>
                  <a:pt x="4413803" y="3497262"/>
                </a:lnTo>
                <a:lnTo>
                  <a:pt x="4405405" y="3557587"/>
                </a:lnTo>
                <a:lnTo>
                  <a:pt x="4393648" y="3609975"/>
                </a:lnTo>
                <a:lnTo>
                  <a:pt x="4378531" y="3656012"/>
                </a:lnTo>
                <a:lnTo>
                  <a:pt x="4361735" y="3697287"/>
                </a:lnTo>
                <a:lnTo>
                  <a:pt x="4341580" y="3736975"/>
                </a:lnTo>
                <a:lnTo>
                  <a:pt x="4301270" y="3811587"/>
                </a:lnTo>
                <a:lnTo>
                  <a:pt x="4282794" y="3848100"/>
                </a:lnTo>
                <a:lnTo>
                  <a:pt x="4264318" y="3890962"/>
                </a:lnTo>
                <a:lnTo>
                  <a:pt x="4249203" y="3935412"/>
                </a:lnTo>
                <a:lnTo>
                  <a:pt x="4239125" y="3987800"/>
                </a:lnTo>
                <a:lnTo>
                  <a:pt x="4229047" y="4048125"/>
                </a:lnTo>
                <a:lnTo>
                  <a:pt x="4227367" y="4116387"/>
                </a:lnTo>
                <a:lnTo>
                  <a:pt x="4229047" y="4186237"/>
                </a:lnTo>
                <a:lnTo>
                  <a:pt x="4239125" y="4244975"/>
                </a:lnTo>
                <a:lnTo>
                  <a:pt x="4249203" y="4297362"/>
                </a:lnTo>
                <a:lnTo>
                  <a:pt x="4264318" y="4343400"/>
                </a:lnTo>
                <a:lnTo>
                  <a:pt x="4282794" y="4386262"/>
                </a:lnTo>
                <a:lnTo>
                  <a:pt x="4301270" y="4424362"/>
                </a:lnTo>
                <a:lnTo>
                  <a:pt x="4341580" y="4498975"/>
                </a:lnTo>
                <a:lnTo>
                  <a:pt x="4361735" y="4537075"/>
                </a:lnTo>
                <a:lnTo>
                  <a:pt x="4378531" y="4579937"/>
                </a:lnTo>
                <a:lnTo>
                  <a:pt x="4393648" y="4625975"/>
                </a:lnTo>
                <a:lnTo>
                  <a:pt x="4405405" y="4678362"/>
                </a:lnTo>
                <a:lnTo>
                  <a:pt x="4413803" y="4738687"/>
                </a:lnTo>
                <a:lnTo>
                  <a:pt x="4417162" y="4806950"/>
                </a:lnTo>
                <a:lnTo>
                  <a:pt x="4413803" y="4875212"/>
                </a:lnTo>
                <a:lnTo>
                  <a:pt x="4405405" y="4935537"/>
                </a:lnTo>
                <a:lnTo>
                  <a:pt x="4393648" y="4987925"/>
                </a:lnTo>
                <a:lnTo>
                  <a:pt x="4378531" y="5033962"/>
                </a:lnTo>
                <a:lnTo>
                  <a:pt x="4361735" y="5075237"/>
                </a:lnTo>
                <a:lnTo>
                  <a:pt x="4341580" y="5114925"/>
                </a:lnTo>
                <a:lnTo>
                  <a:pt x="4321425" y="5149850"/>
                </a:lnTo>
                <a:lnTo>
                  <a:pt x="4301270" y="5186362"/>
                </a:lnTo>
                <a:lnTo>
                  <a:pt x="4282794" y="5226050"/>
                </a:lnTo>
                <a:lnTo>
                  <a:pt x="4264318" y="5268912"/>
                </a:lnTo>
                <a:lnTo>
                  <a:pt x="4249203" y="5313362"/>
                </a:lnTo>
                <a:lnTo>
                  <a:pt x="4239125" y="5365750"/>
                </a:lnTo>
                <a:lnTo>
                  <a:pt x="4229047" y="5426075"/>
                </a:lnTo>
                <a:lnTo>
                  <a:pt x="4227367" y="5494337"/>
                </a:lnTo>
                <a:lnTo>
                  <a:pt x="4229047" y="5562600"/>
                </a:lnTo>
                <a:lnTo>
                  <a:pt x="4239125" y="5622925"/>
                </a:lnTo>
                <a:lnTo>
                  <a:pt x="4249203" y="5675312"/>
                </a:lnTo>
                <a:lnTo>
                  <a:pt x="4264318" y="5721350"/>
                </a:lnTo>
                <a:lnTo>
                  <a:pt x="4282794" y="5762625"/>
                </a:lnTo>
                <a:lnTo>
                  <a:pt x="4301270" y="5802312"/>
                </a:lnTo>
                <a:lnTo>
                  <a:pt x="4321425" y="5840412"/>
                </a:lnTo>
                <a:lnTo>
                  <a:pt x="4341580" y="5876925"/>
                </a:lnTo>
                <a:lnTo>
                  <a:pt x="4361735" y="5915025"/>
                </a:lnTo>
                <a:lnTo>
                  <a:pt x="4378531" y="5956300"/>
                </a:lnTo>
                <a:lnTo>
                  <a:pt x="4393648" y="6003925"/>
                </a:lnTo>
                <a:lnTo>
                  <a:pt x="4405405" y="6056312"/>
                </a:lnTo>
                <a:lnTo>
                  <a:pt x="4413803" y="6113462"/>
                </a:lnTo>
                <a:lnTo>
                  <a:pt x="4417162" y="6183312"/>
                </a:lnTo>
                <a:lnTo>
                  <a:pt x="4413803" y="6251575"/>
                </a:lnTo>
                <a:lnTo>
                  <a:pt x="4405405" y="6311900"/>
                </a:lnTo>
                <a:lnTo>
                  <a:pt x="4393648" y="6361112"/>
                </a:lnTo>
                <a:lnTo>
                  <a:pt x="4378531" y="6407150"/>
                </a:lnTo>
                <a:lnTo>
                  <a:pt x="4361735" y="6448425"/>
                </a:lnTo>
                <a:lnTo>
                  <a:pt x="4343260" y="6488112"/>
                </a:lnTo>
                <a:lnTo>
                  <a:pt x="4324784" y="6523037"/>
                </a:lnTo>
                <a:lnTo>
                  <a:pt x="4304629" y="6561137"/>
                </a:lnTo>
                <a:lnTo>
                  <a:pt x="4284474" y="6597650"/>
                </a:lnTo>
                <a:lnTo>
                  <a:pt x="4267678" y="6640512"/>
                </a:lnTo>
                <a:lnTo>
                  <a:pt x="4250882" y="6683375"/>
                </a:lnTo>
                <a:lnTo>
                  <a:pt x="4240804" y="6735762"/>
                </a:lnTo>
                <a:lnTo>
                  <a:pt x="4232407" y="6791325"/>
                </a:lnTo>
                <a:lnTo>
                  <a:pt x="4227367" y="6858000"/>
                </a:lnTo>
                <a:lnTo>
                  <a:pt x="2310062" y="6858000"/>
                </a:lnTo>
                <a:lnTo>
                  <a:pt x="14437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</p:sp>
      <p:sp useBgFill="1">
        <p:nvSpPr>
          <p:cNvPr id="40" name="Freeform: Shape 39">
            <a:extLst>
              <a:ext uri="{FF2B5EF4-FFF2-40B4-BE49-F238E27FC236}">
                <a16:creationId xmlns:a16="http://schemas.microsoft.com/office/drawing/2014/main" id="{A7A4B465-FBCC-4CD4-89A1-82992A7B4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272784" cy="6858000"/>
          </a:xfrm>
          <a:custGeom>
            <a:avLst/>
            <a:gdLst>
              <a:gd name="connsiteX0" fmla="*/ 0 w 4272784"/>
              <a:gd name="connsiteY0" fmla="*/ 0 h 6858000"/>
              <a:gd name="connsiteX1" fmla="*/ 4082989 w 4272784"/>
              <a:gd name="connsiteY1" fmla="*/ 0 h 6858000"/>
              <a:gd name="connsiteX2" fmla="*/ 4088029 w 4272784"/>
              <a:gd name="connsiteY2" fmla="*/ 66675 h 6858000"/>
              <a:gd name="connsiteX3" fmla="*/ 4096426 w 4272784"/>
              <a:gd name="connsiteY3" fmla="*/ 122237 h 6858000"/>
              <a:gd name="connsiteX4" fmla="*/ 4106504 w 4272784"/>
              <a:gd name="connsiteY4" fmla="*/ 174625 h 6858000"/>
              <a:gd name="connsiteX5" fmla="*/ 4123300 w 4272784"/>
              <a:gd name="connsiteY5" fmla="*/ 217487 h 6858000"/>
              <a:gd name="connsiteX6" fmla="*/ 4140096 w 4272784"/>
              <a:gd name="connsiteY6" fmla="*/ 260350 h 6858000"/>
              <a:gd name="connsiteX7" fmla="*/ 4160251 w 4272784"/>
              <a:gd name="connsiteY7" fmla="*/ 296862 h 6858000"/>
              <a:gd name="connsiteX8" fmla="*/ 4180406 w 4272784"/>
              <a:gd name="connsiteY8" fmla="*/ 334962 h 6858000"/>
              <a:gd name="connsiteX9" fmla="*/ 4198882 w 4272784"/>
              <a:gd name="connsiteY9" fmla="*/ 369887 h 6858000"/>
              <a:gd name="connsiteX10" fmla="*/ 4217357 w 4272784"/>
              <a:gd name="connsiteY10" fmla="*/ 409575 h 6858000"/>
              <a:gd name="connsiteX11" fmla="*/ 4234153 w 4272784"/>
              <a:gd name="connsiteY11" fmla="*/ 450850 h 6858000"/>
              <a:gd name="connsiteX12" fmla="*/ 4249270 w 4272784"/>
              <a:gd name="connsiteY12" fmla="*/ 496887 h 6858000"/>
              <a:gd name="connsiteX13" fmla="*/ 4261027 w 4272784"/>
              <a:gd name="connsiteY13" fmla="*/ 546100 h 6858000"/>
              <a:gd name="connsiteX14" fmla="*/ 4269425 w 4272784"/>
              <a:gd name="connsiteY14" fmla="*/ 606425 h 6858000"/>
              <a:gd name="connsiteX15" fmla="*/ 4272784 w 4272784"/>
              <a:gd name="connsiteY15" fmla="*/ 673100 h 6858000"/>
              <a:gd name="connsiteX16" fmla="*/ 4269425 w 4272784"/>
              <a:gd name="connsiteY16" fmla="*/ 744537 h 6858000"/>
              <a:gd name="connsiteX17" fmla="*/ 4261027 w 4272784"/>
              <a:gd name="connsiteY17" fmla="*/ 801687 h 6858000"/>
              <a:gd name="connsiteX18" fmla="*/ 4249270 w 4272784"/>
              <a:gd name="connsiteY18" fmla="*/ 854075 h 6858000"/>
              <a:gd name="connsiteX19" fmla="*/ 4234153 w 4272784"/>
              <a:gd name="connsiteY19" fmla="*/ 901700 h 6858000"/>
              <a:gd name="connsiteX20" fmla="*/ 4217357 w 4272784"/>
              <a:gd name="connsiteY20" fmla="*/ 942975 h 6858000"/>
              <a:gd name="connsiteX21" fmla="*/ 4197202 w 4272784"/>
              <a:gd name="connsiteY21" fmla="*/ 981075 h 6858000"/>
              <a:gd name="connsiteX22" fmla="*/ 4177047 w 4272784"/>
              <a:gd name="connsiteY22" fmla="*/ 1017587 h 6858000"/>
              <a:gd name="connsiteX23" fmla="*/ 4156892 w 4272784"/>
              <a:gd name="connsiteY23" fmla="*/ 1055687 h 6858000"/>
              <a:gd name="connsiteX24" fmla="*/ 4138416 w 4272784"/>
              <a:gd name="connsiteY24" fmla="*/ 1095375 h 6858000"/>
              <a:gd name="connsiteX25" fmla="*/ 4119940 w 4272784"/>
              <a:gd name="connsiteY25" fmla="*/ 1136650 h 6858000"/>
              <a:gd name="connsiteX26" fmla="*/ 4104825 w 4272784"/>
              <a:gd name="connsiteY26" fmla="*/ 1182687 h 6858000"/>
              <a:gd name="connsiteX27" fmla="*/ 4094747 w 4272784"/>
              <a:gd name="connsiteY27" fmla="*/ 1235075 h 6858000"/>
              <a:gd name="connsiteX28" fmla="*/ 4084669 w 4272784"/>
              <a:gd name="connsiteY28" fmla="*/ 1295400 h 6858000"/>
              <a:gd name="connsiteX29" fmla="*/ 4082989 w 4272784"/>
              <a:gd name="connsiteY29" fmla="*/ 1363662 h 6858000"/>
              <a:gd name="connsiteX30" fmla="*/ 4084669 w 4272784"/>
              <a:gd name="connsiteY30" fmla="*/ 1431925 h 6858000"/>
              <a:gd name="connsiteX31" fmla="*/ 4094747 w 4272784"/>
              <a:gd name="connsiteY31" fmla="*/ 1492250 h 6858000"/>
              <a:gd name="connsiteX32" fmla="*/ 4104825 w 4272784"/>
              <a:gd name="connsiteY32" fmla="*/ 1544637 h 6858000"/>
              <a:gd name="connsiteX33" fmla="*/ 4119940 w 4272784"/>
              <a:gd name="connsiteY33" fmla="*/ 1589087 h 6858000"/>
              <a:gd name="connsiteX34" fmla="*/ 4138416 w 4272784"/>
              <a:gd name="connsiteY34" fmla="*/ 1631950 h 6858000"/>
              <a:gd name="connsiteX35" fmla="*/ 4156892 w 4272784"/>
              <a:gd name="connsiteY35" fmla="*/ 1671637 h 6858000"/>
              <a:gd name="connsiteX36" fmla="*/ 4177047 w 4272784"/>
              <a:gd name="connsiteY36" fmla="*/ 1708150 h 6858000"/>
              <a:gd name="connsiteX37" fmla="*/ 4197202 w 4272784"/>
              <a:gd name="connsiteY37" fmla="*/ 1743075 h 6858000"/>
              <a:gd name="connsiteX38" fmla="*/ 4217357 w 4272784"/>
              <a:gd name="connsiteY38" fmla="*/ 1782762 h 6858000"/>
              <a:gd name="connsiteX39" fmla="*/ 4234153 w 4272784"/>
              <a:gd name="connsiteY39" fmla="*/ 1824037 h 6858000"/>
              <a:gd name="connsiteX40" fmla="*/ 4249270 w 4272784"/>
              <a:gd name="connsiteY40" fmla="*/ 1870075 h 6858000"/>
              <a:gd name="connsiteX41" fmla="*/ 4261027 w 4272784"/>
              <a:gd name="connsiteY41" fmla="*/ 1922462 h 6858000"/>
              <a:gd name="connsiteX42" fmla="*/ 4269425 w 4272784"/>
              <a:gd name="connsiteY42" fmla="*/ 1982787 h 6858000"/>
              <a:gd name="connsiteX43" fmla="*/ 4272784 w 4272784"/>
              <a:gd name="connsiteY43" fmla="*/ 2051050 h 6858000"/>
              <a:gd name="connsiteX44" fmla="*/ 4269425 w 4272784"/>
              <a:gd name="connsiteY44" fmla="*/ 2119312 h 6858000"/>
              <a:gd name="connsiteX45" fmla="*/ 4261027 w 4272784"/>
              <a:gd name="connsiteY45" fmla="*/ 2179637 h 6858000"/>
              <a:gd name="connsiteX46" fmla="*/ 4249270 w 4272784"/>
              <a:gd name="connsiteY46" fmla="*/ 2232025 h 6858000"/>
              <a:gd name="connsiteX47" fmla="*/ 4234153 w 4272784"/>
              <a:gd name="connsiteY47" fmla="*/ 2278062 h 6858000"/>
              <a:gd name="connsiteX48" fmla="*/ 4217357 w 4272784"/>
              <a:gd name="connsiteY48" fmla="*/ 2319337 h 6858000"/>
              <a:gd name="connsiteX49" fmla="*/ 4197202 w 4272784"/>
              <a:gd name="connsiteY49" fmla="*/ 2359025 h 6858000"/>
              <a:gd name="connsiteX50" fmla="*/ 4177047 w 4272784"/>
              <a:gd name="connsiteY50" fmla="*/ 2395537 h 6858000"/>
              <a:gd name="connsiteX51" fmla="*/ 4156892 w 4272784"/>
              <a:gd name="connsiteY51" fmla="*/ 2433637 h 6858000"/>
              <a:gd name="connsiteX52" fmla="*/ 4138416 w 4272784"/>
              <a:gd name="connsiteY52" fmla="*/ 2471737 h 6858000"/>
              <a:gd name="connsiteX53" fmla="*/ 4119940 w 4272784"/>
              <a:gd name="connsiteY53" fmla="*/ 2513012 h 6858000"/>
              <a:gd name="connsiteX54" fmla="*/ 4104825 w 4272784"/>
              <a:gd name="connsiteY54" fmla="*/ 2560637 h 6858000"/>
              <a:gd name="connsiteX55" fmla="*/ 4094747 w 4272784"/>
              <a:gd name="connsiteY55" fmla="*/ 2613025 h 6858000"/>
              <a:gd name="connsiteX56" fmla="*/ 4084669 w 4272784"/>
              <a:gd name="connsiteY56" fmla="*/ 2671762 h 6858000"/>
              <a:gd name="connsiteX57" fmla="*/ 4082989 w 4272784"/>
              <a:gd name="connsiteY57" fmla="*/ 2741612 h 6858000"/>
              <a:gd name="connsiteX58" fmla="*/ 4084669 w 4272784"/>
              <a:gd name="connsiteY58" fmla="*/ 2809875 h 6858000"/>
              <a:gd name="connsiteX59" fmla="*/ 4094747 w 4272784"/>
              <a:gd name="connsiteY59" fmla="*/ 2868612 h 6858000"/>
              <a:gd name="connsiteX60" fmla="*/ 4104825 w 4272784"/>
              <a:gd name="connsiteY60" fmla="*/ 2922587 h 6858000"/>
              <a:gd name="connsiteX61" fmla="*/ 4119940 w 4272784"/>
              <a:gd name="connsiteY61" fmla="*/ 2967037 h 6858000"/>
              <a:gd name="connsiteX62" fmla="*/ 4138416 w 4272784"/>
              <a:gd name="connsiteY62" fmla="*/ 3009900 h 6858000"/>
              <a:gd name="connsiteX63" fmla="*/ 4156892 w 4272784"/>
              <a:gd name="connsiteY63" fmla="*/ 3046412 h 6858000"/>
              <a:gd name="connsiteX64" fmla="*/ 4177047 w 4272784"/>
              <a:gd name="connsiteY64" fmla="*/ 3084512 h 6858000"/>
              <a:gd name="connsiteX65" fmla="*/ 4197202 w 4272784"/>
              <a:gd name="connsiteY65" fmla="*/ 3121025 h 6858000"/>
              <a:gd name="connsiteX66" fmla="*/ 4217357 w 4272784"/>
              <a:gd name="connsiteY66" fmla="*/ 3160712 h 6858000"/>
              <a:gd name="connsiteX67" fmla="*/ 4234153 w 4272784"/>
              <a:gd name="connsiteY67" fmla="*/ 3201987 h 6858000"/>
              <a:gd name="connsiteX68" fmla="*/ 4249270 w 4272784"/>
              <a:gd name="connsiteY68" fmla="*/ 3248025 h 6858000"/>
              <a:gd name="connsiteX69" fmla="*/ 4261027 w 4272784"/>
              <a:gd name="connsiteY69" fmla="*/ 3300412 h 6858000"/>
              <a:gd name="connsiteX70" fmla="*/ 4269425 w 4272784"/>
              <a:gd name="connsiteY70" fmla="*/ 3360737 h 6858000"/>
              <a:gd name="connsiteX71" fmla="*/ 4272784 w 4272784"/>
              <a:gd name="connsiteY71" fmla="*/ 3427412 h 6858000"/>
              <a:gd name="connsiteX72" fmla="*/ 4269425 w 4272784"/>
              <a:gd name="connsiteY72" fmla="*/ 3497262 h 6858000"/>
              <a:gd name="connsiteX73" fmla="*/ 4261027 w 4272784"/>
              <a:gd name="connsiteY73" fmla="*/ 3557587 h 6858000"/>
              <a:gd name="connsiteX74" fmla="*/ 4249270 w 4272784"/>
              <a:gd name="connsiteY74" fmla="*/ 3609975 h 6858000"/>
              <a:gd name="connsiteX75" fmla="*/ 4234153 w 4272784"/>
              <a:gd name="connsiteY75" fmla="*/ 3656012 h 6858000"/>
              <a:gd name="connsiteX76" fmla="*/ 4217357 w 4272784"/>
              <a:gd name="connsiteY76" fmla="*/ 3697287 h 6858000"/>
              <a:gd name="connsiteX77" fmla="*/ 4197202 w 4272784"/>
              <a:gd name="connsiteY77" fmla="*/ 3736975 h 6858000"/>
              <a:gd name="connsiteX78" fmla="*/ 4156892 w 4272784"/>
              <a:gd name="connsiteY78" fmla="*/ 3811587 h 6858000"/>
              <a:gd name="connsiteX79" fmla="*/ 4138416 w 4272784"/>
              <a:gd name="connsiteY79" fmla="*/ 3848100 h 6858000"/>
              <a:gd name="connsiteX80" fmla="*/ 4119940 w 4272784"/>
              <a:gd name="connsiteY80" fmla="*/ 3890962 h 6858000"/>
              <a:gd name="connsiteX81" fmla="*/ 4104825 w 4272784"/>
              <a:gd name="connsiteY81" fmla="*/ 3935412 h 6858000"/>
              <a:gd name="connsiteX82" fmla="*/ 4094747 w 4272784"/>
              <a:gd name="connsiteY82" fmla="*/ 3987800 h 6858000"/>
              <a:gd name="connsiteX83" fmla="*/ 4084669 w 4272784"/>
              <a:gd name="connsiteY83" fmla="*/ 4048125 h 6858000"/>
              <a:gd name="connsiteX84" fmla="*/ 4082989 w 4272784"/>
              <a:gd name="connsiteY84" fmla="*/ 4116387 h 6858000"/>
              <a:gd name="connsiteX85" fmla="*/ 4084669 w 4272784"/>
              <a:gd name="connsiteY85" fmla="*/ 4186237 h 6858000"/>
              <a:gd name="connsiteX86" fmla="*/ 4094747 w 4272784"/>
              <a:gd name="connsiteY86" fmla="*/ 4244975 h 6858000"/>
              <a:gd name="connsiteX87" fmla="*/ 4104825 w 4272784"/>
              <a:gd name="connsiteY87" fmla="*/ 4297362 h 6858000"/>
              <a:gd name="connsiteX88" fmla="*/ 4119940 w 4272784"/>
              <a:gd name="connsiteY88" fmla="*/ 4343400 h 6858000"/>
              <a:gd name="connsiteX89" fmla="*/ 4138416 w 4272784"/>
              <a:gd name="connsiteY89" fmla="*/ 4386262 h 6858000"/>
              <a:gd name="connsiteX90" fmla="*/ 4156892 w 4272784"/>
              <a:gd name="connsiteY90" fmla="*/ 4424362 h 6858000"/>
              <a:gd name="connsiteX91" fmla="*/ 4197202 w 4272784"/>
              <a:gd name="connsiteY91" fmla="*/ 4498975 h 6858000"/>
              <a:gd name="connsiteX92" fmla="*/ 4217357 w 4272784"/>
              <a:gd name="connsiteY92" fmla="*/ 4537075 h 6858000"/>
              <a:gd name="connsiteX93" fmla="*/ 4234153 w 4272784"/>
              <a:gd name="connsiteY93" fmla="*/ 4579937 h 6858000"/>
              <a:gd name="connsiteX94" fmla="*/ 4249270 w 4272784"/>
              <a:gd name="connsiteY94" fmla="*/ 4625975 h 6858000"/>
              <a:gd name="connsiteX95" fmla="*/ 4261027 w 4272784"/>
              <a:gd name="connsiteY95" fmla="*/ 4678362 h 6858000"/>
              <a:gd name="connsiteX96" fmla="*/ 4269425 w 4272784"/>
              <a:gd name="connsiteY96" fmla="*/ 4738687 h 6858000"/>
              <a:gd name="connsiteX97" fmla="*/ 4272784 w 4272784"/>
              <a:gd name="connsiteY97" fmla="*/ 4806950 h 6858000"/>
              <a:gd name="connsiteX98" fmla="*/ 4269425 w 4272784"/>
              <a:gd name="connsiteY98" fmla="*/ 4875212 h 6858000"/>
              <a:gd name="connsiteX99" fmla="*/ 4261027 w 4272784"/>
              <a:gd name="connsiteY99" fmla="*/ 4935537 h 6858000"/>
              <a:gd name="connsiteX100" fmla="*/ 4249270 w 4272784"/>
              <a:gd name="connsiteY100" fmla="*/ 4987925 h 6858000"/>
              <a:gd name="connsiteX101" fmla="*/ 4234153 w 4272784"/>
              <a:gd name="connsiteY101" fmla="*/ 5033962 h 6858000"/>
              <a:gd name="connsiteX102" fmla="*/ 4217357 w 4272784"/>
              <a:gd name="connsiteY102" fmla="*/ 5075237 h 6858000"/>
              <a:gd name="connsiteX103" fmla="*/ 4197202 w 4272784"/>
              <a:gd name="connsiteY103" fmla="*/ 5114925 h 6858000"/>
              <a:gd name="connsiteX104" fmla="*/ 4177047 w 4272784"/>
              <a:gd name="connsiteY104" fmla="*/ 5149850 h 6858000"/>
              <a:gd name="connsiteX105" fmla="*/ 4156892 w 4272784"/>
              <a:gd name="connsiteY105" fmla="*/ 5186362 h 6858000"/>
              <a:gd name="connsiteX106" fmla="*/ 4138416 w 4272784"/>
              <a:gd name="connsiteY106" fmla="*/ 5226050 h 6858000"/>
              <a:gd name="connsiteX107" fmla="*/ 4119940 w 4272784"/>
              <a:gd name="connsiteY107" fmla="*/ 5268912 h 6858000"/>
              <a:gd name="connsiteX108" fmla="*/ 4104825 w 4272784"/>
              <a:gd name="connsiteY108" fmla="*/ 5313362 h 6858000"/>
              <a:gd name="connsiteX109" fmla="*/ 4094747 w 4272784"/>
              <a:gd name="connsiteY109" fmla="*/ 5365750 h 6858000"/>
              <a:gd name="connsiteX110" fmla="*/ 4084669 w 4272784"/>
              <a:gd name="connsiteY110" fmla="*/ 5426075 h 6858000"/>
              <a:gd name="connsiteX111" fmla="*/ 4082989 w 4272784"/>
              <a:gd name="connsiteY111" fmla="*/ 5494337 h 6858000"/>
              <a:gd name="connsiteX112" fmla="*/ 4084669 w 4272784"/>
              <a:gd name="connsiteY112" fmla="*/ 5562600 h 6858000"/>
              <a:gd name="connsiteX113" fmla="*/ 4094747 w 4272784"/>
              <a:gd name="connsiteY113" fmla="*/ 5622925 h 6858000"/>
              <a:gd name="connsiteX114" fmla="*/ 4104825 w 4272784"/>
              <a:gd name="connsiteY114" fmla="*/ 5675312 h 6858000"/>
              <a:gd name="connsiteX115" fmla="*/ 4119940 w 4272784"/>
              <a:gd name="connsiteY115" fmla="*/ 5721350 h 6858000"/>
              <a:gd name="connsiteX116" fmla="*/ 4138416 w 4272784"/>
              <a:gd name="connsiteY116" fmla="*/ 5762625 h 6858000"/>
              <a:gd name="connsiteX117" fmla="*/ 4156892 w 4272784"/>
              <a:gd name="connsiteY117" fmla="*/ 5802312 h 6858000"/>
              <a:gd name="connsiteX118" fmla="*/ 4177047 w 4272784"/>
              <a:gd name="connsiteY118" fmla="*/ 5840412 h 6858000"/>
              <a:gd name="connsiteX119" fmla="*/ 4197202 w 4272784"/>
              <a:gd name="connsiteY119" fmla="*/ 5876925 h 6858000"/>
              <a:gd name="connsiteX120" fmla="*/ 4217357 w 4272784"/>
              <a:gd name="connsiteY120" fmla="*/ 5915025 h 6858000"/>
              <a:gd name="connsiteX121" fmla="*/ 4234153 w 4272784"/>
              <a:gd name="connsiteY121" fmla="*/ 5956300 h 6858000"/>
              <a:gd name="connsiteX122" fmla="*/ 4249270 w 4272784"/>
              <a:gd name="connsiteY122" fmla="*/ 6003925 h 6858000"/>
              <a:gd name="connsiteX123" fmla="*/ 4261027 w 4272784"/>
              <a:gd name="connsiteY123" fmla="*/ 6056312 h 6858000"/>
              <a:gd name="connsiteX124" fmla="*/ 4269425 w 4272784"/>
              <a:gd name="connsiteY124" fmla="*/ 6113462 h 6858000"/>
              <a:gd name="connsiteX125" fmla="*/ 4272784 w 4272784"/>
              <a:gd name="connsiteY125" fmla="*/ 6183312 h 6858000"/>
              <a:gd name="connsiteX126" fmla="*/ 4269425 w 4272784"/>
              <a:gd name="connsiteY126" fmla="*/ 6251575 h 6858000"/>
              <a:gd name="connsiteX127" fmla="*/ 4261027 w 4272784"/>
              <a:gd name="connsiteY127" fmla="*/ 6311900 h 6858000"/>
              <a:gd name="connsiteX128" fmla="*/ 4249270 w 4272784"/>
              <a:gd name="connsiteY128" fmla="*/ 6361112 h 6858000"/>
              <a:gd name="connsiteX129" fmla="*/ 4234153 w 4272784"/>
              <a:gd name="connsiteY129" fmla="*/ 6407150 h 6858000"/>
              <a:gd name="connsiteX130" fmla="*/ 4217357 w 4272784"/>
              <a:gd name="connsiteY130" fmla="*/ 6448425 h 6858000"/>
              <a:gd name="connsiteX131" fmla="*/ 4198882 w 4272784"/>
              <a:gd name="connsiteY131" fmla="*/ 6488112 h 6858000"/>
              <a:gd name="connsiteX132" fmla="*/ 4180406 w 4272784"/>
              <a:gd name="connsiteY132" fmla="*/ 6523037 h 6858000"/>
              <a:gd name="connsiteX133" fmla="*/ 4160251 w 4272784"/>
              <a:gd name="connsiteY133" fmla="*/ 6561137 h 6858000"/>
              <a:gd name="connsiteX134" fmla="*/ 4140096 w 4272784"/>
              <a:gd name="connsiteY134" fmla="*/ 6597650 h 6858000"/>
              <a:gd name="connsiteX135" fmla="*/ 4123300 w 4272784"/>
              <a:gd name="connsiteY135" fmla="*/ 6640512 h 6858000"/>
              <a:gd name="connsiteX136" fmla="*/ 4106504 w 4272784"/>
              <a:gd name="connsiteY136" fmla="*/ 6683375 h 6858000"/>
              <a:gd name="connsiteX137" fmla="*/ 4096426 w 4272784"/>
              <a:gd name="connsiteY137" fmla="*/ 6735762 h 6858000"/>
              <a:gd name="connsiteX138" fmla="*/ 4088029 w 4272784"/>
              <a:gd name="connsiteY138" fmla="*/ 6791325 h 6858000"/>
              <a:gd name="connsiteX139" fmla="*/ 4082989 w 4272784"/>
              <a:gd name="connsiteY139" fmla="*/ 6858000 h 6858000"/>
              <a:gd name="connsiteX140" fmla="*/ 0 w 4272784"/>
              <a:gd name="connsiteY14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4272784" h="6858000">
                <a:moveTo>
                  <a:pt x="0" y="0"/>
                </a:moveTo>
                <a:lnTo>
                  <a:pt x="4082989" y="0"/>
                </a:lnTo>
                <a:lnTo>
                  <a:pt x="4088029" y="66675"/>
                </a:lnTo>
                <a:lnTo>
                  <a:pt x="4096426" y="122237"/>
                </a:lnTo>
                <a:lnTo>
                  <a:pt x="4106504" y="174625"/>
                </a:lnTo>
                <a:lnTo>
                  <a:pt x="4123300" y="217487"/>
                </a:lnTo>
                <a:lnTo>
                  <a:pt x="4140096" y="260350"/>
                </a:lnTo>
                <a:lnTo>
                  <a:pt x="4160251" y="296862"/>
                </a:lnTo>
                <a:lnTo>
                  <a:pt x="4180406" y="334962"/>
                </a:lnTo>
                <a:lnTo>
                  <a:pt x="4198882" y="369887"/>
                </a:lnTo>
                <a:lnTo>
                  <a:pt x="4217357" y="409575"/>
                </a:lnTo>
                <a:lnTo>
                  <a:pt x="4234153" y="450850"/>
                </a:lnTo>
                <a:lnTo>
                  <a:pt x="4249270" y="496887"/>
                </a:lnTo>
                <a:lnTo>
                  <a:pt x="4261027" y="546100"/>
                </a:lnTo>
                <a:lnTo>
                  <a:pt x="4269425" y="606425"/>
                </a:lnTo>
                <a:lnTo>
                  <a:pt x="4272784" y="673100"/>
                </a:lnTo>
                <a:lnTo>
                  <a:pt x="4269425" y="744537"/>
                </a:lnTo>
                <a:lnTo>
                  <a:pt x="4261027" y="801687"/>
                </a:lnTo>
                <a:lnTo>
                  <a:pt x="4249270" y="854075"/>
                </a:lnTo>
                <a:lnTo>
                  <a:pt x="4234153" y="901700"/>
                </a:lnTo>
                <a:lnTo>
                  <a:pt x="4217357" y="942975"/>
                </a:lnTo>
                <a:lnTo>
                  <a:pt x="4197202" y="981075"/>
                </a:lnTo>
                <a:lnTo>
                  <a:pt x="4177047" y="1017587"/>
                </a:lnTo>
                <a:lnTo>
                  <a:pt x="4156892" y="1055687"/>
                </a:lnTo>
                <a:lnTo>
                  <a:pt x="4138416" y="1095375"/>
                </a:lnTo>
                <a:lnTo>
                  <a:pt x="4119940" y="1136650"/>
                </a:lnTo>
                <a:lnTo>
                  <a:pt x="4104825" y="1182687"/>
                </a:lnTo>
                <a:lnTo>
                  <a:pt x="4094747" y="1235075"/>
                </a:lnTo>
                <a:lnTo>
                  <a:pt x="4084669" y="1295400"/>
                </a:lnTo>
                <a:lnTo>
                  <a:pt x="4082989" y="1363662"/>
                </a:lnTo>
                <a:lnTo>
                  <a:pt x="4084669" y="1431925"/>
                </a:lnTo>
                <a:lnTo>
                  <a:pt x="4094747" y="1492250"/>
                </a:lnTo>
                <a:lnTo>
                  <a:pt x="4104825" y="1544637"/>
                </a:lnTo>
                <a:lnTo>
                  <a:pt x="4119940" y="1589087"/>
                </a:lnTo>
                <a:lnTo>
                  <a:pt x="4138416" y="1631950"/>
                </a:lnTo>
                <a:lnTo>
                  <a:pt x="4156892" y="1671637"/>
                </a:lnTo>
                <a:lnTo>
                  <a:pt x="4177047" y="1708150"/>
                </a:lnTo>
                <a:lnTo>
                  <a:pt x="4197202" y="1743075"/>
                </a:lnTo>
                <a:lnTo>
                  <a:pt x="4217357" y="1782762"/>
                </a:lnTo>
                <a:lnTo>
                  <a:pt x="4234153" y="1824037"/>
                </a:lnTo>
                <a:lnTo>
                  <a:pt x="4249270" y="1870075"/>
                </a:lnTo>
                <a:lnTo>
                  <a:pt x="4261027" y="1922462"/>
                </a:lnTo>
                <a:lnTo>
                  <a:pt x="4269425" y="1982787"/>
                </a:lnTo>
                <a:lnTo>
                  <a:pt x="4272784" y="2051050"/>
                </a:lnTo>
                <a:lnTo>
                  <a:pt x="4269425" y="2119312"/>
                </a:lnTo>
                <a:lnTo>
                  <a:pt x="4261027" y="2179637"/>
                </a:lnTo>
                <a:lnTo>
                  <a:pt x="4249270" y="2232025"/>
                </a:lnTo>
                <a:lnTo>
                  <a:pt x="4234153" y="2278062"/>
                </a:lnTo>
                <a:lnTo>
                  <a:pt x="4217357" y="2319337"/>
                </a:lnTo>
                <a:lnTo>
                  <a:pt x="4197202" y="2359025"/>
                </a:lnTo>
                <a:lnTo>
                  <a:pt x="4177047" y="2395537"/>
                </a:lnTo>
                <a:lnTo>
                  <a:pt x="4156892" y="2433637"/>
                </a:lnTo>
                <a:lnTo>
                  <a:pt x="4138416" y="2471737"/>
                </a:lnTo>
                <a:lnTo>
                  <a:pt x="4119940" y="2513012"/>
                </a:lnTo>
                <a:lnTo>
                  <a:pt x="4104825" y="2560637"/>
                </a:lnTo>
                <a:lnTo>
                  <a:pt x="4094747" y="2613025"/>
                </a:lnTo>
                <a:lnTo>
                  <a:pt x="4084669" y="2671762"/>
                </a:lnTo>
                <a:lnTo>
                  <a:pt x="4082989" y="2741612"/>
                </a:lnTo>
                <a:lnTo>
                  <a:pt x="4084669" y="2809875"/>
                </a:lnTo>
                <a:lnTo>
                  <a:pt x="4094747" y="2868612"/>
                </a:lnTo>
                <a:lnTo>
                  <a:pt x="4104825" y="2922587"/>
                </a:lnTo>
                <a:lnTo>
                  <a:pt x="4119940" y="2967037"/>
                </a:lnTo>
                <a:lnTo>
                  <a:pt x="4138416" y="3009900"/>
                </a:lnTo>
                <a:lnTo>
                  <a:pt x="4156892" y="3046412"/>
                </a:lnTo>
                <a:lnTo>
                  <a:pt x="4177047" y="3084512"/>
                </a:lnTo>
                <a:lnTo>
                  <a:pt x="4197202" y="3121025"/>
                </a:lnTo>
                <a:lnTo>
                  <a:pt x="4217357" y="3160712"/>
                </a:lnTo>
                <a:lnTo>
                  <a:pt x="4234153" y="3201987"/>
                </a:lnTo>
                <a:lnTo>
                  <a:pt x="4249270" y="3248025"/>
                </a:lnTo>
                <a:lnTo>
                  <a:pt x="4261027" y="3300412"/>
                </a:lnTo>
                <a:lnTo>
                  <a:pt x="4269425" y="3360737"/>
                </a:lnTo>
                <a:lnTo>
                  <a:pt x="4272784" y="3427412"/>
                </a:lnTo>
                <a:lnTo>
                  <a:pt x="4269425" y="3497262"/>
                </a:lnTo>
                <a:lnTo>
                  <a:pt x="4261027" y="3557587"/>
                </a:lnTo>
                <a:lnTo>
                  <a:pt x="4249270" y="3609975"/>
                </a:lnTo>
                <a:lnTo>
                  <a:pt x="4234153" y="3656012"/>
                </a:lnTo>
                <a:lnTo>
                  <a:pt x="4217357" y="3697287"/>
                </a:lnTo>
                <a:lnTo>
                  <a:pt x="4197202" y="3736975"/>
                </a:lnTo>
                <a:lnTo>
                  <a:pt x="4156892" y="3811587"/>
                </a:lnTo>
                <a:lnTo>
                  <a:pt x="4138416" y="3848100"/>
                </a:lnTo>
                <a:lnTo>
                  <a:pt x="4119940" y="3890962"/>
                </a:lnTo>
                <a:lnTo>
                  <a:pt x="4104825" y="3935412"/>
                </a:lnTo>
                <a:lnTo>
                  <a:pt x="4094747" y="3987800"/>
                </a:lnTo>
                <a:lnTo>
                  <a:pt x="4084669" y="4048125"/>
                </a:lnTo>
                <a:lnTo>
                  <a:pt x="4082989" y="4116387"/>
                </a:lnTo>
                <a:lnTo>
                  <a:pt x="4084669" y="4186237"/>
                </a:lnTo>
                <a:lnTo>
                  <a:pt x="4094747" y="4244975"/>
                </a:lnTo>
                <a:lnTo>
                  <a:pt x="4104825" y="4297362"/>
                </a:lnTo>
                <a:lnTo>
                  <a:pt x="4119940" y="4343400"/>
                </a:lnTo>
                <a:lnTo>
                  <a:pt x="4138416" y="4386262"/>
                </a:lnTo>
                <a:lnTo>
                  <a:pt x="4156892" y="4424362"/>
                </a:lnTo>
                <a:lnTo>
                  <a:pt x="4197202" y="4498975"/>
                </a:lnTo>
                <a:lnTo>
                  <a:pt x="4217357" y="4537075"/>
                </a:lnTo>
                <a:lnTo>
                  <a:pt x="4234153" y="4579937"/>
                </a:lnTo>
                <a:lnTo>
                  <a:pt x="4249270" y="4625975"/>
                </a:lnTo>
                <a:lnTo>
                  <a:pt x="4261027" y="4678362"/>
                </a:lnTo>
                <a:lnTo>
                  <a:pt x="4269425" y="4738687"/>
                </a:lnTo>
                <a:lnTo>
                  <a:pt x="4272784" y="4806950"/>
                </a:lnTo>
                <a:lnTo>
                  <a:pt x="4269425" y="4875212"/>
                </a:lnTo>
                <a:lnTo>
                  <a:pt x="4261027" y="4935537"/>
                </a:lnTo>
                <a:lnTo>
                  <a:pt x="4249270" y="4987925"/>
                </a:lnTo>
                <a:lnTo>
                  <a:pt x="4234153" y="5033962"/>
                </a:lnTo>
                <a:lnTo>
                  <a:pt x="4217357" y="5075237"/>
                </a:lnTo>
                <a:lnTo>
                  <a:pt x="4197202" y="5114925"/>
                </a:lnTo>
                <a:lnTo>
                  <a:pt x="4177047" y="5149850"/>
                </a:lnTo>
                <a:lnTo>
                  <a:pt x="4156892" y="5186362"/>
                </a:lnTo>
                <a:lnTo>
                  <a:pt x="4138416" y="5226050"/>
                </a:lnTo>
                <a:lnTo>
                  <a:pt x="4119940" y="5268912"/>
                </a:lnTo>
                <a:lnTo>
                  <a:pt x="4104825" y="5313362"/>
                </a:lnTo>
                <a:lnTo>
                  <a:pt x="4094747" y="5365750"/>
                </a:lnTo>
                <a:lnTo>
                  <a:pt x="4084669" y="5426075"/>
                </a:lnTo>
                <a:lnTo>
                  <a:pt x="4082989" y="5494337"/>
                </a:lnTo>
                <a:lnTo>
                  <a:pt x="4084669" y="5562600"/>
                </a:lnTo>
                <a:lnTo>
                  <a:pt x="4094747" y="5622925"/>
                </a:lnTo>
                <a:lnTo>
                  <a:pt x="4104825" y="5675312"/>
                </a:lnTo>
                <a:lnTo>
                  <a:pt x="4119940" y="5721350"/>
                </a:lnTo>
                <a:lnTo>
                  <a:pt x="4138416" y="5762625"/>
                </a:lnTo>
                <a:lnTo>
                  <a:pt x="4156892" y="5802312"/>
                </a:lnTo>
                <a:lnTo>
                  <a:pt x="4177047" y="5840412"/>
                </a:lnTo>
                <a:lnTo>
                  <a:pt x="4197202" y="5876925"/>
                </a:lnTo>
                <a:lnTo>
                  <a:pt x="4217357" y="5915025"/>
                </a:lnTo>
                <a:lnTo>
                  <a:pt x="4234153" y="5956300"/>
                </a:lnTo>
                <a:lnTo>
                  <a:pt x="4249270" y="6003925"/>
                </a:lnTo>
                <a:lnTo>
                  <a:pt x="4261027" y="6056312"/>
                </a:lnTo>
                <a:lnTo>
                  <a:pt x="4269425" y="6113462"/>
                </a:lnTo>
                <a:lnTo>
                  <a:pt x="4272784" y="6183312"/>
                </a:lnTo>
                <a:lnTo>
                  <a:pt x="4269425" y="6251575"/>
                </a:lnTo>
                <a:lnTo>
                  <a:pt x="4261027" y="6311900"/>
                </a:lnTo>
                <a:lnTo>
                  <a:pt x="4249270" y="6361112"/>
                </a:lnTo>
                <a:lnTo>
                  <a:pt x="4234153" y="6407150"/>
                </a:lnTo>
                <a:lnTo>
                  <a:pt x="4217357" y="6448425"/>
                </a:lnTo>
                <a:lnTo>
                  <a:pt x="4198882" y="6488112"/>
                </a:lnTo>
                <a:lnTo>
                  <a:pt x="4180406" y="6523037"/>
                </a:lnTo>
                <a:lnTo>
                  <a:pt x="4160251" y="6561137"/>
                </a:lnTo>
                <a:lnTo>
                  <a:pt x="4140096" y="6597650"/>
                </a:lnTo>
                <a:lnTo>
                  <a:pt x="4123300" y="6640512"/>
                </a:lnTo>
                <a:lnTo>
                  <a:pt x="4106504" y="6683375"/>
                </a:lnTo>
                <a:lnTo>
                  <a:pt x="4096426" y="6735762"/>
                </a:lnTo>
                <a:lnTo>
                  <a:pt x="4088029" y="6791325"/>
                </a:lnTo>
                <a:lnTo>
                  <a:pt x="4082989" y="6858000"/>
                </a:lnTo>
                <a:lnTo>
                  <a:pt x="0" y="6858000"/>
                </a:lnTo>
                <a:close/>
              </a:path>
            </a:pathLst>
          </a:custGeom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909E572F-9CDC-4214-9D42-FF00176495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417162" cy="6858000"/>
          </a:xfrm>
          <a:custGeom>
            <a:avLst/>
            <a:gdLst>
              <a:gd name="connsiteX0" fmla="*/ 4417162 w 4417162"/>
              <a:gd name="connsiteY0" fmla="*/ 0 h 6858000"/>
              <a:gd name="connsiteX1" fmla="*/ 334174 w 4417162"/>
              <a:gd name="connsiteY1" fmla="*/ 0 h 6858000"/>
              <a:gd name="connsiteX2" fmla="*/ 334173 w 4417162"/>
              <a:gd name="connsiteY2" fmla="*/ 0 h 6858000"/>
              <a:gd name="connsiteX3" fmla="*/ 189795 w 4417162"/>
              <a:gd name="connsiteY3" fmla="*/ 0 h 6858000"/>
              <a:gd name="connsiteX4" fmla="*/ 184756 w 4417162"/>
              <a:gd name="connsiteY4" fmla="*/ 66675 h 6858000"/>
              <a:gd name="connsiteX5" fmla="*/ 176358 w 4417162"/>
              <a:gd name="connsiteY5" fmla="*/ 122237 h 6858000"/>
              <a:gd name="connsiteX6" fmla="*/ 166281 w 4417162"/>
              <a:gd name="connsiteY6" fmla="*/ 174625 h 6858000"/>
              <a:gd name="connsiteX7" fmla="*/ 149485 w 4417162"/>
              <a:gd name="connsiteY7" fmla="*/ 217487 h 6858000"/>
              <a:gd name="connsiteX8" fmla="*/ 132689 w 4417162"/>
              <a:gd name="connsiteY8" fmla="*/ 260350 h 6858000"/>
              <a:gd name="connsiteX9" fmla="*/ 112534 w 4417162"/>
              <a:gd name="connsiteY9" fmla="*/ 296862 h 6858000"/>
              <a:gd name="connsiteX10" fmla="*/ 92379 w 4417162"/>
              <a:gd name="connsiteY10" fmla="*/ 334962 h 6858000"/>
              <a:gd name="connsiteX11" fmla="*/ 73903 w 4417162"/>
              <a:gd name="connsiteY11" fmla="*/ 369887 h 6858000"/>
              <a:gd name="connsiteX12" fmla="*/ 55427 w 4417162"/>
              <a:gd name="connsiteY12" fmla="*/ 409575 h 6858000"/>
              <a:gd name="connsiteX13" fmla="*/ 38632 w 4417162"/>
              <a:gd name="connsiteY13" fmla="*/ 450850 h 6858000"/>
              <a:gd name="connsiteX14" fmla="*/ 23515 w 4417162"/>
              <a:gd name="connsiteY14" fmla="*/ 496887 h 6858000"/>
              <a:gd name="connsiteX15" fmla="*/ 11758 w 4417162"/>
              <a:gd name="connsiteY15" fmla="*/ 546100 h 6858000"/>
              <a:gd name="connsiteX16" fmla="*/ 3359 w 4417162"/>
              <a:gd name="connsiteY16" fmla="*/ 606425 h 6858000"/>
              <a:gd name="connsiteX17" fmla="*/ 0 w 4417162"/>
              <a:gd name="connsiteY17" fmla="*/ 673100 h 6858000"/>
              <a:gd name="connsiteX18" fmla="*/ 3359 w 4417162"/>
              <a:gd name="connsiteY18" fmla="*/ 744537 h 6858000"/>
              <a:gd name="connsiteX19" fmla="*/ 11758 w 4417162"/>
              <a:gd name="connsiteY19" fmla="*/ 801687 h 6858000"/>
              <a:gd name="connsiteX20" fmla="*/ 23515 w 4417162"/>
              <a:gd name="connsiteY20" fmla="*/ 854075 h 6858000"/>
              <a:gd name="connsiteX21" fmla="*/ 38632 w 4417162"/>
              <a:gd name="connsiteY21" fmla="*/ 901700 h 6858000"/>
              <a:gd name="connsiteX22" fmla="*/ 55427 w 4417162"/>
              <a:gd name="connsiteY22" fmla="*/ 942975 h 6858000"/>
              <a:gd name="connsiteX23" fmla="*/ 75583 w 4417162"/>
              <a:gd name="connsiteY23" fmla="*/ 981075 h 6858000"/>
              <a:gd name="connsiteX24" fmla="*/ 95738 w 4417162"/>
              <a:gd name="connsiteY24" fmla="*/ 1017587 h 6858000"/>
              <a:gd name="connsiteX25" fmla="*/ 115893 w 4417162"/>
              <a:gd name="connsiteY25" fmla="*/ 1055687 h 6858000"/>
              <a:gd name="connsiteX26" fmla="*/ 134368 w 4417162"/>
              <a:gd name="connsiteY26" fmla="*/ 1095375 h 6858000"/>
              <a:gd name="connsiteX27" fmla="*/ 152844 w 4417162"/>
              <a:gd name="connsiteY27" fmla="*/ 1136650 h 6858000"/>
              <a:gd name="connsiteX28" fmla="*/ 167960 w 4417162"/>
              <a:gd name="connsiteY28" fmla="*/ 1182687 h 6858000"/>
              <a:gd name="connsiteX29" fmla="*/ 178038 w 4417162"/>
              <a:gd name="connsiteY29" fmla="*/ 1235075 h 6858000"/>
              <a:gd name="connsiteX30" fmla="*/ 188115 w 4417162"/>
              <a:gd name="connsiteY30" fmla="*/ 1295400 h 6858000"/>
              <a:gd name="connsiteX31" fmla="*/ 189795 w 4417162"/>
              <a:gd name="connsiteY31" fmla="*/ 1363662 h 6858000"/>
              <a:gd name="connsiteX32" fmla="*/ 188115 w 4417162"/>
              <a:gd name="connsiteY32" fmla="*/ 1431925 h 6858000"/>
              <a:gd name="connsiteX33" fmla="*/ 178038 w 4417162"/>
              <a:gd name="connsiteY33" fmla="*/ 1492250 h 6858000"/>
              <a:gd name="connsiteX34" fmla="*/ 167960 w 4417162"/>
              <a:gd name="connsiteY34" fmla="*/ 1544637 h 6858000"/>
              <a:gd name="connsiteX35" fmla="*/ 152844 w 4417162"/>
              <a:gd name="connsiteY35" fmla="*/ 1589087 h 6858000"/>
              <a:gd name="connsiteX36" fmla="*/ 134368 w 4417162"/>
              <a:gd name="connsiteY36" fmla="*/ 1631950 h 6858000"/>
              <a:gd name="connsiteX37" fmla="*/ 115893 w 4417162"/>
              <a:gd name="connsiteY37" fmla="*/ 1671637 h 6858000"/>
              <a:gd name="connsiteX38" fmla="*/ 95738 w 4417162"/>
              <a:gd name="connsiteY38" fmla="*/ 1708150 h 6858000"/>
              <a:gd name="connsiteX39" fmla="*/ 75583 w 4417162"/>
              <a:gd name="connsiteY39" fmla="*/ 1743075 h 6858000"/>
              <a:gd name="connsiteX40" fmla="*/ 55427 w 4417162"/>
              <a:gd name="connsiteY40" fmla="*/ 1782762 h 6858000"/>
              <a:gd name="connsiteX41" fmla="*/ 38632 w 4417162"/>
              <a:gd name="connsiteY41" fmla="*/ 1824037 h 6858000"/>
              <a:gd name="connsiteX42" fmla="*/ 23515 w 4417162"/>
              <a:gd name="connsiteY42" fmla="*/ 1870075 h 6858000"/>
              <a:gd name="connsiteX43" fmla="*/ 11758 w 4417162"/>
              <a:gd name="connsiteY43" fmla="*/ 1922462 h 6858000"/>
              <a:gd name="connsiteX44" fmla="*/ 3359 w 4417162"/>
              <a:gd name="connsiteY44" fmla="*/ 1982787 h 6858000"/>
              <a:gd name="connsiteX45" fmla="*/ 0 w 4417162"/>
              <a:gd name="connsiteY45" fmla="*/ 2051050 h 6858000"/>
              <a:gd name="connsiteX46" fmla="*/ 3359 w 4417162"/>
              <a:gd name="connsiteY46" fmla="*/ 2119312 h 6858000"/>
              <a:gd name="connsiteX47" fmla="*/ 11758 w 4417162"/>
              <a:gd name="connsiteY47" fmla="*/ 2179637 h 6858000"/>
              <a:gd name="connsiteX48" fmla="*/ 23515 w 4417162"/>
              <a:gd name="connsiteY48" fmla="*/ 2232025 h 6858000"/>
              <a:gd name="connsiteX49" fmla="*/ 38632 w 4417162"/>
              <a:gd name="connsiteY49" fmla="*/ 2278062 h 6858000"/>
              <a:gd name="connsiteX50" fmla="*/ 55427 w 4417162"/>
              <a:gd name="connsiteY50" fmla="*/ 2319337 h 6858000"/>
              <a:gd name="connsiteX51" fmla="*/ 75583 w 4417162"/>
              <a:gd name="connsiteY51" fmla="*/ 2359025 h 6858000"/>
              <a:gd name="connsiteX52" fmla="*/ 95738 w 4417162"/>
              <a:gd name="connsiteY52" fmla="*/ 2395537 h 6858000"/>
              <a:gd name="connsiteX53" fmla="*/ 115893 w 4417162"/>
              <a:gd name="connsiteY53" fmla="*/ 2433637 h 6858000"/>
              <a:gd name="connsiteX54" fmla="*/ 134368 w 4417162"/>
              <a:gd name="connsiteY54" fmla="*/ 2471737 h 6858000"/>
              <a:gd name="connsiteX55" fmla="*/ 152844 w 4417162"/>
              <a:gd name="connsiteY55" fmla="*/ 2513012 h 6858000"/>
              <a:gd name="connsiteX56" fmla="*/ 167960 w 4417162"/>
              <a:gd name="connsiteY56" fmla="*/ 2560637 h 6858000"/>
              <a:gd name="connsiteX57" fmla="*/ 178038 w 4417162"/>
              <a:gd name="connsiteY57" fmla="*/ 2613025 h 6858000"/>
              <a:gd name="connsiteX58" fmla="*/ 188115 w 4417162"/>
              <a:gd name="connsiteY58" fmla="*/ 2671762 h 6858000"/>
              <a:gd name="connsiteX59" fmla="*/ 189795 w 4417162"/>
              <a:gd name="connsiteY59" fmla="*/ 2741612 h 6858000"/>
              <a:gd name="connsiteX60" fmla="*/ 188115 w 4417162"/>
              <a:gd name="connsiteY60" fmla="*/ 2809875 h 6858000"/>
              <a:gd name="connsiteX61" fmla="*/ 178038 w 4417162"/>
              <a:gd name="connsiteY61" fmla="*/ 2868612 h 6858000"/>
              <a:gd name="connsiteX62" fmla="*/ 167960 w 4417162"/>
              <a:gd name="connsiteY62" fmla="*/ 2922587 h 6858000"/>
              <a:gd name="connsiteX63" fmla="*/ 152844 w 4417162"/>
              <a:gd name="connsiteY63" fmla="*/ 2967037 h 6858000"/>
              <a:gd name="connsiteX64" fmla="*/ 134368 w 4417162"/>
              <a:gd name="connsiteY64" fmla="*/ 3009900 h 6858000"/>
              <a:gd name="connsiteX65" fmla="*/ 115893 w 4417162"/>
              <a:gd name="connsiteY65" fmla="*/ 3046412 h 6858000"/>
              <a:gd name="connsiteX66" fmla="*/ 95738 w 4417162"/>
              <a:gd name="connsiteY66" fmla="*/ 3084512 h 6858000"/>
              <a:gd name="connsiteX67" fmla="*/ 75583 w 4417162"/>
              <a:gd name="connsiteY67" fmla="*/ 3121025 h 6858000"/>
              <a:gd name="connsiteX68" fmla="*/ 55427 w 4417162"/>
              <a:gd name="connsiteY68" fmla="*/ 3160712 h 6858000"/>
              <a:gd name="connsiteX69" fmla="*/ 38632 w 4417162"/>
              <a:gd name="connsiteY69" fmla="*/ 3201987 h 6858000"/>
              <a:gd name="connsiteX70" fmla="*/ 23515 w 4417162"/>
              <a:gd name="connsiteY70" fmla="*/ 3248025 h 6858000"/>
              <a:gd name="connsiteX71" fmla="*/ 11758 w 4417162"/>
              <a:gd name="connsiteY71" fmla="*/ 3300412 h 6858000"/>
              <a:gd name="connsiteX72" fmla="*/ 3359 w 4417162"/>
              <a:gd name="connsiteY72" fmla="*/ 3360737 h 6858000"/>
              <a:gd name="connsiteX73" fmla="*/ 0 w 4417162"/>
              <a:gd name="connsiteY73" fmla="*/ 3427412 h 6858000"/>
              <a:gd name="connsiteX74" fmla="*/ 3359 w 4417162"/>
              <a:gd name="connsiteY74" fmla="*/ 3497262 h 6858000"/>
              <a:gd name="connsiteX75" fmla="*/ 11758 w 4417162"/>
              <a:gd name="connsiteY75" fmla="*/ 3557587 h 6858000"/>
              <a:gd name="connsiteX76" fmla="*/ 23515 w 4417162"/>
              <a:gd name="connsiteY76" fmla="*/ 3609975 h 6858000"/>
              <a:gd name="connsiteX77" fmla="*/ 38632 w 4417162"/>
              <a:gd name="connsiteY77" fmla="*/ 3656012 h 6858000"/>
              <a:gd name="connsiteX78" fmla="*/ 55427 w 4417162"/>
              <a:gd name="connsiteY78" fmla="*/ 3697287 h 6858000"/>
              <a:gd name="connsiteX79" fmla="*/ 75583 w 4417162"/>
              <a:gd name="connsiteY79" fmla="*/ 3736975 h 6858000"/>
              <a:gd name="connsiteX80" fmla="*/ 115893 w 4417162"/>
              <a:gd name="connsiteY80" fmla="*/ 3811587 h 6858000"/>
              <a:gd name="connsiteX81" fmla="*/ 134368 w 4417162"/>
              <a:gd name="connsiteY81" fmla="*/ 3848100 h 6858000"/>
              <a:gd name="connsiteX82" fmla="*/ 152844 w 4417162"/>
              <a:gd name="connsiteY82" fmla="*/ 3890962 h 6858000"/>
              <a:gd name="connsiteX83" fmla="*/ 167960 w 4417162"/>
              <a:gd name="connsiteY83" fmla="*/ 3935412 h 6858000"/>
              <a:gd name="connsiteX84" fmla="*/ 178038 w 4417162"/>
              <a:gd name="connsiteY84" fmla="*/ 3987800 h 6858000"/>
              <a:gd name="connsiteX85" fmla="*/ 188115 w 4417162"/>
              <a:gd name="connsiteY85" fmla="*/ 4048125 h 6858000"/>
              <a:gd name="connsiteX86" fmla="*/ 189795 w 4417162"/>
              <a:gd name="connsiteY86" fmla="*/ 4116387 h 6858000"/>
              <a:gd name="connsiteX87" fmla="*/ 188115 w 4417162"/>
              <a:gd name="connsiteY87" fmla="*/ 4186237 h 6858000"/>
              <a:gd name="connsiteX88" fmla="*/ 178038 w 4417162"/>
              <a:gd name="connsiteY88" fmla="*/ 4244975 h 6858000"/>
              <a:gd name="connsiteX89" fmla="*/ 167960 w 4417162"/>
              <a:gd name="connsiteY89" fmla="*/ 4297362 h 6858000"/>
              <a:gd name="connsiteX90" fmla="*/ 152844 w 4417162"/>
              <a:gd name="connsiteY90" fmla="*/ 4343400 h 6858000"/>
              <a:gd name="connsiteX91" fmla="*/ 134368 w 4417162"/>
              <a:gd name="connsiteY91" fmla="*/ 4386262 h 6858000"/>
              <a:gd name="connsiteX92" fmla="*/ 115893 w 4417162"/>
              <a:gd name="connsiteY92" fmla="*/ 4424362 h 6858000"/>
              <a:gd name="connsiteX93" fmla="*/ 75583 w 4417162"/>
              <a:gd name="connsiteY93" fmla="*/ 4498975 h 6858000"/>
              <a:gd name="connsiteX94" fmla="*/ 55427 w 4417162"/>
              <a:gd name="connsiteY94" fmla="*/ 4537075 h 6858000"/>
              <a:gd name="connsiteX95" fmla="*/ 38632 w 4417162"/>
              <a:gd name="connsiteY95" fmla="*/ 4579937 h 6858000"/>
              <a:gd name="connsiteX96" fmla="*/ 23515 w 4417162"/>
              <a:gd name="connsiteY96" fmla="*/ 4625975 h 6858000"/>
              <a:gd name="connsiteX97" fmla="*/ 11758 w 4417162"/>
              <a:gd name="connsiteY97" fmla="*/ 4678362 h 6858000"/>
              <a:gd name="connsiteX98" fmla="*/ 3359 w 4417162"/>
              <a:gd name="connsiteY98" fmla="*/ 4738687 h 6858000"/>
              <a:gd name="connsiteX99" fmla="*/ 0 w 4417162"/>
              <a:gd name="connsiteY99" fmla="*/ 4806950 h 6858000"/>
              <a:gd name="connsiteX100" fmla="*/ 3359 w 4417162"/>
              <a:gd name="connsiteY100" fmla="*/ 4875212 h 6858000"/>
              <a:gd name="connsiteX101" fmla="*/ 11758 w 4417162"/>
              <a:gd name="connsiteY101" fmla="*/ 4935537 h 6858000"/>
              <a:gd name="connsiteX102" fmla="*/ 23515 w 4417162"/>
              <a:gd name="connsiteY102" fmla="*/ 4987925 h 6858000"/>
              <a:gd name="connsiteX103" fmla="*/ 38632 w 4417162"/>
              <a:gd name="connsiteY103" fmla="*/ 5033962 h 6858000"/>
              <a:gd name="connsiteX104" fmla="*/ 55427 w 4417162"/>
              <a:gd name="connsiteY104" fmla="*/ 5075237 h 6858000"/>
              <a:gd name="connsiteX105" fmla="*/ 75583 w 4417162"/>
              <a:gd name="connsiteY105" fmla="*/ 5114925 h 6858000"/>
              <a:gd name="connsiteX106" fmla="*/ 95738 w 4417162"/>
              <a:gd name="connsiteY106" fmla="*/ 5149850 h 6858000"/>
              <a:gd name="connsiteX107" fmla="*/ 115893 w 4417162"/>
              <a:gd name="connsiteY107" fmla="*/ 5186362 h 6858000"/>
              <a:gd name="connsiteX108" fmla="*/ 134368 w 4417162"/>
              <a:gd name="connsiteY108" fmla="*/ 5226050 h 6858000"/>
              <a:gd name="connsiteX109" fmla="*/ 152844 w 4417162"/>
              <a:gd name="connsiteY109" fmla="*/ 5268912 h 6858000"/>
              <a:gd name="connsiteX110" fmla="*/ 167960 w 4417162"/>
              <a:gd name="connsiteY110" fmla="*/ 5313362 h 6858000"/>
              <a:gd name="connsiteX111" fmla="*/ 178038 w 4417162"/>
              <a:gd name="connsiteY111" fmla="*/ 5365750 h 6858000"/>
              <a:gd name="connsiteX112" fmla="*/ 188115 w 4417162"/>
              <a:gd name="connsiteY112" fmla="*/ 5426075 h 6858000"/>
              <a:gd name="connsiteX113" fmla="*/ 189795 w 4417162"/>
              <a:gd name="connsiteY113" fmla="*/ 5494337 h 6858000"/>
              <a:gd name="connsiteX114" fmla="*/ 188115 w 4417162"/>
              <a:gd name="connsiteY114" fmla="*/ 5562600 h 6858000"/>
              <a:gd name="connsiteX115" fmla="*/ 178038 w 4417162"/>
              <a:gd name="connsiteY115" fmla="*/ 5622925 h 6858000"/>
              <a:gd name="connsiteX116" fmla="*/ 167960 w 4417162"/>
              <a:gd name="connsiteY116" fmla="*/ 5675312 h 6858000"/>
              <a:gd name="connsiteX117" fmla="*/ 152844 w 4417162"/>
              <a:gd name="connsiteY117" fmla="*/ 5721350 h 6858000"/>
              <a:gd name="connsiteX118" fmla="*/ 134368 w 4417162"/>
              <a:gd name="connsiteY118" fmla="*/ 5762625 h 6858000"/>
              <a:gd name="connsiteX119" fmla="*/ 115893 w 4417162"/>
              <a:gd name="connsiteY119" fmla="*/ 5802312 h 6858000"/>
              <a:gd name="connsiteX120" fmla="*/ 95738 w 4417162"/>
              <a:gd name="connsiteY120" fmla="*/ 5840412 h 6858000"/>
              <a:gd name="connsiteX121" fmla="*/ 75583 w 4417162"/>
              <a:gd name="connsiteY121" fmla="*/ 5876925 h 6858000"/>
              <a:gd name="connsiteX122" fmla="*/ 55427 w 4417162"/>
              <a:gd name="connsiteY122" fmla="*/ 5915025 h 6858000"/>
              <a:gd name="connsiteX123" fmla="*/ 38632 w 4417162"/>
              <a:gd name="connsiteY123" fmla="*/ 5956300 h 6858000"/>
              <a:gd name="connsiteX124" fmla="*/ 23515 w 4417162"/>
              <a:gd name="connsiteY124" fmla="*/ 6003925 h 6858000"/>
              <a:gd name="connsiteX125" fmla="*/ 11758 w 4417162"/>
              <a:gd name="connsiteY125" fmla="*/ 6056312 h 6858000"/>
              <a:gd name="connsiteX126" fmla="*/ 3359 w 4417162"/>
              <a:gd name="connsiteY126" fmla="*/ 6113462 h 6858000"/>
              <a:gd name="connsiteX127" fmla="*/ 0 w 4417162"/>
              <a:gd name="connsiteY127" fmla="*/ 6183312 h 6858000"/>
              <a:gd name="connsiteX128" fmla="*/ 3359 w 4417162"/>
              <a:gd name="connsiteY128" fmla="*/ 6251575 h 6858000"/>
              <a:gd name="connsiteX129" fmla="*/ 11758 w 4417162"/>
              <a:gd name="connsiteY129" fmla="*/ 6311900 h 6858000"/>
              <a:gd name="connsiteX130" fmla="*/ 23515 w 4417162"/>
              <a:gd name="connsiteY130" fmla="*/ 6361112 h 6858000"/>
              <a:gd name="connsiteX131" fmla="*/ 38632 w 4417162"/>
              <a:gd name="connsiteY131" fmla="*/ 6407150 h 6858000"/>
              <a:gd name="connsiteX132" fmla="*/ 55427 w 4417162"/>
              <a:gd name="connsiteY132" fmla="*/ 6448425 h 6858000"/>
              <a:gd name="connsiteX133" fmla="*/ 73903 w 4417162"/>
              <a:gd name="connsiteY133" fmla="*/ 6488112 h 6858000"/>
              <a:gd name="connsiteX134" fmla="*/ 92379 w 4417162"/>
              <a:gd name="connsiteY134" fmla="*/ 6523037 h 6858000"/>
              <a:gd name="connsiteX135" fmla="*/ 112534 w 4417162"/>
              <a:gd name="connsiteY135" fmla="*/ 6561137 h 6858000"/>
              <a:gd name="connsiteX136" fmla="*/ 132689 w 4417162"/>
              <a:gd name="connsiteY136" fmla="*/ 6597650 h 6858000"/>
              <a:gd name="connsiteX137" fmla="*/ 149485 w 4417162"/>
              <a:gd name="connsiteY137" fmla="*/ 6640512 h 6858000"/>
              <a:gd name="connsiteX138" fmla="*/ 166281 w 4417162"/>
              <a:gd name="connsiteY138" fmla="*/ 6683375 h 6858000"/>
              <a:gd name="connsiteX139" fmla="*/ 176358 w 4417162"/>
              <a:gd name="connsiteY139" fmla="*/ 6735762 h 6858000"/>
              <a:gd name="connsiteX140" fmla="*/ 184756 w 4417162"/>
              <a:gd name="connsiteY140" fmla="*/ 6791325 h 6858000"/>
              <a:gd name="connsiteX141" fmla="*/ 189795 w 4417162"/>
              <a:gd name="connsiteY141" fmla="*/ 6858000 h 6858000"/>
              <a:gd name="connsiteX142" fmla="*/ 334173 w 4417162"/>
              <a:gd name="connsiteY142" fmla="*/ 6858000 h 6858000"/>
              <a:gd name="connsiteX143" fmla="*/ 334174 w 4417162"/>
              <a:gd name="connsiteY143" fmla="*/ 6858000 h 6858000"/>
              <a:gd name="connsiteX144" fmla="*/ 4417162 w 4417162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417162" h="6858000">
                <a:moveTo>
                  <a:pt x="4417162" y="0"/>
                </a:moveTo>
                <a:lnTo>
                  <a:pt x="334174" y="0"/>
                </a:lnTo>
                <a:lnTo>
                  <a:pt x="334173" y="0"/>
                </a:lnTo>
                <a:lnTo>
                  <a:pt x="189795" y="0"/>
                </a:lnTo>
                <a:lnTo>
                  <a:pt x="184756" y="66675"/>
                </a:lnTo>
                <a:lnTo>
                  <a:pt x="176358" y="122237"/>
                </a:lnTo>
                <a:lnTo>
                  <a:pt x="166281" y="174625"/>
                </a:lnTo>
                <a:lnTo>
                  <a:pt x="149485" y="217487"/>
                </a:lnTo>
                <a:lnTo>
                  <a:pt x="132689" y="260350"/>
                </a:lnTo>
                <a:lnTo>
                  <a:pt x="112534" y="296862"/>
                </a:lnTo>
                <a:lnTo>
                  <a:pt x="92379" y="334962"/>
                </a:lnTo>
                <a:lnTo>
                  <a:pt x="73903" y="369887"/>
                </a:lnTo>
                <a:lnTo>
                  <a:pt x="55427" y="409575"/>
                </a:lnTo>
                <a:lnTo>
                  <a:pt x="38632" y="450850"/>
                </a:lnTo>
                <a:lnTo>
                  <a:pt x="23515" y="496887"/>
                </a:lnTo>
                <a:lnTo>
                  <a:pt x="11758" y="546100"/>
                </a:lnTo>
                <a:lnTo>
                  <a:pt x="3359" y="606425"/>
                </a:lnTo>
                <a:lnTo>
                  <a:pt x="0" y="673100"/>
                </a:lnTo>
                <a:lnTo>
                  <a:pt x="3359" y="744537"/>
                </a:lnTo>
                <a:lnTo>
                  <a:pt x="11758" y="801687"/>
                </a:lnTo>
                <a:lnTo>
                  <a:pt x="23515" y="854075"/>
                </a:lnTo>
                <a:lnTo>
                  <a:pt x="38632" y="901700"/>
                </a:lnTo>
                <a:lnTo>
                  <a:pt x="55427" y="942975"/>
                </a:lnTo>
                <a:lnTo>
                  <a:pt x="75583" y="981075"/>
                </a:lnTo>
                <a:lnTo>
                  <a:pt x="95738" y="1017587"/>
                </a:lnTo>
                <a:lnTo>
                  <a:pt x="115893" y="1055687"/>
                </a:lnTo>
                <a:lnTo>
                  <a:pt x="134368" y="1095375"/>
                </a:lnTo>
                <a:lnTo>
                  <a:pt x="152844" y="1136650"/>
                </a:lnTo>
                <a:lnTo>
                  <a:pt x="167960" y="1182687"/>
                </a:lnTo>
                <a:lnTo>
                  <a:pt x="178038" y="1235075"/>
                </a:lnTo>
                <a:lnTo>
                  <a:pt x="188115" y="1295400"/>
                </a:lnTo>
                <a:lnTo>
                  <a:pt x="189795" y="1363662"/>
                </a:lnTo>
                <a:lnTo>
                  <a:pt x="188115" y="1431925"/>
                </a:lnTo>
                <a:lnTo>
                  <a:pt x="178038" y="1492250"/>
                </a:lnTo>
                <a:lnTo>
                  <a:pt x="167960" y="1544637"/>
                </a:lnTo>
                <a:lnTo>
                  <a:pt x="152844" y="1589087"/>
                </a:lnTo>
                <a:lnTo>
                  <a:pt x="134368" y="1631950"/>
                </a:lnTo>
                <a:lnTo>
                  <a:pt x="115893" y="1671637"/>
                </a:lnTo>
                <a:lnTo>
                  <a:pt x="95738" y="1708150"/>
                </a:lnTo>
                <a:lnTo>
                  <a:pt x="75583" y="1743075"/>
                </a:lnTo>
                <a:lnTo>
                  <a:pt x="55427" y="1782762"/>
                </a:lnTo>
                <a:lnTo>
                  <a:pt x="38632" y="1824037"/>
                </a:lnTo>
                <a:lnTo>
                  <a:pt x="23515" y="1870075"/>
                </a:lnTo>
                <a:lnTo>
                  <a:pt x="11758" y="1922462"/>
                </a:lnTo>
                <a:lnTo>
                  <a:pt x="3359" y="1982787"/>
                </a:lnTo>
                <a:lnTo>
                  <a:pt x="0" y="2051050"/>
                </a:lnTo>
                <a:lnTo>
                  <a:pt x="3359" y="2119312"/>
                </a:lnTo>
                <a:lnTo>
                  <a:pt x="11758" y="2179637"/>
                </a:lnTo>
                <a:lnTo>
                  <a:pt x="23515" y="2232025"/>
                </a:lnTo>
                <a:lnTo>
                  <a:pt x="38632" y="2278062"/>
                </a:lnTo>
                <a:lnTo>
                  <a:pt x="55427" y="2319337"/>
                </a:lnTo>
                <a:lnTo>
                  <a:pt x="75583" y="2359025"/>
                </a:lnTo>
                <a:lnTo>
                  <a:pt x="95738" y="2395537"/>
                </a:lnTo>
                <a:lnTo>
                  <a:pt x="115893" y="2433637"/>
                </a:lnTo>
                <a:lnTo>
                  <a:pt x="134368" y="2471737"/>
                </a:lnTo>
                <a:lnTo>
                  <a:pt x="152844" y="2513012"/>
                </a:lnTo>
                <a:lnTo>
                  <a:pt x="167960" y="2560637"/>
                </a:lnTo>
                <a:lnTo>
                  <a:pt x="178038" y="2613025"/>
                </a:lnTo>
                <a:lnTo>
                  <a:pt x="188115" y="2671762"/>
                </a:lnTo>
                <a:lnTo>
                  <a:pt x="189795" y="2741612"/>
                </a:lnTo>
                <a:lnTo>
                  <a:pt x="188115" y="2809875"/>
                </a:lnTo>
                <a:lnTo>
                  <a:pt x="178038" y="2868612"/>
                </a:lnTo>
                <a:lnTo>
                  <a:pt x="167960" y="2922587"/>
                </a:lnTo>
                <a:lnTo>
                  <a:pt x="152844" y="2967037"/>
                </a:lnTo>
                <a:lnTo>
                  <a:pt x="134368" y="3009900"/>
                </a:lnTo>
                <a:lnTo>
                  <a:pt x="115893" y="3046412"/>
                </a:lnTo>
                <a:lnTo>
                  <a:pt x="95738" y="3084512"/>
                </a:lnTo>
                <a:lnTo>
                  <a:pt x="75583" y="3121025"/>
                </a:lnTo>
                <a:lnTo>
                  <a:pt x="55427" y="3160712"/>
                </a:lnTo>
                <a:lnTo>
                  <a:pt x="38632" y="3201987"/>
                </a:lnTo>
                <a:lnTo>
                  <a:pt x="23515" y="3248025"/>
                </a:lnTo>
                <a:lnTo>
                  <a:pt x="11758" y="3300412"/>
                </a:lnTo>
                <a:lnTo>
                  <a:pt x="3359" y="3360737"/>
                </a:lnTo>
                <a:lnTo>
                  <a:pt x="0" y="3427412"/>
                </a:lnTo>
                <a:lnTo>
                  <a:pt x="3359" y="3497262"/>
                </a:lnTo>
                <a:lnTo>
                  <a:pt x="11758" y="3557587"/>
                </a:lnTo>
                <a:lnTo>
                  <a:pt x="23515" y="3609975"/>
                </a:lnTo>
                <a:lnTo>
                  <a:pt x="38632" y="3656012"/>
                </a:lnTo>
                <a:lnTo>
                  <a:pt x="55427" y="3697287"/>
                </a:lnTo>
                <a:lnTo>
                  <a:pt x="75583" y="3736975"/>
                </a:lnTo>
                <a:lnTo>
                  <a:pt x="115893" y="3811587"/>
                </a:lnTo>
                <a:lnTo>
                  <a:pt x="134368" y="3848100"/>
                </a:lnTo>
                <a:lnTo>
                  <a:pt x="152844" y="3890962"/>
                </a:lnTo>
                <a:lnTo>
                  <a:pt x="167960" y="3935412"/>
                </a:lnTo>
                <a:lnTo>
                  <a:pt x="178038" y="3987800"/>
                </a:lnTo>
                <a:lnTo>
                  <a:pt x="188115" y="4048125"/>
                </a:lnTo>
                <a:lnTo>
                  <a:pt x="189795" y="4116387"/>
                </a:lnTo>
                <a:lnTo>
                  <a:pt x="188115" y="4186237"/>
                </a:lnTo>
                <a:lnTo>
                  <a:pt x="178038" y="4244975"/>
                </a:lnTo>
                <a:lnTo>
                  <a:pt x="167960" y="4297362"/>
                </a:lnTo>
                <a:lnTo>
                  <a:pt x="152844" y="4343400"/>
                </a:lnTo>
                <a:lnTo>
                  <a:pt x="134368" y="4386262"/>
                </a:lnTo>
                <a:lnTo>
                  <a:pt x="115893" y="4424362"/>
                </a:lnTo>
                <a:lnTo>
                  <a:pt x="75583" y="4498975"/>
                </a:lnTo>
                <a:lnTo>
                  <a:pt x="55427" y="4537075"/>
                </a:lnTo>
                <a:lnTo>
                  <a:pt x="38632" y="4579937"/>
                </a:lnTo>
                <a:lnTo>
                  <a:pt x="23515" y="4625975"/>
                </a:lnTo>
                <a:lnTo>
                  <a:pt x="11758" y="4678362"/>
                </a:lnTo>
                <a:lnTo>
                  <a:pt x="3359" y="4738687"/>
                </a:lnTo>
                <a:lnTo>
                  <a:pt x="0" y="4806950"/>
                </a:lnTo>
                <a:lnTo>
                  <a:pt x="3359" y="4875212"/>
                </a:lnTo>
                <a:lnTo>
                  <a:pt x="11758" y="4935537"/>
                </a:lnTo>
                <a:lnTo>
                  <a:pt x="23515" y="4987925"/>
                </a:lnTo>
                <a:lnTo>
                  <a:pt x="38632" y="5033962"/>
                </a:lnTo>
                <a:lnTo>
                  <a:pt x="55427" y="5075237"/>
                </a:lnTo>
                <a:lnTo>
                  <a:pt x="75583" y="5114925"/>
                </a:lnTo>
                <a:lnTo>
                  <a:pt x="95738" y="5149850"/>
                </a:lnTo>
                <a:lnTo>
                  <a:pt x="115893" y="5186362"/>
                </a:lnTo>
                <a:lnTo>
                  <a:pt x="134368" y="5226050"/>
                </a:lnTo>
                <a:lnTo>
                  <a:pt x="152844" y="5268912"/>
                </a:lnTo>
                <a:lnTo>
                  <a:pt x="167960" y="5313362"/>
                </a:lnTo>
                <a:lnTo>
                  <a:pt x="178038" y="5365750"/>
                </a:lnTo>
                <a:lnTo>
                  <a:pt x="188115" y="5426075"/>
                </a:lnTo>
                <a:lnTo>
                  <a:pt x="189795" y="5494337"/>
                </a:lnTo>
                <a:lnTo>
                  <a:pt x="188115" y="5562600"/>
                </a:lnTo>
                <a:lnTo>
                  <a:pt x="178038" y="5622925"/>
                </a:lnTo>
                <a:lnTo>
                  <a:pt x="167960" y="5675312"/>
                </a:lnTo>
                <a:lnTo>
                  <a:pt x="152844" y="5721350"/>
                </a:lnTo>
                <a:lnTo>
                  <a:pt x="134368" y="5762625"/>
                </a:lnTo>
                <a:lnTo>
                  <a:pt x="115893" y="5802312"/>
                </a:lnTo>
                <a:lnTo>
                  <a:pt x="95738" y="5840412"/>
                </a:lnTo>
                <a:lnTo>
                  <a:pt x="75583" y="5876925"/>
                </a:lnTo>
                <a:lnTo>
                  <a:pt x="55427" y="5915025"/>
                </a:lnTo>
                <a:lnTo>
                  <a:pt x="38632" y="5956300"/>
                </a:lnTo>
                <a:lnTo>
                  <a:pt x="23515" y="6003925"/>
                </a:lnTo>
                <a:lnTo>
                  <a:pt x="11758" y="6056312"/>
                </a:lnTo>
                <a:lnTo>
                  <a:pt x="3359" y="6113462"/>
                </a:lnTo>
                <a:lnTo>
                  <a:pt x="0" y="6183312"/>
                </a:lnTo>
                <a:lnTo>
                  <a:pt x="3359" y="6251575"/>
                </a:lnTo>
                <a:lnTo>
                  <a:pt x="11758" y="6311900"/>
                </a:lnTo>
                <a:lnTo>
                  <a:pt x="23515" y="6361112"/>
                </a:lnTo>
                <a:lnTo>
                  <a:pt x="38632" y="6407150"/>
                </a:lnTo>
                <a:lnTo>
                  <a:pt x="55427" y="6448425"/>
                </a:lnTo>
                <a:lnTo>
                  <a:pt x="73903" y="6488112"/>
                </a:lnTo>
                <a:lnTo>
                  <a:pt x="92379" y="6523037"/>
                </a:lnTo>
                <a:lnTo>
                  <a:pt x="112534" y="6561137"/>
                </a:lnTo>
                <a:lnTo>
                  <a:pt x="132689" y="6597650"/>
                </a:lnTo>
                <a:lnTo>
                  <a:pt x="149485" y="6640512"/>
                </a:lnTo>
                <a:lnTo>
                  <a:pt x="166281" y="6683375"/>
                </a:lnTo>
                <a:lnTo>
                  <a:pt x="176358" y="6735762"/>
                </a:lnTo>
                <a:lnTo>
                  <a:pt x="184756" y="6791325"/>
                </a:lnTo>
                <a:lnTo>
                  <a:pt x="189795" y="6858000"/>
                </a:lnTo>
                <a:lnTo>
                  <a:pt x="334173" y="6858000"/>
                </a:lnTo>
                <a:lnTo>
                  <a:pt x="334174" y="6858000"/>
                </a:lnTo>
                <a:lnTo>
                  <a:pt x="4417162" y="6858000"/>
                </a:lnTo>
                <a:close/>
              </a:path>
            </a:pathLst>
          </a:custGeom>
          <a:solidFill>
            <a:schemeClr val="accent1">
              <a:lumMod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E19BF1C0-EE32-4EEE-9539-CE8473AA2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575" y="503999"/>
            <a:ext cx="3234018" cy="382672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Use Case Diagram</a:t>
            </a:r>
          </a:p>
        </p:txBody>
      </p:sp>
      <p:pic>
        <p:nvPicPr>
          <p:cNvPr id="13" name="Picture Placeholder 12" descr="Diagram&#10;&#10;Description automatically generated">
            <a:extLst>
              <a:ext uri="{FF2B5EF4-FFF2-40B4-BE49-F238E27FC236}">
                <a16:creationId xmlns:a16="http://schemas.microsoft.com/office/drawing/2014/main" id="{620D700D-5252-4462-3E69-5C1F604B8CC6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2"/>
          <a:stretch>
            <a:fillRect/>
          </a:stretch>
        </p:blipFill>
        <p:spPr>
          <a:xfrm>
            <a:off x="4916251" y="676994"/>
            <a:ext cx="6631341" cy="5504012"/>
          </a:xfrm>
          <a:prstGeom prst="rect">
            <a:avLst/>
          </a:prstGeom>
          <a:noFill/>
        </p:spPr>
      </p:pic>
      <p:sp>
        <p:nvSpPr>
          <p:cNvPr id="31" name="Slide Number Placeholder 30">
            <a:extLst>
              <a:ext uri="{FF2B5EF4-FFF2-40B4-BE49-F238E27FC236}">
                <a16:creationId xmlns:a16="http://schemas.microsoft.com/office/drawing/2014/main" id="{AD175D2A-0058-45E0-AAF6-7260876F00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z="1200">
                <a:solidFill>
                  <a:srgbClr val="000000">
                    <a:alpha val="60000"/>
                  </a:srgbClr>
                </a:solidFill>
                <a:latin typeface="+mn-lt"/>
                <a:cs typeface="+mn-cs"/>
              </a:rPr>
              <a:pPr>
                <a:spcAft>
                  <a:spcPts val="600"/>
                </a:spcAft>
              </a:pPr>
              <a:t>5</a:t>
            </a:fld>
            <a:endParaRPr lang="en-US" sz="1200">
              <a:solidFill>
                <a:srgbClr val="000000">
                  <a:alpha val="60000"/>
                </a:srgbClr>
              </a:solidFill>
              <a:latin typeface="+mn-lt"/>
              <a:cs typeface="+mn-cs"/>
            </a:endParaRPr>
          </a:p>
        </p:txBody>
      </p:sp>
      <p:pic>
        <p:nvPicPr>
          <p:cNvPr id="9" name="Google Shape;82;p1">
            <a:extLst>
              <a:ext uri="{FF2B5EF4-FFF2-40B4-BE49-F238E27FC236}">
                <a16:creationId xmlns:a16="http://schemas.microsoft.com/office/drawing/2014/main" id="{4540DA65-0357-F19A-4414-94C2AB9DC5C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0309" y="95795"/>
            <a:ext cx="902526" cy="5249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131705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1825AC39-5F85-4CAA-8A81-A1287086B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5DA4D23-37FC-4B90-8188-F0377C5FF4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417162" cy="6858000"/>
          </a:xfrm>
          <a:custGeom>
            <a:avLst/>
            <a:gdLst>
              <a:gd name="connsiteX0" fmla="*/ 0 w 4417162"/>
              <a:gd name="connsiteY0" fmla="*/ 0 h 6858000"/>
              <a:gd name="connsiteX1" fmla="*/ 144378 w 4417162"/>
              <a:gd name="connsiteY1" fmla="*/ 0 h 6858000"/>
              <a:gd name="connsiteX2" fmla="*/ 2310062 w 4417162"/>
              <a:gd name="connsiteY2" fmla="*/ 0 h 6858000"/>
              <a:gd name="connsiteX3" fmla="*/ 4227367 w 4417162"/>
              <a:gd name="connsiteY3" fmla="*/ 0 h 6858000"/>
              <a:gd name="connsiteX4" fmla="*/ 4232407 w 4417162"/>
              <a:gd name="connsiteY4" fmla="*/ 66675 h 6858000"/>
              <a:gd name="connsiteX5" fmla="*/ 4240804 w 4417162"/>
              <a:gd name="connsiteY5" fmla="*/ 122237 h 6858000"/>
              <a:gd name="connsiteX6" fmla="*/ 4250882 w 4417162"/>
              <a:gd name="connsiteY6" fmla="*/ 174625 h 6858000"/>
              <a:gd name="connsiteX7" fmla="*/ 4267678 w 4417162"/>
              <a:gd name="connsiteY7" fmla="*/ 217487 h 6858000"/>
              <a:gd name="connsiteX8" fmla="*/ 4284474 w 4417162"/>
              <a:gd name="connsiteY8" fmla="*/ 260350 h 6858000"/>
              <a:gd name="connsiteX9" fmla="*/ 4304629 w 4417162"/>
              <a:gd name="connsiteY9" fmla="*/ 296862 h 6858000"/>
              <a:gd name="connsiteX10" fmla="*/ 4324784 w 4417162"/>
              <a:gd name="connsiteY10" fmla="*/ 334962 h 6858000"/>
              <a:gd name="connsiteX11" fmla="*/ 4343260 w 4417162"/>
              <a:gd name="connsiteY11" fmla="*/ 369887 h 6858000"/>
              <a:gd name="connsiteX12" fmla="*/ 4361735 w 4417162"/>
              <a:gd name="connsiteY12" fmla="*/ 409575 h 6858000"/>
              <a:gd name="connsiteX13" fmla="*/ 4378531 w 4417162"/>
              <a:gd name="connsiteY13" fmla="*/ 450850 h 6858000"/>
              <a:gd name="connsiteX14" fmla="*/ 4393648 w 4417162"/>
              <a:gd name="connsiteY14" fmla="*/ 496887 h 6858000"/>
              <a:gd name="connsiteX15" fmla="*/ 4405405 w 4417162"/>
              <a:gd name="connsiteY15" fmla="*/ 546100 h 6858000"/>
              <a:gd name="connsiteX16" fmla="*/ 4413803 w 4417162"/>
              <a:gd name="connsiteY16" fmla="*/ 606425 h 6858000"/>
              <a:gd name="connsiteX17" fmla="*/ 4417162 w 4417162"/>
              <a:gd name="connsiteY17" fmla="*/ 673100 h 6858000"/>
              <a:gd name="connsiteX18" fmla="*/ 4413803 w 4417162"/>
              <a:gd name="connsiteY18" fmla="*/ 744537 h 6858000"/>
              <a:gd name="connsiteX19" fmla="*/ 4405405 w 4417162"/>
              <a:gd name="connsiteY19" fmla="*/ 801687 h 6858000"/>
              <a:gd name="connsiteX20" fmla="*/ 4393648 w 4417162"/>
              <a:gd name="connsiteY20" fmla="*/ 854075 h 6858000"/>
              <a:gd name="connsiteX21" fmla="*/ 4378531 w 4417162"/>
              <a:gd name="connsiteY21" fmla="*/ 901700 h 6858000"/>
              <a:gd name="connsiteX22" fmla="*/ 4361735 w 4417162"/>
              <a:gd name="connsiteY22" fmla="*/ 942975 h 6858000"/>
              <a:gd name="connsiteX23" fmla="*/ 4341580 w 4417162"/>
              <a:gd name="connsiteY23" fmla="*/ 981075 h 6858000"/>
              <a:gd name="connsiteX24" fmla="*/ 4321425 w 4417162"/>
              <a:gd name="connsiteY24" fmla="*/ 1017587 h 6858000"/>
              <a:gd name="connsiteX25" fmla="*/ 4301270 w 4417162"/>
              <a:gd name="connsiteY25" fmla="*/ 1055687 h 6858000"/>
              <a:gd name="connsiteX26" fmla="*/ 4282794 w 4417162"/>
              <a:gd name="connsiteY26" fmla="*/ 1095375 h 6858000"/>
              <a:gd name="connsiteX27" fmla="*/ 4264318 w 4417162"/>
              <a:gd name="connsiteY27" fmla="*/ 1136650 h 6858000"/>
              <a:gd name="connsiteX28" fmla="*/ 4249203 w 4417162"/>
              <a:gd name="connsiteY28" fmla="*/ 1182687 h 6858000"/>
              <a:gd name="connsiteX29" fmla="*/ 4239125 w 4417162"/>
              <a:gd name="connsiteY29" fmla="*/ 1235075 h 6858000"/>
              <a:gd name="connsiteX30" fmla="*/ 4229047 w 4417162"/>
              <a:gd name="connsiteY30" fmla="*/ 1295400 h 6858000"/>
              <a:gd name="connsiteX31" fmla="*/ 4227367 w 4417162"/>
              <a:gd name="connsiteY31" fmla="*/ 1363662 h 6858000"/>
              <a:gd name="connsiteX32" fmla="*/ 4229047 w 4417162"/>
              <a:gd name="connsiteY32" fmla="*/ 1431925 h 6858000"/>
              <a:gd name="connsiteX33" fmla="*/ 4239125 w 4417162"/>
              <a:gd name="connsiteY33" fmla="*/ 1492250 h 6858000"/>
              <a:gd name="connsiteX34" fmla="*/ 4249203 w 4417162"/>
              <a:gd name="connsiteY34" fmla="*/ 1544637 h 6858000"/>
              <a:gd name="connsiteX35" fmla="*/ 4264318 w 4417162"/>
              <a:gd name="connsiteY35" fmla="*/ 1589087 h 6858000"/>
              <a:gd name="connsiteX36" fmla="*/ 4282794 w 4417162"/>
              <a:gd name="connsiteY36" fmla="*/ 1631950 h 6858000"/>
              <a:gd name="connsiteX37" fmla="*/ 4301270 w 4417162"/>
              <a:gd name="connsiteY37" fmla="*/ 1671637 h 6858000"/>
              <a:gd name="connsiteX38" fmla="*/ 4321425 w 4417162"/>
              <a:gd name="connsiteY38" fmla="*/ 1708150 h 6858000"/>
              <a:gd name="connsiteX39" fmla="*/ 4341580 w 4417162"/>
              <a:gd name="connsiteY39" fmla="*/ 1743075 h 6858000"/>
              <a:gd name="connsiteX40" fmla="*/ 4361735 w 4417162"/>
              <a:gd name="connsiteY40" fmla="*/ 1782762 h 6858000"/>
              <a:gd name="connsiteX41" fmla="*/ 4378531 w 4417162"/>
              <a:gd name="connsiteY41" fmla="*/ 1824037 h 6858000"/>
              <a:gd name="connsiteX42" fmla="*/ 4393648 w 4417162"/>
              <a:gd name="connsiteY42" fmla="*/ 1870075 h 6858000"/>
              <a:gd name="connsiteX43" fmla="*/ 4405405 w 4417162"/>
              <a:gd name="connsiteY43" fmla="*/ 1922462 h 6858000"/>
              <a:gd name="connsiteX44" fmla="*/ 4413803 w 4417162"/>
              <a:gd name="connsiteY44" fmla="*/ 1982787 h 6858000"/>
              <a:gd name="connsiteX45" fmla="*/ 4417162 w 4417162"/>
              <a:gd name="connsiteY45" fmla="*/ 2051050 h 6858000"/>
              <a:gd name="connsiteX46" fmla="*/ 4413803 w 4417162"/>
              <a:gd name="connsiteY46" fmla="*/ 2119312 h 6858000"/>
              <a:gd name="connsiteX47" fmla="*/ 4405405 w 4417162"/>
              <a:gd name="connsiteY47" fmla="*/ 2179637 h 6858000"/>
              <a:gd name="connsiteX48" fmla="*/ 4393648 w 4417162"/>
              <a:gd name="connsiteY48" fmla="*/ 2232025 h 6858000"/>
              <a:gd name="connsiteX49" fmla="*/ 4378531 w 4417162"/>
              <a:gd name="connsiteY49" fmla="*/ 2278062 h 6858000"/>
              <a:gd name="connsiteX50" fmla="*/ 4361735 w 4417162"/>
              <a:gd name="connsiteY50" fmla="*/ 2319337 h 6858000"/>
              <a:gd name="connsiteX51" fmla="*/ 4341580 w 4417162"/>
              <a:gd name="connsiteY51" fmla="*/ 2359025 h 6858000"/>
              <a:gd name="connsiteX52" fmla="*/ 4321425 w 4417162"/>
              <a:gd name="connsiteY52" fmla="*/ 2395537 h 6858000"/>
              <a:gd name="connsiteX53" fmla="*/ 4301270 w 4417162"/>
              <a:gd name="connsiteY53" fmla="*/ 2433637 h 6858000"/>
              <a:gd name="connsiteX54" fmla="*/ 4282794 w 4417162"/>
              <a:gd name="connsiteY54" fmla="*/ 2471737 h 6858000"/>
              <a:gd name="connsiteX55" fmla="*/ 4264318 w 4417162"/>
              <a:gd name="connsiteY55" fmla="*/ 2513012 h 6858000"/>
              <a:gd name="connsiteX56" fmla="*/ 4249203 w 4417162"/>
              <a:gd name="connsiteY56" fmla="*/ 2560637 h 6858000"/>
              <a:gd name="connsiteX57" fmla="*/ 4239125 w 4417162"/>
              <a:gd name="connsiteY57" fmla="*/ 2613025 h 6858000"/>
              <a:gd name="connsiteX58" fmla="*/ 4229047 w 4417162"/>
              <a:gd name="connsiteY58" fmla="*/ 2671762 h 6858000"/>
              <a:gd name="connsiteX59" fmla="*/ 4227367 w 4417162"/>
              <a:gd name="connsiteY59" fmla="*/ 2741612 h 6858000"/>
              <a:gd name="connsiteX60" fmla="*/ 4229047 w 4417162"/>
              <a:gd name="connsiteY60" fmla="*/ 2809875 h 6858000"/>
              <a:gd name="connsiteX61" fmla="*/ 4239125 w 4417162"/>
              <a:gd name="connsiteY61" fmla="*/ 2868612 h 6858000"/>
              <a:gd name="connsiteX62" fmla="*/ 4249203 w 4417162"/>
              <a:gd name="connsiteY62" fmla="*/ 2922587 h 6858000"/>
              <a:gd name="connsiteX63" fmla="*/ 4264318 w 4417162"/>
              <a:gd name="connsiteY63" fmla="*/ 2967037 h 6858000"/>
              <a:gd name="connsiteX64" fmla="*/ 4282794 w 4417162"/>
              <a:gd name="connsiteY64" fmla="*/ 3009900 h 6858000"/>
              <a:gd name="connsiteX65" fmla="*/ 4301270 w 4417162"/>
              <a:gd name="connsiteY65" fmla="*/ 3046412 h 6858000"/>
              <a:gd name="connsiteX66" fmla="*/ 4321425 w 4417162"/>
              <a:gd name="connsiteY66" fmla="*/ 3084512 h 6858000"/>
              <a:gd name="connsiteX67" fmla="*/ 4341580 w 4417162"/>
              <a:gd name="connsiteY67" fmla="*/ 3121025 h 6858000"/>
              <a:gd name="connsiteX68" fmla="*/ 4361735 w 4417162"/>
              <a:gd name="connsiteY68" fmla="*/ 3160712 h 6858000"/>
              <a:gd name="connsiteX69" fmla="*/ 4378531 w 4417162"/>
              <a:gd name="connsiteY69" fmla="*/ 3201987 h 6858000"/>
              <a:gd name="connsiteX70" fmla="*/ 4393648 w 4417162"/>
              <a:gd name="connsiteY70" fmla="*/ 3248025 h 6858000"/>
              <a:gd name="connsiteX71" fmla="*/ 4405405 w 4417162"/>
              <a:gd name="connsiteY71" fmla="*/ 3300412 h 6858000"/>
              <a:gd name="connsiteX72" fmla="*/ 4413803 w 4417162"/>
              <a:gd name="connsiteY72" fmla="*/ 3360737 h 6858000"/>
              <a:gd name="connsiteX73" fmla="*/ 4417162 w 4417162"/>
              <a:gd name="connsiteY73" fmla="*/ 3427412 h 6858000"/>
              <a:gd name="connsiteX74" fmla="*/ 4413803 w 4417162"/>
              <a:gd name="connsiteY74" fmla="*/ 3497262 h 6858000"/>
              <a:gd name="connsiteX75" fmla="*/ 4405405 w 4417162"/>
              <a:gd name="connsiteY75" fmla="*/ 3557587 h 6858000"/>
              <a:gd name="connsiteX76" fmla="*/ 4393648 w 4417162"/>
              <a:gd name="connsiteY76" fmla="*/ 3609975 h 6858000"/>
              <a:gd name="connsiteX77" fmla="*/ 4378531 w 4417162"/>
              <a:gd name="connsiteY77" fmla="*/ 3656012 h 6858000"/>
              <a:gd name="connsiteX78" fmla="*/ 4361735 w 4417162"/>
              <a:gd name="connsiteY78" fmla="*/ 3697287 h 6858000"/>
              <a:gd name="connsiteX79" fmla="*/ 4341580 w 4417162"/>
              <a:gd name="connsiteY79" fmla="*/ 3736975 h 6858000"/>
              <a:gd name="connsiteX80" fmla="*/ 4301270 w 4417162"/>
              <a:gd name="connsiteY80" fmla="*/ 3811587 h 6858000"/>
              <a:gd name="connsiteX81" fmla="*/ 4282794 w 4417162"/>
              <a:gd name="connsiteY81" fmla="*/ 3848100 h 6858000"/>
              <a:gd name="connsiteX82" fmla="*/ 4264318 w 4417162"/>
              <a:gd name="connsiteY82" fmla="*/ 3890962 h 6858000"/>
              <a:gd name="connsiteX83" fmla="*/ 4249203 w 4417162"/>
              <a:gd name="connsiteY83" fmla="*/ 3935412 h 6858000"/>
              <a:gd name="connsiteX84" fmla="*/ 4239125 w 4417162"/>
              <a:gd name="connsiteY84" fmla="*/ 3987800 h 6858000"/>
              <a:gd name="connsiteX85" fmla="*/ 4229047 w 4417162"/>
              <a:gd name="connsiteY85" fmla="*/ 4048125 h 6858000"/>
              <a:gd name="connsiteX86" fmla="*/ 4227367 w 4417162"/>
              <a:gd name="connsiteY86" fmla="*/ 4116387 h 6858000"/>
              <a:gd name="connsiteX87" fmla="*/ 4229047 w 4417162"/>
              <a:gd name="connsiteY87" fmla="*/ 4186237 h 6858000"/>
              <a:gd name="connsiteX88" fmla="*/ 4239125 w 4417162"/>
              <a:gd name="connsiteY88" fmla="*/ 4244975 h 6858000"/>
              <a:gd name="connsiteX89" fmla="*/ 4249203 w 4417162"/>
              <a:gd name="connsiteY89" fmla="*/ 4297362 h 6858000"/>
              <a:gd name="connsiteX90" fmla="*/ 4264318 w 4417162"/>
              <a:gd name="connsiteY90" fmla="*/ 4343400 h 6858000"/>
              <a:gd name="connsiteX91" fmla="*/ 4282794 w 4417162"/>
              <a:gd name="connsiteY91" fmla="*/ 4386262 h 6858000"/>
              <a:gd name="connsiteX92" fmla="*/ 4301270 w 4417162"/>
              <a:gd name="connsiteY92" fmla="*/ 4424362 h 6858000"/>
              <a:gd name="connsiteX93" fmla="*/ 4341580 w 4417162"/>
              <a:gd name="connsiteY93" fmla="*/ 4498975 h 6858000"/>
              <a:gd name="connsiteX94" fmla="*/ 4361735 w 4417162"/>
              <a:gd name="connsiteY94" fmla="*/ 4537075 h 6858000"/>
              <a:gd name="connsiteX95" fmla="*/ 4378531 w 4417162"/>
              <a:gd name="connsiteY95" fmla="*/ 4579937 h 6858000"/>
              <a:gd name="connsiteX96" fmla="*/ 4393648 w 4417162"/>
              <a:gd name="connsiteY96" fmla="*/ 4625975 h 6858000"/>
              <a:gd name="connsiteX97" fmla="*/ 4405405 w 4417162"/>
              <a:gd name="connsiteY97" fmla="*/ 4678362 h 6858000"/>
              <a:gd name="connsiteX98" fmla="*/ 4413803 w 4417162"/>
              <a:gd name="connsiteY98" fmla="*/ 4738687 h 6858000"/>
              <a:gd name="connsiteX99" fmla="*/ 4417162 w 4417162"/>
              <a:gd name="connsiteY99" fmla="*/ 4806950 h 6858000"/>
              <a:gd name="connsiteX100" fmla="*/ 4413803 w 4417162"/>
              <a:gd name="connsiteY100" fmla="*/ 4875212 h 6858000"/>
              <a:gd name="connsiteX101" fmla="*/ 4405405 w 4417162"/>
              <a:gd name="connsiteY101" fmla="*/ 4935537 h 6858000"/>
              <a:gd name="connsiteX102" fmla="*/ 4393648 w 4417162"/>
              <a:gd name="connsiteY102" fmla="*/ 4987925 h 6858000"/>
              <a:gd name="connsiteX103" fmla="*/ 4378531 w 4417162"/>
              <a:gd name="connsiteY103" fmla="*/ 5033962 h 6858000"/>
              <a:gd name="connsiteX104" fmla="*/ 4361735 w 4417162"/>
              <a:gd name="connsiteY104" fmla="*/ 5075237 h 6858000"/>
              <a:gd name="connsiteX105" fmla="*/ 4341580 w 4417162"/>
              <a:gd name="connsiteY105" fmla="*/ 5114925 h 6858000"/>
              <a:gd name="connsiteX106" fmla="*/ 4321425 w 4417162"/>
              <a:gd name="connsiteY106" fmla="*/ 5149850 h 6858000"/>
              <a:gd name="connsiteX107" fmla="*/ 4301270 w 4417162"/>
              <a:gd name="connsiteY107" fmla="*/ 5186362 h 6858000"/>
              <a:gd name="connsiteX108" fmla="*/ 4282794 w 4417162"/>
              <a:gd name="connsiteY108" fmla="*/ 5226050 h 6858000"/>
              <a:gd name="connsiteX109" fmla="*/ 4264318 w 4417162"/>
              <a:gd name="connsiteY109" fmla="*/ 5268912 h 6858000"/>
              <a:gd name="connsiteX110" fmla="*/ 4249203 w 4417162"/>
              <a:gd name="connsiteY110" fmla="*/ 5313362 h 6858000"/>
              <a:gd name="connsiteX111" fmla="*/ 4239125 w 4417162"/>
              <a:gd name="connsiteY111" fmla="*/ 5365750 h 6858000"/>
              <a:gd name="connsiteX112" fmla="*/ 4229047 w 4417162"/>
              <a:gd name="connsiteY112" fmla="*/ 5426075 h 6858000"/>
              <a:gd name="connsiteX113" fmla="*/ 4227367 w 4417162"/>
              <a:gd name="connsiteY113" fmla="*/ 5494337 h 6858000"/>
              <a:gd name="connsiteX114" fmla="*/ 4229047 w 4417162"/>
              <a:gd name="connsiteY114" fmla="*/ 5562600 h 6858000"/>
              <a:gd name="connsiteX115" fmla="*/ 4239125 w 4417162"/>
              <a:gd name="connsiteY115" fmla="*/ 5622925 h 6858000"/>
              <a:gd name="connsiteX116" fmla="*/ 4249203 w 4417162"/>
              <a:gd name="connsiteY116" fmla="*/ 5675312 h 6858000"/>
              <a:gd name="connsiteX117" fmla="*/ 4264318 w 4417162"/>
              <a:gd name="connsiteY117" fmla="*/ 5721350 h 6858000"/>
              <a:gd name="connsiteX118" fmla="*/ 4282794 w 4417162"/>
              <a:gd name="connsiteY118" fmla="*/ 5762625 h 6858000"/>
              <a:gd name="connsiteX119" fmla="*/ 4301270 w 4417162"/>
              <a:gd name="connsiteY119" fmla="*/ 5802312 h 6858000"/>
              <a:gd name="connsiteX120" fmla="*/ 4321425 w 4417162"/>
              <a:gd name="connsiteY120" fmla="*/ 5840412 h 6858000"/>
              <a:gd name="connsiteX121" fmla="*/ 4341580 w 4417162"/>
              <a:gd name="connsiteY121" fmla="*/ 5876925 h 6858000"/>
              <a:gd name="connsiteX122" fmla="*/ 4361735 w 4417162"/>
              <a:gd name="connsiteY122" fmla="*/ 5915025 h 6858000"/>
              <a:gd name="connsiteX123" fmla="*/ 4378531 w 4417162"/>
              <a:gd name="connsiteY123" fmla="*/ 5956300 h 6858000"/>
              <a:gd name="connsiteX124" fmla="*/ 4393648 w 4417162"/>
              <a:gd name="connsiteY124" fmla="*/ 6003925 h 6858000"/>
              <a:gd name="connsiteX125" fmla="*/ 4405405 w 4417162"/>
              <a:gd name="connsiteY125" fmla="*/ 6056312 h 6858000"/>
              <a:gd name="connsiteX126" fmla="*/ 4413803 w 4417162"/>
              <a:gd name="connsiteY126" fmla="*/ 6113462 h 6858000"/>
              <a:gd name="connsiteX127" fmla="*/ 4417162 w 4417162"/>
              <a:gd name="connsiteY127" fmla="*/ 6183312 h 6858000"/>
              <a:gd name="connsiteX128" fmla="*/ 4413803 w 4417162"/>
              <a:gd name="connsiteY128" fmla="*/ 6251575 h 6858000"/>
              <a:gd name="connsiteX129" fmla="*/ 4405405 w 4417162"/>
              <a:gd name="connsiteY129" fmla="*/ 6311900 h 6858000"/>
              <a:gd name="connsiteX130" fmla="*/ 4393648 w 4417162"/>
              <a:gd name="connsiteY130" fmla="*/ 6361112 h 6858000"/>
              <a:gd name="connsiteX131" fmla="*/ 4378531 w 4417162"/>
              <a:gd name="connsiteY131" fmla="*/ 6407150 h 6858000"/>
              <a:gd name="connsiteX132" fmla="*/ 4361735 w 4417162"/>
              <a:gd name="connsiteY132" fmla="*/ 6448425 h 6858000"/>
              <a:gd name="connsiteX133" fmla="*/ 4343260 w 4417162"/>
              <a:gd name="connsiteY133" fmla="*/ 6488112 h 6858000"/>
              <a:gd name="connsiteX134" fmla="*/ 4324784 w 4417162"/>
              <a:gd name="connsiteY134" fmla="*/ 6523037 h 6858000"/>
              <a:gd name="connsiteX135" fmla="*/ 4304629 w 4417162"/>
              <a:gd name="connsiteY135" fmla="*/ 6561137 h 6858000"/>
              <a:gd name="connsiteX136" fmla="*/ 4284474 w 4417162"/>
              <a:gd name="connsiteY136" fmla="*/ 6597650 h 6858000"/>
              <a:gd name="connsiteX137" fmla="*/ 4267678 w 4417162"/>
              <a:gd name="connsiteY137" fmla="*/ 6640512 h 6858000"/>
              <a:gd name="connsiteX138" fmla="*/ 4250882 w 4417162"/>
              <a:gd name="connsiteY138" fmla="*/ 6683375 h 6858000"/>
              <a:gd name="connsiteX139" fmla="*/ 4240804 w 4417162"/>
              <a:gd name="connsiteY139" fmla="*/ 6735762 h 6858000"/>
              <a:gd name="connsiteX140" fmla="*/ 4232407 w 4417162"/>
              <a:gd name="connsiteY140" fmla="*/ 6791325 h 6858000"/>
              <a:gd name="connsiteX141" fmla="*/ 4227367 w 4417162"/>
              <a:gd name="connsiteY141" fmla="*/ 6858000 h 6858000"/>
              <a:gd name="connsiteX142" fmla="*/ 2310062 w 4417162"/>
              <a:gd name="connsiteY142" fmla="*/ 6858000 h 6858000"/>
              <a:gd name="connsiteX143" fmla="*/ 144378 w 4417162"/>
              <a:gd name="connsiteY143" fmla="*/ 6858000 h 6858000"/>
              <a:gd name="connsiteX144" fmla="*/ 0 w 4417162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417162" h="6858000">
                <a:moveTo>
                  <a:pt x="0" y="0"/>
                </a:moveTo>
                <a:lnTo>
                  <a:pt x="144378" y="0"/>
                </a:lnTo>
                <a:lnTo>
                  <a:pt x="2310062" y="0"/>
                </a:lnTo>
                <a:lnTo>
                  <a:pt x="4227367" y="0"/>
                </a:lnTo>
                <a:lnTo>
                  <a:pt x="4232407" y="66675"/>
                </a:lnTo>
                <a:lnTo>
                  <a:pt x="4240804" y="122237"/>
                </a:lnTo>
                <a:lnTo>
                  <a:pt x="4250882" y="174625"/>
                </a:lnTo>
                <a:lnTo>
                  <a:pt x="4267678" y="217487"/>
                </a:lnTo>
                <a:lnTo>
                  <a:pt x="4284474" y="260350"/>
                </a:lnTo>
                <a:lnTo>
                  <a:pt x="4304629" y="296862"/>
                </a:lnTo>
                <a:lnTo>
                  <a:pt x="4324784" y="334962"/>
                </a:lnTo>
                <a:lnTo>
                  <a:pt x="4343260" y="369887"/>
                </a:lnTo>
                <a:lnTo>
                  <a:pt x="4361735" y="409575"/>
                </a:lnTo>
                <a:lnTo>
                  <a:pt x="4378531" y="450850"/>
                </a:lnTo>
                <a:lnTo>
                  <a:pt x="4393648" y="496887"/>
                </a:lnTo>
                <a:lnTo>
                  <a:pt x="4405405" y="546100"/>
                </a:lnTo>
                <a:lnTo>
                  <a:pt x="4413803" y="606425"/>
                </a:lnTo>
                <a:lnTo>
                  <a:pt x="4417162" y="673100"/>
                </a:lnTo>
                <a:lnTo>
                  <a:pt x="4413803" y="744537"/>
                </a:lnTo>
                <a:lnTo>
                  <a:pt x="4405405" y="801687"/>
                </a:lnTo>
                <a:lnTo>
                  <a:pt x="4393648" y="854075"/>
                </a:lnTo>
                <a:lnTo>
                  <a:pt x="4378531" y="901700"/>
                </a:lnTo>
                <a:lnTo>
                  <a:pt x="4361735" y="942975"/>
                </a:lnTo>
                <a:lnTo>
                  <a:pt x="4341580" y="981075"/>
                </a:lnTo>
                <a:lnTo>
                  <a:pt x="4321425" y="1017587"/>
                </a:lnTo>
                <a:lnTo>
                  <a:pt x="4301270" y="1055687"/>
                </a:lnTo>
                <a:lnTo>
                  <a:pt x="4282794" y="1095375"/>
                </a:lnTo>
                <a:lnTo>
                  <a:pt x="4264318" y="1136650"/>
                </a:lnTo>
                <a:lnTo>
                  <a:pt x="4249203" y="1182687"/>
                </a:lnTo>
                <a:lnTo>
                  <a:pt x="4239125" y="1235075"/>
                </a:lnTo>
                <a:lnTo>
                  <a:pt x="4229047" y="1295400"/>
                </a:lnTo>
                <a:lnTo>
                  <a:pt x="4227367" y="1363662"/>
                </a:lnTo>
                <a:lnTo>
                  <a:pt x="4229047" y="1431925"/>
                </a:lnTo>
                <a:lnTo>
                  <a:pt x="4239125" y="1492250"/>
                </a:lnTo>
                <a:lnTo>
                  <a:pt x="4249203" y="1544637"/>
                </a:lnTo>
                <a:lnTo>
                  <a:pt x="4264318" y="1589087"/>
                </a:lnTo>
                <a:lnTo>
                  <a:pt x="4282794" y="1631950"/>
                </a:lnTo>
                <a:lnTo>
                  <a:pt x="4301270" y="1671637"/>
                </a:lnTo>
                <a:lnTo>
                  <a:pt x="4321425" y="1708150"/>
                </a:lnTo>
                <a:lnTo>
                  <a:pt x="4341580" y="1743075"/>
                </a:lnTo>
                <a:lnTo>
                  <a:pt x="4361735" y="1782762"/>
                </a:lnTo>
                <a:lnTo>
                  <a:pt x="4378531" y="1824037"/>
                </a:lnTo>
                <a:lnTo>
                  <a:pt x="4393648" y="1870075"/>
                </a:lnTo>
                <a:lnTo>
                  <a:pt x="4405405" y="1922462"/>
                </a:lnTo>
                <a:lnTo>
                  <a:pt x="4413803" y="1982787"/>
                </a:lnTo>
                <a:lnTo>
                  <a:pt x="4417162" y="2051050"/>
                </a:lnTo>
                <a:lnTo>
                  <a:pt x="4413803" y="2119312"/>
                </a:lnTo>
                <a:lnTo>
                  <a:pt x="4405405" y="2179637"/>
                </a:lnTo>
                <a:lnTo>
                  <a:pt x="4393648" y="2232025"/>
                </a:lnTo>
                <a:lnTo>
                  <a:pt x="4378531" y="2278062"/>
                </a:lnTo>
                <a:lnTo>
                  <a:pt x="4361735" y="2319337"/>
                </a:lnTo>
                <a:lnTo>
                  <a:pt x="4341580" y="2359025"/>
                </a:lnTo>
                <a:lnTo>
                  <a:pt x="4321425" y="2395537"/>
                </a:lnTo>
                <a:lnTo>
                  <a:pt x="4301270" y="2433637"/>
                </a:lnTo>
                <a:lnTo>
                  <a:pt x="4282794" y="2471737"/>
                </a:lnTo>
                <a:lnTo>
                  <a:pt x="4264318" y="2513012"/>
                </a:lnTo>
                <a:lnTo>
                  <a:pt x="4249203" y="2560637"/>
                </a:lnTo>
                <a:lnTo>
                  <a:pt x="4239125" y="2613025"/>
                </a:lnTo>
                <a:lnTo>
                  <a:pt x="4229047" y="2671762"/>
                </a:lnTo>
                <a:lnTo>
                  <a:pt x="4227367" y="2741612"/>
                </a:lnTo>
                <a:lnTo>
                  <a:pt x="4229047" y="2809875"/>
                </a:lnTo>
                <a:lnTo>
                  <a:pt x="4239125" y="2868612"/>
                </a:lnTo>
                <a:lnTo>
                  <a:pt x="4249203" y="2922587"/>
                </a:lnTo>
                <a:lnTo>
                  <a:pt x="4264318" y="2967037"/>
                </a:lnTo>
                <a:lnTo>
                  <a:pt x="4282794" y="3009900"/>
                </a:lnTo>
                <a:lnTo>
                  <a:pt x="4301270" y="3046412"/>
                </a:lnTo>
                <a:lnTo>
                  <a:pt x="4321425" y="3084512"/>
                </a:lnTo>
                <a:lnTo>
                  <a:pt x="4341580" y="3121025"/>
                </a:lnTo>
                <a:lnTo>
                  <a:pt x="4361735" y="3160712"/>
                </a:lnTo>
                <a:lnTo>
                  <a:pt x="4378531" y="3201987"/>
                </a:lnTo>
                <a:lnTo>
                  <a:pt x="4393648" y="3248025"/>
                </a:lnTo>
                <a:lnTo>
                  <a:pt x="4405405" y="3300412"/>
                </a:lnTo>
                <a:lnTo>
                  <a:pt x="4413803" y="3360737"/>
                </a:lnTo>
                <a:lnTo>
                  <a:pt x="4417162" y="3427412"/>
                </a:lnTo>
                <a:lnTo>
                  <a:pt x="4413803" y="3497262"/>
                </a:lnTo>
                <a:lnTo>
                  <a:pt x="4405405" y="3557587"/>
                </a:lnTo>
                <a:lnTo>
                  <a:pt x="4393648" y="3609975"/>
                </a:lnTo>
                <a:lnTo>
                  <a:pt x="4378531" y="3656012"/>
                </a:lnTo>
                <a:lnTo>
                  <a:pt x="4361735" y="3697287"/>
                </a:lnTo>
                <a:lnTo>
                  <a:pt x="4341580" y="3736975"/>
                </a:lnTo>
                <a:lnTo>
                  <a:pt x="4301270" y="3811587"/>
                </a:lnTo>
                <a:lnTo>
                  <a:pt x="4282794" y="3848100"/>
                </a:lnTo>
                <a:lnTo>
                  <a:pt x="4264318" y="3890962"/>
                </a:lnTo>
                <a:lnTo>
                  <a:pt x="4249203" y="3935412"/>
                </a:lnTo>
                <a:lnTo>
                  <a:pt x="4239125" y="3987800"/>
                </a:lnTo>
                <a:lnTo>
                  <a:pt x="4229047" y="4048125"/>
                </a:lnTo>
                <a:lnTo>
                  <a:pt x="4227367" y="4116387"/>
                </a:lnTo>
                <a:lnTo>
                  <a:pt x="4229047" y="4186237"/>
                </a:lnTo>
                <a:lnTo>
                  <a:pt x="4239125" y="4244975"/>
                </a:lnTo>
                <a:lnTo>
                  <a:pt x="4249203" y="4297362"/>
                </a:lnTo>
                <a:lnTo>
                  <a:pt x="4264318" y="4343400"/>
                </a:lnTo>
                <a:lnTo>
                  <a:pt x="4282794" y="4386262"/>
                </a:lnTo>
                <a:lnTo>
                  <a:pt x="4301270" y="4424362"/>
                </a:lnTo>
                <a:lnTo>
                  <a:pt x="4341580" y="4498975"/>
                </a:lnTo>
                <a:lnTo>
                  <a:pt x="4361735" y="4537075"/>
                </a:lnTo>
                <a:lnTo>
                  <a:pt x="4378531" y="4579937"/>
                </a:lnTo>
                <a:lnTo>
                  <a:pt x="4393648" y="4625975"/>
                </a:lnTo>
                <a:lnTo>
                  <a:pt x="4405405" y="4678362"/>
                </a:lnTo>
                <a:lnTo>
                  <a:pt x="4413803" y="4738687"/>
                </a:lnTo>
                <a:lnTo>
                  <a:pt x="4417162" y="4806950"/>
                </a:lnTo>
                <a:lnTo>
                  <a:pt x="4413803" y="4875212"/>
                </a:lnTo>
                <a:lnTo>
                  <a:pt x="4405405" y="4935537"/>
                </a:lnTo>
                <a:lnTo>
                  <a:pt x="4393648" y="4987925"/>
                </a:lnTo>
                <a:lnTo>
                  <a:pt x="4378531" y="5033962"/>
                </a:lnTo>
                <a:lnTo>
                  <a:pt x="4361735" y="5075237"/>
                </a:lnTo>
                <a:lnTo>
                  <a:pt x="4341580" y="5114925"/>
                </a:lnTo>
                <a:lnTo>
                  <a:pt x="4321425" y="5149850"/>
                </a:lnTo>
                <a:lnTo>
                  <a:pt x="4301270" y="5186362"/>
                </a:lnTo>
                <a:lnTo>
                  <a:pt x="4282794" y="5226050"/>
                </a:lnTo>
                <a:lnTo>
                  <a:pt x="4264318" y="5268912"/>
                </a:lnTo>
                <a:lnTo>
                  <a:pt x="4249203" y="5313362"/>
                </a:lnTo>
                <a:lnTo>
                  <a:pt x="4239125" y="5365750"/>
                </a:lnTo>
                <a:lnTo>
                  <a:pt x="4229047" y="5426075"/>
                </a:lnTo>
                <a:lnTo>
                  <a:pt x="4227367" y="5494337"/>
                </a:lnTo>
                <a:lnTo>
                  <a:pt x="4229047" y="5562600"/>
                </a:lnTo>
                <a:lnTo>
                  <a:pt x="4239125" y="5622925"/>
                </a:lnTo>
                <a:lnTo>
                  <a:pt x="4249203" y="5675312"/>
                </a:lnTo>
                <a:lnTo>
                  <a:pt x="4264318" y="5721350"/>
                </a:lnTo>
                <a:lnTo>
                  <a:pt x="4282794" y="5762625"/>
                </a:lnTo>
                <a:lnTo>
                  <a:pt x="4301270" y="5802312"/>
                </a:lnTo>
                <a:lnTo>
                  <a:pt x="4321425" y="5840412"/>
                </a:lnTo>
                <a:lnTo>
                  <a:pt x="4341580" y="5876925"/>
                </a:lnTo>
                <a:lnTo>
                  <a:pt x="4361735" y="5915025"/>
                </a:lnTo>
                <a:lnTo>
                  <a:pt x="4378531" y="5956300"/>
                </a:lnTo>
                <a:lnTo>
                  <a:pt x="4393648" y="6003925"/>
                </a:lnTo>
                <a:lnTo>
                  <a:pt x="4405405" y="6056312"/>
                </a:lnTo>
                <a:lnTo>
                  <a:pt x="4413803" y="6113462"/>
                </a:lnTo>
                <a:lnTo>
                  <a:pt x="4417162" y="6183312"/>
                </a:lnTo>
                <a:lnTo>
                  <a:pt x="4413803" y="6251575"/>
                </a:lnTo>
                <a:lnTo>
                  <a:pt x="4405405" y="6311900"/>
                </a:lnTo>
                <a:lnTo>
                  <a:pt x="4393648" y="6361112"/>
                </a:lnTo>
                <a:lnTo>
                  <a:pt x="4378531" y="6407150"/>
                </a:lnTo>
                <a:lnTo>
                  <a:pt x="4361735" y="6448425"/>
                </a:lnTo>
                <a:lnTo>
                  <a:pt x="4343260" y="6488112"/>
                </a:lnTo>
                <a:lnTo>
                  <a:pt x="4324784" y="6523037"/>
                </a:lnTo>
                <a:lnTo>
                  <a:pt x="4304629" y="6561137"/>
                </a:lnTo>
                <a:lnTo>
                  <a:pt x="4284474" y="6597650"/>
                </a:lnTo>
                <a:lnTo>
                  <a:pt x="4267678" y="6640512"/>
                </a:lnTo>
                <a:lnTo>
                  <a:pt x="4250882" y="6683375"/>
                </a:lnTo>
                <a:lnTo>
                  <a:pt x="4240804" y="6735762"/>
                </a:lnTo>
                <a:lnTo>
                  <a:pt x="4232407" y="6791325"/>
                </a:lnTo>
                <a:lnTo>
                  <a:pt x="4227367" y="6858000"/>
                </a:lnTo>
                <a:lnTo>
                  <a:pt x="2310062" y="6858000"/>
                </a:lnTo>
                <a:lnTo>
                  <a:pt x="14437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</p:sp>
      <p:sp useBgFill="1">
        <p:nvSpPr>
          <p:cNvPr id="40" name="Freeform: Shape 39">
            <a:extLst>
              <a:ext uri="{FF2B5EF4-FFF2-40B4-BE49-F238E27FC236}">
                <a16:creationId xmlns:a16="http://schemas.microsoft.com/office/drawing/2014/main" id="{A7A4B465-FBCC-4CD4-89A1-82992A7B4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272784" cy="6858000"/>
          </a:xfrm>
          <a:custGeom>
            <a:avLst/>
            <a:gdLst>
              <a:gd name="connsiteX0" fmla="*/ 0 w 4272784"/>
              <a:gd name="connsiteY0" fmla="*/ 0 h 6858000"/>
              <a:gd name="connsiteX1" fmla="*/ 4082989 w 4272784"/>
              <a:gd name="connsiteY1" fmla="*/ 0 h 6858000"/>
              <a:gd name="connsiteX2" fmla="*/ 4088029 w 4272784"/>
              <a:gd name="connsiteY2" fmla="*/ 66675 h 6858000"/>
              <a:gd name="connsiteX3" fmla="*/ 4096426 w 4272784"/>
              <a:gd name="connsiteY3" fmla="*/ 122237 h 6858000"/>
              <a:gd name="connsiteX4" fmla="*/ 4106504 w 4272784"/>
              <a:gd name="connsiteY4" fmla="*/ 174625 h 6858000"/>
              <a:gd name="connsiteX5" fmla="*/ 4123300 w 4272784"/>
              <a:gd name="connsiteY5" fmla="*/ 217487 h 6858000"/>
              <a:gd name="connsiteX6" fmla="*/ 4140096 w 4272784"/>
              <a:gd name="connsiteY6" fmla="*/ 260350 h 6858000"/>
              <a:gd name="connsiteX7" fmla="*/ 4160251 w 4272784"/>
              <a:gd name="connsiteY7" fmla="*/ 296862 h 6858000"/>
              <a:gd name="connsiteX8" fmla="*/ 4180406 w 4272784"/>
              <a:gd name="connsiteY8" fmla="*/ 334962 h 6858000"/>
              <a:gd name="connsiteX9" fmla="*/ 4198882 w 4272784"/>
              <a:gd name="connsiteY9" fmla="*/ 369887 h 6858000"/>
              <a:gd name="connsiteX10" fmla="*/ 4217357 w 4272784"/>
              <a:gd name="connsiteY10" fmla="*/ 409575 h 6858000"/>
              <a:gd name="connsiteX11" fmla="*/ 4234153 w 4272784"/>
              <a:gd name="connsiteY11" fmla="*/ 450850 h 6858000"/>
              <a:gd name="connsiteX12" fmla="*/ 4249270 w 4272784"/>
              <a:gd name="connsiteY12" fmla="*/ 496887 h 6858000"/>
              <a:gd name="connsiteX13" fmla="*/ 4261027 w 4272784"/>
              <a:gd name="connsiteY13" fmla="*/ 546100 h 6858000"/>
              <a:gd name="connsiteX14" fmla="*/ 4269425 w 4272784"/>
              <a:gd name="connsiteY14" fmla="*/ 606425 h 6858000"/>
              <a:gd name="connsiteX15" fmla="*/ 4272784 w 4272784"/>
              <a:gd name="connsiteY15" fmla="*/ 673100 h 6858000"/>
              <a:gd name="connsiteX16" fmla="*/ 4269425 w 4272784"/>
              <a:gd name="connsiteY16" fmla="*/ 744537 h 6858000"/>
              <a:gd name="connsiteX17" fmla="*/ 4261027 w 4272784"/>
              <a:gd name="connsiteY17" fmla="*/ 801687 h 6858000"/>
              <a:gd name="connsiteX18" fmla="*/ 4249270 w 4272784"/>
              <a:gd name="connsiteY18" fmla="*/ 854075 h 6858000"/>
              <a:gd name="connsiteX19" fmla="*/ 4234153 w 4272784"/>
              <a:gd name="connsiteY19" fmla="*/ 901700 h 6858000"/>
              <a:gd name="connsiteX20" fmla="*/ 4217357 w 4272784"/>
              <a:gd name="connsiteY20" fmla="*/ 942975 h 6858000"/>
              <a:gd name="connsiteX21" fmla="*/ 4197202 w 4272784"/>
              <a:gd name="connsiteY21" fmla="*/ 981075 h 6858000"/>
              <a:gd name="connsiteX22" fmla="*/ 4177047 w 4272784"/>
              <a:gd name="connsiteY22" fmla="*/ 1017587 h 6858000"/>
              <a:gd name="connsiteX23" fmla="*/ 4156892 w 4272784"/>
              <a:gd name="connsiteY23" fmla="*/ 1055687 h 6858000"/>
              <a:gd name="connsiteX24" fmla="*/ 4138416 w 4272784"/>
              <a:gd name="connsiteY24" fmla="*/ 1095375 h 6858000"/>
              <a:gd name="connsiteX25" fmla="*/ 4119940 w 4272784"/>
              <a:gd name="connsiteY25" fmla="*/ 1136650 h 6858000"/>
              <a:gd name="connsiteX26" fmla="*/ 4104825 w 4272784"/>
              <a:gd name="connsiteY26" fmla="*/ 1182687 h 6858000"/>
              <a:gd name="connsiteX27" fmla="*/ 4094747 w 4272784"/>
              <a:gd name="connsiteY27" fmla="*/ 1235075 h 6858000"/>
              <a:gd name="connsiteX28" fmla="*/ 4084669 w 4272784"/>
              <a:gd name="connsiteY28" fmla="*/ 1295400 h 6858000"/>
              <a:gd name="connsiteX29" fmla="*/ 4082989 w 4272784"/>
              <a:gd name="connsiteY29" fmla="*/ 1363662 h 6858000"/>
              <a:gd name="connsiteX30" fmla="*/ 4084669 w 4272784"/>
              <a:gd name="connsiteY30" fmla="*/ 1431925 h 6858000"/>
              <a:gd name="connsiteX31" fmla="*/ 4094747 w 4272784"/>
              <a:gd name="connsiteY31" fmla="*/ 1492250 h 6858000"/>
              <a:gd name="connsiteX32" fmla="*/ 4104825 w 4272784"/>
              <a:gd name="connsiteY32" fmla="*/ 1544637 h 6858000"/>
              <a:gd name="connsiteX33" fmla="*/ 4119940 w 4272784"/>
              <a:gd name="connsiteY33" fmla="*/ 1589087 h 6858000"/>
              <a:gd name="connsiteX34" fmla="*/ 4138416 w 4272784"/>
              <a:gd name="connsiteY34" fmla="*/ 1631950 h 6858000"/>
              <a:gd name="connsiteX35" fmla="*/ 4156892 w 4272784"/>
              <a:gd name="connsiteY35" fmla="*/ 1671637 h 6858000"/>
              <a:gd name="connsiteX36" fmla="*/ 4177047 w 4272784"/>
              <a:gd name="connsiteY36" fmla="*/ 1708150 h 6858000"/>
              <a:gd name="connsiteX37" fmla="*/ 4197202 w 4272784"/>
              <a:gd name="connsiteY37" fmla="*/ 1743075 h 6858000"/>
              <a:gd name="connsiteX38" fmla="*/ 4217357 w 4272784"/>
              <a:gd name="connsiteY38" fmla="*/ 1782762 h 6858000"/>
              <a:gd name="connsiteX39" fmla="*/ 4234153 w 4272784"/>
              <a:gd name="connsiteY39" fmla="*/ 1824037 h 6858000"/>
              <a:gd name="connsiteX40" fmla="*/ 4249270 w 4272784"/>
              <a:gd name="connsiteY40" fmla="*/ 1870075 h 6858000"/>
              <a:gd name="connsiteX41" fmla="*/ 4261027 w 4272784"/>
              <a:gd name="connsiteY41" fmla="*/ 1922462 h 6858000"/>
              <a:gd name="connsiteX42" fmla="*/ 4269425 w 4272784"/>
              <a:gd name="connsiteY42" fmla="*/ 1982787 h 6858000"/>
              <a:gd name="connsiteX43" fmla="*/ 4272784 w 4272784"/>
              <a:gd name="connsiteY43" fmla="*/ 2051050 h 6858000"/>
              <a:gd name="connsiteX44" fmla="*/ 4269425 w 4272784"/>
              <a:gd name="connsiteY44" fmla="*/ 2119312 h 6858000"/>
              <a:gd name="connsiteX45" fmla="*/ 4261027 w 4272784"/>
              <a:gd name="connsiteY45" fmla="*/ 2179637 h 6858000"/>
              <a:gd name="connsiteX46" fmla="*/ 4249270 w 4272784"/>
              <a:gd name="connsiteY46" fmla="*/ 2232025 h 6858000"/>
              <a:gd name="connsiteX47" fmla="*/ 4234153 w 4272784"/>
              <a:gd name="connsiteY47" fmla="*/ 2278062 h 6858000"/>
              <a:gd name="connsiteX48" fmla="*/ 4217357 w 4272784"/>
              <a:gd name="connsiteY48" fmla="*/ 2319337 h 6858000"/>
              <a:gd name="connsiteX49" fmla="*/ 4197202 w 4272784"/>
              <a:gd name="connsiteY49" fmla="*/ 2359025 h 6858000"/>
              <a:gd name="connsiteX50" fmla="*/ 4177047 w 4272784"/>
              <a:gd name="connsiteY50" fmla="*/ 2395537 h 6858000"/>
              <a:gd name="connsiteX51" fmla="*/ 4156892 w 4272784"/>
              <a:gd name="connsiteY51" fmla="*/ 2433637 h 6858000"/>
              <a:gd name="connsiteX52" fmla="*/ 4138416 w 4272784"/>
              <a:gd name="connsiteY52" fmla="*/ 2471737 h 6858000"/>
              <a:gd name="connsiteX53" fmla="*/ 4119940 w 4272784"/>
              <a:gd name="connsiteY53" fmla="*/ 2513012 h 6858000"/>
              <a:gd name="connsiteX54" fmla="*/ 4104825 w 4272784"/>
              <a:gd name="connsiteY54" fmla="*/ 2560637 h 6858000"/>
              <a:gd name="connsiteX55" fmla="*/ 4094747 w 4272784"/>
              <a:gd name="connsiteY55" fmla="*/ 2613025 h 6858000"/>
              <a:gd name="connsiteX56" fmla="*/ 4084669 w 4272784"/>
              <a:gd name="connsiteY56" fmla="*/ 2671762 h 6858000"/>
              <a:gd name="connsiteX57" fmla="*/ 4082989 w 4272784"/>
              <a:gd name="connsiteY57" fmla="*/ 2741612 h 6858000"/>
              <a:gd name="connsiteX58" fmla="*/ 4084669 w 4272784"/>
              <a:gd name="connsiteY58" fmla="*/ 2809875 h 6858000"/>
              <a:gd name="connsiteX59" fmla="*/ 4094747 w 4272784"/>
              <a:gd name="connsiteY59" fmla="*/ 2868612 h 6858000"/>
              <a:gd name="connsiteX60" fmla="*/ 4104825 w 4272784"/>
              <a:gd name="connsiteY60" fmla="*/ 2922587 h 6858000"/>
              <a:gd name="connsiteX61" fmla="*/ 4119940 w 4272784"/>
              <a:gd name="connsiteY61" fmla="*/ 2967037 h 6858000"/>
              <a:gd name="connsiteX62" fmla="*/ 4138416 w 4272784"/>
              <a:gd name="connsiteY62" fmla="*/ 3009900 h 6858000"/>
              <a:gd name="connsiteX63" fmla="*/ 4156892 w 4272784"/>
              <a:gd name="connsiteY63" fmla="*/ 3046412 h 6858000"/>
              <a:gd name="connsiteX64" fmla="*/ 4177047 w 4272784"/>
              <a:gd name="connsiteY64" fmla="*/ 3084512 h 6858000"/>
              <a:gd name="connsiteX65" fmla="*/ 4197202 w 4272784"/>
              <a:gd name="connsiteY65" fmla="*/ 3121025 h 6858000"/>
              <a:gd name="connsiteX66" fmla="*/ 4217357 w 4272784"/>
              <a:gd name="connsiteY66" fmla="*/ 3160712 h 6858000"/>
              <a:gd name="connsiteX67" fmla="*/ 4234153 w 4272784"/>
              <a:gd name="connsiteY67" fmla="*/ 3201987 h 6858000"/>
              <a:gd name="connsiteX68" fmla="*/ 4249270 w 4272784"/>
              <a:gd name="connsiteY68" fmla="*/ 3248025 h 6858000"/>
              <a:gd name="connsiteX69" fmla="*/ 4261027 w 4272784"/>
              <a:gd name="connsiteY69" fmla="*/ 3300412 h 6858000"/>
              <a:gd name="connsiteX70" fmla="*/ 4269425 w 4272784"/>
              <a:gd name="connsiteY70" fmla="*/ 3360737 h 6858000"/>
              <a:gd name="connsiteX71" fmla="*/ 4272784 w 4272784"/>
              <a:gd name="connsiteY71" fmla="*/ 3427412 h 6858000"/>
              <a:gd name="connsiteX72" fmla="*/ 4269425 w 4272784"/>
              <a:gd name="connsiteY72" fmla="*/ 3497262 h 6858000"/>
              <a:gd name="connsiteX73" fmla="*/ 4261027 w 4272784"/>
              <a:gd name="connsiteY73" fmla="*/ 3557587 h 6858000"/>
              <a:gd name="connsiteX74" fmla="*/ 4249270 w 4272784"/>
              <a:gd name="connsiteY74" fmla="*/ 3609975 h 6858000"/>
              <a:gd name="connsiteX75" fmla="*/ 4234153 w 4272784"/>
              <a:gd name="connsiteY75" fmla="*/ 3656012 h 6858000"/>
              <a:gd name="connsiteX76" fmla="*/ 4217357 w 4272784"/>
              <a:gd name="connsiteY76" fmla="*/ 3697287 h 6858000"/>
              <a:gd name="connsiteX77" fmla="*/ 4197202 w 4272784"/>
              <a:gd name="connsiteY77" fmla="*/ 3736975 h 6858000"/>
              <a:gd name="connsiteX78" fmla="*/ 4156892 w 4272784"/>
              <a:gd name="connsiteY78" fmla="*/ 3811587 h 6858000"/>
              <a:gd name="connsiteX79" fmla="*/ 4138416 w 4272784"/>
              <a:gd name="connsiteY79" fmla="*/ 3848100 h 6858000"/>
              <a:gd name="connsiteX80" fmla="*/ 4119940 w 4272784"/>
              <a:gd name="connsiteY80" fmla="*/ 3890962 h 6858000"/>
              <a:gd name="connsiteX81" fmla="*/ 4104825 w 4272784"/>
              <a:gd name="connsiteY81" fmla="*/ 3935412 h 6858000"/>
              <a:gd name="connsiteX82" fmla="*/ 4094747 w 4272784"/>
              <a:gd name="connsiteY82" fmla="*/ 3987800 h 6858000"/>
              <a:gd name="connsiteX83" fmla="*/ 4084669 w 4272784"/>
              <a:gd name="connsiteY83" fmla="*/ 4048125 h 6858000"/>
              <a:gd name="connsiteX84" fmla="*/ 4082989 w 4272784"/>
              <a:gd name="connsiteY84" fmla="*/ 4116387 h 6858000"/>
              <a:gd name="connsiteX85" fmla="*/ 4084669 w 4272784"/>
              <a:gd name="connsiteY85" fmla="*/ 4186237 h 6858000"/>
              <a:gd name="connsiteX86" fmla="*/ 4094747 w 4272784"/>
              <a:gd name="connsiteY86" fmla="*/ 4244975 h 6858000"/>
              <a:gd name="connsiteX87" fmla="*/ 4104825 w 4272784"/>
              <a:gd name="connsiteY87" fmla="*/ 4297362 h 6858000"/>
              <a:gd name="connsiteX88" fmla="*/ 4119940 w 4272784"/>
              <a:gd name="connsiteY88" fmla="*/ 4343400 h 6858000"/>
              <a:gd name="connsiteX89" fmla="*/ 4138416 w 4272784"/>
              <a:gd name="connsiteY89" fmla="*/ 4386262 h 6858000"/>
              <a:gd name="connsiteX90" fmla="*/ 4156892 w 4272784"/>
              <a:gd name="connsiteY90" fmla="*/ 4424362 h 6858000"/>
              <a:gd name="connsiteX91" fmla="*/ 4197202 w 4272784"/>
              <a:gd name="connsiteY91" fmla="*/ 4498975 h 6858000"/>
              <a:gd name="connsiteX92" fmla="*/ 4217357 w 4272784"/>
              <a:gd name="connsiteY92" fmla="*/ 4537075 h 6858000"/>
              <a:gd name="connsiteX93" fmla="*/ 4234153 w 4272784"/>
              <a:gd name="connsiteY93" fmla="*/ 4579937 h 6858000"/>
              <a:gd name="connsiteX94" fmla="*/ 4249270 w 4272784"/>
              <a:gd name="connsiteY94" fmla="*/ 4625975 h 6858000"/>
              <a:gd name="connsiteX95" fmla="*/ 4261027 w 4272784"/>
              <a:gd name="connsiteY95" fmla="*/ 4678362 h 6858000"/>
              <a:gd name="connsiteX96" fmla="*/ 4269425 w 4272784"/>
              <a:gd name="connsiteY96" fmla="*/ 4738687 h 6858000"/>
              <a:gd name="connsiteX97" fmla="*/ 4272784 w 4272784"/>
              <a:gd name="connsiteY97" fmla="*/ 4806950 h 6858000"/>
              <a:gd name="connsiteX98" fmla="*/ 4269425 w 4272784"/>
              <a:gd name="connsiteY98" fmla="*/ 4875212 h 6858000"/>
              <a:gd name="connsiteX99" fmla="*/ 4261027 w 4272784"/>
              <a:gd name="connsiteY99" fmla="*/ 4935537 h 6858000"/>
              <a:gd name="connsiteX100" fmla="*/ 4249270 w 4272784"/>
              <a:gd name="connsiteY100" fmla="*/ 4987925 h 6858000"/>
              <a:gd name="connsiteX101" fmla="*/ 4234153 w 4272784"/>
              <a:gd name="connsiteY101" fmla="*/ 5033962 h 6858000"/>
              <a:gd name="connsiteX102" fmla="*/ 4217357 w 4272784"/>
              <a:gd name="connsiteY102" fmla="*/ 5075237 h 6858000"/>
              <a:gd name="connsiteX103" fmla="*/ 4197202 w 4272784"/>
              <a:gd name="connsiteY103" fmla="*/ 5114925 h 6858000"/>
              <a:gd name="connsiteX104" fmla="*/ 4177047 w 4272784"/>
              <a:gd name="connsiteY104" fmla="*/ 5149850 h 6858000"/>
              <a:gd name="connsiteX105" fmla="*/ 4156892 w 4272784"/>
              <a:gd name="connsiteY105" fmla="*/ 5186362 h 6858000"/>
              <a:gd name="connsiteX106" fmla="*/ 4138416 w 4272784"/>
              <a:gd name="connsiteY106" fmla="*/ 5226050 h 6858000"/>
              <a:gd name="connsiteX107" fmla="*/ 4119940 w 4272784"/>
              <a:gd name="connsiteY107" fmla="*/ 5268912 h 6858000"/>
              <a:gd name="connsiteX108" fmla="*/ 4104825 w 4272784"/>
              <a:gd name="connsiteY108" fmla="*/ 5313362 h 6858000"/>
              <a:gd name="connsiteX109" fmla="*/ 4094747 w 4272784"/>
              <a:gd name="connsiteY109" fmla="*/ 5365750 h 6858000"/>
              <a:gd name="connsiteX110" fmla="*/ 4084669 w 4272784"/>
              <a:gd name="connsiteY110" fmla="*/ 5426075 h 6858000"/>
              <a:gd name="connsiteX111" fmla="*/ 4082989 w 4272784"/>
              <a:gd name="connsiteY111" fmla="*/ 5494337 h 6858000"/>
              <a:gd name="connsiteX112" fmla="*/ 4084669 w 4272784"/>
              <a:gd name="connsiteY112" fmla="*/ 5562600 h 6858000"/>
              <a:gd name="connsiteX113" fmla="*/ 4094747 w 4272784"/>
              <a:gd name="connsiteY113" fmla="*/ 5622925 h 6858000"/>
              <a:gd name="connsiteX114" fmla="*/ 4104825 w 4272784"/>
              <a:gd name="connsiteY114" fmla="*/ 5675312 h 6858000"/>
              <a:gd name="connsiteX115" fmla="*/ 4119940 w 4272784"/>
              <a:gd name="connsiteY115" fmla="*/ 5721350 h 6858000"/>
              <a:gd name="connsiteX116" fmla="*/ 4138416 w 4272784"/>
              <a:gd name="connsiteY116" fmla="*/ 5762625 h 6858000"/>
              <a:gd name="connsiteX117" fmla="*/ 4156892 w 4272784"/>
              <a:gd name="connsiteY117" fmla="*/ 5802312 h 6858000"/>
              <a:gd name="connsiteX118" fmla="*/ 4177047 w 4272784"/>
              <a:gd name="connsiteY118" fmla="*/ 5840412 h 6858000"/>
              <a:gd name="connsiteX119" fmla="*/ 4197202 w 4272784"/>
              <a:gd name="connsiteY119" fmla="*/ 5876925 h 6858000"/>
              <a:gd name="connsiteX120" fmla="*/ 4217357 w 4272784"/>
              <a:gd name="connsiteY120" fmla="*/ 5915025 h 6858000"/>
              <a:gd name="connsiteX121" fmla="*/ 4234153 w 4272784"/>
              <a:gd name="connsiteY121" fmla="*/ 5956300 h 6858000"/>
              <a:gd name="connsiteX122" fmla="*/ 4249270 w 4272784"/>
              <a:gd name="connsiteY122" fmla="*/ 6003925 h 6858000"/>
              <a:gd name="connsiteX123" fmla="*/ 4261027 w 4272784"/>
              <a:gd name="connsiteY123" fmla="*/ 6056312 h 6858000"/>
              <a:gd name="connsiteX124" fmla="*/ 4269425 w 4272784"/>
              <a:gd name="connsiteY124" fmla="*/ 6113462 h 6858000"/>
              <a:gd name="connsiteX125" fmla="*/ 4272784 w 4272784"/>
              <a:gd name="connsiteY125" fmla="*/ 6183312 h 6858000"/>
              <a:gd name="connsiteX126" fmla="*/ 4269425 w 4272784"/>
              <a:gd name="connsiteY126" fmla="*/ 6251575 h 6858000"/>
              <a:gd name="connsiteX127" fmla="*/ 4261027 w 4272784"/>
              <a:gd name="connsiteY127" fmla="*/ 6311900 h 6858000"/>
              <a:gd name="connsiteX128" fmla="*/ 4249270 w 4272784"/>
              <a:gd name="connsiteY128" fmla="*/ 6361112 h 6858000"/>
              <a:gd name="connsiteX129" fmla="*/ 4234153 w 4272784"/>
              <a:gd name="connsiteY129" fmla="*/ 6407150 h 6858000"/>
              <a:gd name="connsiteX130" fmla="*/ 4217357 w 4272784"/>
              <a:gd name="connsiteY130" fmla="*/ 6448425 h 6858000"/>
              <a:gd name="connsiteX131" fmla="*/ 4198882 w 4272784"/>
              <a:gd name="connsiteY131" fmla="*/ 6488112 h 6858000"/>
              <a:gd name="connsiteX132" fmla="*/ 4180406 w 4272784"/>
              <a:gd name="connsiteY132" fmla="*/ 6523037 h 6858000"/>
              <a:gd name="connsiteX133" fmla="*/ 4160251 w 4272784"/>
              <a:gd name="connsiteY133" fmla="*/ 6561137 h 6858000"/>
              <a:gd name="connsiteX134" fmla="*/ 4140096 w 4272784"/>
              <a:gd name="connsiteY134" fmla="*/ 6597650 h 6858000"/>
              <a:gd name="connsiteX135" fmla="*/ 4123300 w 4272784"/>
              <a:gd name="connsiteY135" fmla="*/ 6640512 h 6858000"/>
              <a:gd name="connsiteX136" fmla="*/ 4106504 w 4272784"/>
              <a:gd name="connsiteY136" fmla="*/ 6683375 h 6858000"/>
              <a:gd name="connsiteX137" fmla="*/ 4096426 w 4272784"/>
              <a:gd name="connsiteY137" fmla="*/ 6735762 h 6858000"/>
              <a:gd name="connsiteX138" fmla="*/ 4088029 w 4272784"/>
              <a:gd name="connsiteY138" fmla="*/ 6791325 h 6858000"/>
              <a:gd name="connsiteX139" fmla="*/ 4082989 w 4272784"/>
              <a:gd name="connsiteY139" fmla="*/ 6858000 h 6858000"/>
              <a:gd name="connsiteX140" fmla="*/ 0 w 4272784"/>
              <a:gd name="connsiteY14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4272784" h="6858000">
                <a:moveTo>
                  <a:pt x="0" y="0"/>
                </a:moveTo>
                <a:lnTo>
                  <a:pt x="4082989" y="0"/>
                </a:lnTo>
                <a:lnTo>
                  <a:pt x="4088029" y="66675"/>
                </a:lnTo>
                <a:lnTo>
                  <a:pt x="4096426" y="122237"/>
                </a:lnTo>
                <a:lnTo>
                  <a:pt x="4106504" y="174625"/>
                </a:lnTo>
                <a:lnTo>
                  <a:pt x="4123300" y="217487"/>
                </a:lnTo>
                <a:lnTo>
                  <a:pt x="4140096" y="260350"/>
                </a:lnTo>
                <a:lnTo>
                  <a:pt x="4160251" y="296862"/>
                </a:lnTo>
                <a:lnTo>
                  <a:pt x="4180406" y="334962"/>
                </a:lnTo>
                <a:lnTo>
                  <a:pt x="4198882" y="369887"/>
                </a:lnTo>
                <a:lnTo>
                  <a:pt x="4217357" y="409575"/>
                </a:lnTo>
                <a:lnTo>
                  <a:pt x="4234153" y="450850"/>
                </a:lnTo>
                <a:lnTo>
                  <a:pt x="4249270" y="496887"/>
                </a:lnTo>
                <a:lnTo>
                  <a:pt x="4261027" y="546100"/>
                </a:lnTo>
                <a:lnTo>
                  <a:pt x="4269425" y="606425"/>
                </a:lnTo>
                <a:lnTo>
                  <a:pt x="4272784" y="673100"/>
                </a:lnTo>
                <a:lnTo>
                  <a:pt x="4269425" y="744537"/>
                </a:lnTo>
                <a:lnTo>
                  <a:pt x="4261027" y="801687"/>
                </a:lnTo>
                <a:lnTo>
                  <a:pt x="4249270" y="854075"/>
                </a:lnTo>
                <a:lnTo>
                  <a:pt x="4234153" y="901700"/>
                </a:lnTo>
                <a:lnTo>
                  <a:pt x="4217357" y="942975"/>
                </a:lnTo>
                <a:lnTo>
                  <a:pt x="4197202" y="981075"/>
                </a:lnTo>
                <a:lnTo>
                  <a:pt x="4177047" y="1017587"/>
                </a:lnTo>
                <a:lnTo>
                  <a:pt x="4156892" y="1055687"/>
                </a:lnTo>
                <a:lnTo>
                  <a:pt x="4138416" y="1095375"/>
                </a:lnTo>
                <a:lnTo>
                  <a:pt x="4119940" y="1136650"/>
                </a:lnTo>
                <a:lnTo>
                  <a:pt x="4104825" y="1182687"/>
                </a:lnTo>
                <a:lnTo>
                  <a:pt x="4094747" y="1235075"/>
                </a:lnTo>
                <a:lnTo>
                  <a:pt x="4084669" y="1295400"/>
                </a:lnTo>
                <a:lnTo>
                  <a:pt x="4082989" y="1363662"/>
                </a:lnTo>
                <a:lnTo>
                  <a:pt x="4084669" y="1431925"/>
                </a:lnTo>
                <a:lnTo>
                  <a:pt x="4094747" y="1492250"/>
                </a:lnTo>
                <a:lnTo>
                  <a:pt x="4104825" y="1544637"/>
                </a:lnTo>
                <a:lnTo>
                  <a:pt x="4119940" y="1589087"/>
                </a:lnTo>
                <a:lnTo>
                  <a:pt x="4138416" y="1631950"/>
                </a:lnTo>
                <a:lnTo>
                  <a:pt x="4156892" y="1671637"/>
                </a:lnTo>
                <a:lnTo>
                  <a:pt x="4177047" y="1708150"/>
                </a:lnTo>
                <a:lnTo>
                  <a:pt x="4197202" y="1743075"/>
                </a:lnTo>
                <a:lnTo>
                  <a:pt x="4217357" y="1782762"/>
                </a:lnTo>
                <a:lnTo>
                  <a:pt x="4234153" y="1824037"/>
                </a:lnTo>
                <a:lnTo>
                  <a:pt x="4249270" y="1870075"/>
                </a:lnTo>
                <a:lnTo>
                  <a:pt x="4261027" y="1922462"/>
                </a:lnTo>
                <a:lnTo>
                  <a:pt x="4269425" y="1982787"/>
                </a:lnTo>
                <a:lnTo>
                  <a:pt x="4272784" y="2051050"/>
                </a:lnTo>
                <a:lnTo>
                  <a:pt x="4269425" y="2119312"/>
                </a:lnTo>
                <a:lnTo>
                  <a:pt x="4261027" y="2179637"/>
                </a:lnTo>
                <a:lnTo>
                  <a:pt x="4249270" y="2232025"/>
                </a:lnTo>
                <a:lnTo>
                  <a:pt x="4234153" y="2278062"/>
                </a:lnTo>
                <a:lnTo>
                  <a:pt x="4217357" y="2319337"/>
                </a:lnTo>
                <a:lnTo>
                  <a:pt x="4197202" y="2359025"/>
                </a:lnTo>
                <a:lnTo>
                  <a:pt x="4177047" y="2395537"/>
                </a:lnTo>
                <a:lnTo>
                  <a:pt x="4156892" y="2433637"/>
                </a:lnTo>
                <a:lnTo>
                  <a:pt x="4138416" y="2471737"/>
                </a:lnTo>
                <a:lnTo>
                  <a:pt x="4119940" y="2513012"/>
                </a:lnTo>
                <a:lnTo>
                  <a:pt x="4104825" y="2560637"/>
                </a:lnTo>
                <a:lnTo>
                  <a:pt x="4094747" y="2613025"/>
                </a:lnTo>
                <a:lnTo>
                  <a:pt x="4084669" y="2671762"/>
                </a:lnTo>
                <a:lnTo>
                  <a:pt x="4082989" y="2741612"/>
                </a:lnTo>
                <a:lnTo>
                  <a:pt x="4084669" y="2809875"/>
                </a:lnTo>
                <a:lnTo>
                  <a:pt x="4094747" y="2868612"/>
                </a:lnTo>
                <a:lnTo>
                  <a:pt x="4104825" y="2922587"/>
                </a:lnTo>
                <a:lnTo>
                  <a:pt x="4119940" y="2967037"/>
                </a:lnTo>
                <a:lnTo>
                  <a:pt x="4138416" y="3009900"/>
                </a:lnTo>
                <a:lnTo>
                  <a:pt x="4156892" y="3046412"/>
                </a:lnTo>
                <a:lnTo>
                  <a:pt x="4177047" y="3084512"/>
                </a:lnTo>
                <a:lnTo>
                  <a:pt x="4197202" y="3121025"/>
                </a:lnTo>
                <a:lnTo>
                  <a:pt x="4217357" y="3160712"/>
                </a:lnTo>
                <a:lnTo>
                  <a:pt x="4234153" y="3201987"/>
                </a:lnTo>
                <a:lnTo>
                  <a:pt x="4249270" y="3248025"/>
                </a:lnTo>
                <a:lnTo>
                  <a:pt x="4261027" y="3300412"/>
                </a:lnTo>
                <a:lnTo>
                  <a:pt x="4269425" y="3360737"/>
                </a:lnTo>
                <a:lnTo>
                  <a:pt x="4272784" y="3427412"/>
                </a:lnTo>
                <a:lnTo>
                  <a:pt x="4269425" y="3497262"/>
                </a:lnTo>
                <a:lnTo>
                  <a:pt x="4261027" y="3557587"/>
                </a:lnTo>
                <a:lnTo>
                  <a:pt x="4249270" y="3609975"/>
                </a:lnTo>
                <a:lnTo>
                  <a:pt x="4234153" y="3656012"/>
                </a:lnTo>
                <a:lnTo>
                  <a:pt x="4217357" y="3697287"/>
                </a:lnTo>
                <a:lnTo>
                  <a:pt x="4197202" y="3736975"/>
                </a:lnTo>
                <a:lnTo>
                  <a:pt x="4156892" y="3811587"/>
                </a:lnTo>
                <a:lnTo>
                  <a:pt x="4138416" y="3848100"/>
                </a:lnTo>
                <a:lnTo>
                  <a:pt x="4119940" y="3890962"/>
                </a:lnTo>
                <a:lnTo>
                  <a:pt x="4104825" y="3935412"/>
                </a:lnTo>
                <a:lnTo>
                  <a:pt x="4094747" y="3987800"/>
                </a:lnTo>
                <a:lnTo>
                  <a:pt x="4084669" y="4048125"/>
                </a:lnTo>
                <a:lnTo>
                  <a:pt x="4082989" y="4116387"/>
                </a:lnTo>
                <a:lnTo>
                  <a:pt x="4084669" y="4186237"/>
                </a:lnTo>
                <a:lnTo>
                  <a:pt x="4094747" y="4244975"/>
                </a:lnTo>
                <a:lnTo>
                  <a:pt x="4104825" y="4297362"/>
                </a:lnTo>
                <a:lnTo>
                  <a:pt x="4119940" y="4343400"/>
                </a:lnTo>
                <a:lnTo>
                  <a:pt x="4138416" y="4386262"/>
                </a:lnTo>
                <a:lnTo>
                  <a:pt x="4156892" y="4424362"/>
                </a:lnTo>
                <a:lnTo>
                  <a:pt x="4197202" y="4498975"/>
                </a:lnTo>
                <a:lnTo>
                  <a:pt x="4217357" y="4537075"/>
                </a:lnTo>
                <a:lnTo>
                  <a:pt x="4234153" y="4579937"/>
                </a:lnTo>
                <a:lnTo>
                  <a:pt x="4249270" y="4625975"/>
                </a:lnTo>
                <a:lnTo>
                  <a:pt x="4261027" y="4678362"/>
                </a:lnTo>
                <a:lnTo>
                  <a:pt x="4269425" y="4738687"/>
                </a:lnTo>
                <a:lnTo>
                  <a:pt x="4272784" y="4806950"/>
                </a:lnTo>
                <a:lnTo>
                  <a:pt x="4269425" y="4875212"/>
                </a:lnTo>
                <a:lnTo>
                  <a:pt x="4261027" y="4935537"/>
                </a:lnTo>
                <a:lnTo>
                  <a:pt x="4249270" y="4987925"/>
                </a:lnTo>
                <a:lnTo>
                  <a:pt x="4234153" y="5033962"/>
                </a:lnTo>
                <a:lnTo>
                  <a:pt x="4217357" y="5075237"/>
                </a:lnTo>
                <a:lnTo>
                  <a:pt x="4197202" y="5114925"/>
                </a:lnTo>
                <a:lnTo>
                  <a:pt x="4177047" y="5149850"/>
                </a:lnTo>
                <a:lnTo>
                  <a:pt x="4156892" y="5186362"/>
                </a:lnTo>
                <a:lnTo>
                  <a:pt x="4138416" y="5226050"/>
                </a:lnTo>
                <a:lnTo>
                  <a:pt x="4119940" y="5268912"/>
                </a:lnTo>
                <a:lnTo>
                  <a:pt x="4104825" y="5313362"/>
                </a:lnTo>
                <a:lnTo>
                  <a:pt x="4094747" y="5365750"/>
                </a:lnTo>
                <a:lnTo>
                  <a:pt x="4084669" y="5426075"/>
                </a:lnTo>
                <a:lnTo>
                  <a:pt x="4082989" y="5494337"/>
                </a:lnTo>
                <a:lnTo>
                  <a:pt x="4084669" y="5562600"/>
                </a:lnTo>
                <a:lnTo>
                  <a:pt x="4094747" y="5622925"/>
                </a:lnTo>
                <a:lnTo>
                  <a:pt x="4104825" y="5675312"/>
                </a:lnTo>
                <a:lnTo>
                  <a:pt x="4119940" y="5721350"/>
                </a:lnTo>
                <a:lnTo>
                  <a:pt x="4138416" y="5762625"/>
                </a:lnTo>
                <a:lnTo>
                  <a:pt x="4156892" y="5802312"/>
                </a:lnTo>
                <a:lnTo>
                  <a:pt x="4177047" y="5840412"/>
                </a:lnTo>
                <a:lnTo>
                  <a:pt x="4197202" y="5876925"/>
                </a:lnTo>
                <a:lnTo>
                  <a:pt x="4217357" y="5915025"/>
                </a:lnTo>
                <a:lnTo>
                  <a:pt x="4234153" y="5956300"/>
                </a:lnTo>
                <a:lnTo>
                  <a:pt x="4249270" y="6003925"/>
                </a:lnTo>
                <a:lnTo>
                  <a:pt x="4261027" y="6056312"/>
                </a:lnTo>
                <a:lnTo>
                  <a:pt x="4269425" y="6113462"/>
                </a:lnTo>
                <a:lnTo>
                  <a:pt x="4272784" y="6183312"/>
                </a:lnTo>
                <a:lnTo>
                  <a:pt x="4269425" y="6251575"/>
                </a:lnTo>
                <a:lnTo>
                  <a:pt x="4261027" y="6311900"/>
                </a:lnTo>
                <a:lnTo>
                  <a:pt x="4249270" y="6361112"/>
                </a:lnTo>
                <a:lnTo>
                  <a:pt x="4234153" y="6407150"/>
                </a:lnTo>
                <a:lnTo>
                  <a:pt x="4217357" y="6448425"/>
                </a:lnTo>
                <a:lnTo>
                  <a:pt x="4198882" y="6488112"/>
                </a:lnTo>
                <a:lnTo>
                  <a:pt x="4180406" y="6523037"/>
                </a:lnTo>
                <a:lnTo>
                  <a:pt x="4160251" y="6561137"/>
                </a:lnTo>
                <a:lnTo>
                  <a:pt x="4140096" y="6597650"/>
                </a:lnTo>
                <a:lnTo>
                  <a:pt x="4123300" y="6640512"/>
                </a:lnTo>
                <a:lnTo>
                  <a:pt x="4106504" y="6683375"/>
                </a:lnTo>
                <a:lnTo>
                  <a:pt x="4096426" y="6735762"/>
                </a:lnTo>
                <a:lnTo>
                  <a:pt x="4088029" y="6791325"/>
                </a:lnTo>
                <a:lnTo>
                  <a:pt x="4082989" y="6858000"/>
                </a:lnTo>
                <a:lnTo>
                  <a:pt x="0" y="6858000"/>
                </a:lnTo>
                <a:close/>
              </a:path>
            </a:pathLst>
          </a:custGeom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909E572F-9CDC-4214-9D42-FF00176495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417162" cy="6858000"/>
          </a:xfrm>
          <a:custGeom>
            <a:avLst/>
            <a:gdLst>
              <a:gd name="connsiteX0" fmla="*/ 4417162 w 4417162"/>
              <a:gd name="connsiteY0" fmla="*/ 0 h 6858000"/>
              <a:gd name="connsiteX1" fmla="*/ 334174 w 4417162"/>
              <a:gd name="connsiteY1" fmla="*/ 0 h 6858000"/>
              <a:gd name="connsiteX2" fmla="*/ 334173 w 4417162"/>
              <a:gd name="connsiteY2" fmla="*/ 0 h 6858000"/>
              <a:gd name="connsiteX3" fmla="*/ 189795 w 4417162"/>
              <a:gd name="connsiteY3" fmla="*/ 0 h 6858000"/>
              <a:gd name="connsiteX4" fmla="*/ 184756 w 4417162"/>
              <a:gd name="connsiteY4" fmla="*/ 66675 h 6858000"/>
              <a:gd name="connsiteX5" fmla="*/ 176358 w 4417162"/>
              <a:gd name="connsiteY5" fmla="*/ 122237 h 6858000"/>
              <a:gd name="connsiteX6" fmla="*/ 166281 w 4417162"/>
              <a:gd name="connsiteY6" fmla="*/ 174625 h 6858000"/>
              <a:gd name="connsiteX7" fmla="*/ 149485 w 4417162"/>
              <a:gd name="connsiteY7" fmla="*/ 217487 h 6858000"/>
              <a:gd name="connsiteX8" fmla="*/ 132689 w 4417162"/>
              <a:gd name="connsiteY8" fmla="*/ 260350 h 6858000"/>
              <a:gd name="connsiteX9" fmla="*/ 112534 w 4417162"/>
              <a:gd name="connsiteY9" fmla="*/ 296862 h 6858000"/>
              <a:gd name="connsiteX10" fmla="*/ 92379 w 4417162"/>
              <a:gd name="connsiteY10" fmla="*/ 334962 h 6858000"/>
              <a:gd name="connsiteX11" fmla="*/ 73903 w 4417162"/>
              <a:gd name="connsiteY11" fmla="*/ 369887 h 6858000"/>
              <a:gd name="connsiteX12" fmla="*/ 55427 w 4417162"/>
              <a:gd name="connsiteY12" fmla="*/ 409575 h 6858000"/>
              <a:gd name="connsiteX13" fmla="*/ 38632 w 4417162"/>
              <a:gd name="connsiteY13" fmla="*/ 450850 h 6858000"/>
              <a:gd name="connsiteX14" fmla="*/ 23515 w 4417162"/>
              <a:gd name="connsiteY14" fmla="*/ 496887 h 6858000"/>
              <a:gd name="connsiteX15" fmla="*/ 11758 w 4417162"/>
              <a:gd name="connsiteY15" fmla="*/ 546100 h 6858000"/>
              <a:gd name="connsiteX16" fmla="*/ 3359 w 4417162"/>
              <a:gd name="connsiteY16" fmla="*/ 606425 h 6858000"/>
              <a:gd name="connsiteX17" fmla="*/ 0 w 4417162"/>
              <a:gd name="connsiteY17" fmla="*/ 673100 h 6858000"/>
              <a:gd name="connsiteX18" fmla="*/ 3359 w 4417162"/>
              <a:gd name="connsiteY18" fmla="*/ 744537 h 6858000"/>
              <a:gd name="connsiteX19" fmla="*/ 11758 w 4417162"/>
              <a:gd name="connsiteY19" fmla="*/ 801687 h 6858000"/>
              <a:gd name="connsiteX20" fmla="*/ 23515 w 4417162"/>
              <a:gd name="connsiteY20" fmla="*/ 854075 h 6858000"/>
              <a:gd name="connsiteX21" fmla="*/ 38632 w 4417162"/>
              <a:gd name="connsiteY21" fmla="*/ 901700 h 6858000"/>
              <a:gd name="connsiteX22" fmla="*/ 55427 w 4417162"/>
              <a:gd name="connsiteY22" fmla="*/ 942975 h 6858000"/>
              <a:gd name="connsiteX23" fmla="*/ 75583 w 4417162"/>
              <a:gd name="connsiteY23" fmla="*/ 981075 h 6858000"/>
              <a:gd name="connsiteX24" fmla="*/ 95738 w 4417162"/>
              <a:gd name="connsiteY24" fmla="*/ 1017587 h 6858000"/>
              <a:gd name="connsiteX25" fmla="*/ 115893 w 4417162"/>
              <a:gd name="connsiteY25" fmla="*/ 1055687 h 6858000"/>
              <a:gd name="connsiteX26" fmla="*/ 134368 w 4417162"/>
              <a:gd name="connsiteY26" fmla="*/ 1095375 h 6858000"/>
              <a:gd name="connsiteX27" fmla="*/ 152844 w 4417162"/>
              <a:gd name="connsiteY27" fmla="*/ 1136650 h 6858000"/>
              <a:gd name="connsiteX28" fmla="*/ 167960 w 4417162"/>
              <a:gd name="connsiteY28" fmla="*/ 1182687 h 6858000"/>
              <a:gd name="connsiteX29" fmla="*/ 178038 w 4417162"/>
              <a:gd name="connsiteY29" fmla="*/ 1235075 h 6858000"/>
              <a:gd name="connsiteX30" fmla="*/ 188115 w 4417162"/>
              <a:gd name="connsiteY30" fmla="*/ 1295400 h 6858000"/>
              <a:gd name="connsiteX31" fmla="*/ 189795 w 4417162"/>
              <a:gd name="connsiteY31" fmla="*/ 1363662 h 6858000"/>
              <a:gd name="connsiteX32" fmla="*/ 188115 w 4417162"/>
              <a:gd name="connsiteY32" fmla="*/ 1431925 h 6858000"/>
              <a:gd name="connsiteX33" fmla="*/ 178038 w 4417162"/>
              <a:gd name="connsiteY33" fmla="*/ 1492250 h 6858000"/>
              <a:gd name="connsiteX34" fmla="*/ 167960 w 4417162"/>
              <a:gd name="connsiteY34" fmla="*/ 1544637 h 6858000"/>
              <a:gd name="connsiteX35" fmla="*/ 152844 w 4417162"/>
              <a:gd name="connsiteY35" fmla="*/ 1589087 h 6858000"/>
              <a:gd name="connsiteX36" fmla="*/ 134368 w 4417162"/>
              <a:gd name="connsiteY36" fmla="*/ 1631950 h 6858000"/>
              <a:gd name="connsiteX37" fmla="*/ 115893 w 4417162"/>
              <a:gd name="connsiteY37" fmla="*/ 1671637 h 6858000"/>
              <a:gd name="connsiteX38" fmla="*/ 95738 w 4417162"/>
              <a:gd name="connsiteY38" fmla="*/ 1708150 h 6858000"/>
              <a:gd name="connsiteX39" fmla="*/ 75583 w 4417162"/>
              <a:gd name="connsiteY39" fmla="*/ 1743075 h 6858000"/>
              <a:gd name="connsiteX40" fmla="*/ 55427 w 4417162"/>
              <a:gd name="connsiteY40" fmla="*/ 1782762 h 6858000"/>
              <a:gd name="connsiteX41" fmla="*/ 38632 w 4417162"/>
              <a:gd name="connsiteY41" fmla="*/ 1824037 h 6858000"/>
              <a:gd name="connsiteX42" fmla="*/ 23515 w 4417162"/>
              <a:gd name="connsiteY42" fmla="*/ 1870075 h 6858000"/>
              <a:gd name="connsiteX43" fmla="*/ 11758 w 4417162"/>
              <a:gd name="connsiteY43" fmla="*/ 1922462 h 6858000"/>
              <a:gd name="connsiteX44" fmla="*/ 3359 w 4417162"/>
              <a:gd name="connsiteY44" fmla="*/ 1982787 h 6858000"/>
              <a:gd name="connsiteX45" fmla="*/ 0 w 4417162"/>
              <a:gd name="connsiteY45" fmla="*/ 2051050 h 6858000"/>
              <a:gd name="connsiteX46" fmla="*/ 3359 w 4417162"/>
              <a:gd name="connsiteY46" fmla="*/ 2119312 h 6858000"/>
              <a:gd name="connsiteX47" fmla="*/ 11758 w 4417162"/>
              <a:gd name="connsiteY47" fmla="*/ 2179637 h 6858000"/>
              <a:gd name="connsiteX48" fmla="*/ 23515 w 4417162"/>
              <a:gd name="connsiteY48" fmla="*/ 2232025 h 6858000"/>
              <a:gd name="connsiteX49" fmla="*/ 38632 w 4417162"/>
              <a:gd name="connsiteY49" fmla="*/ 2278062 h 6858000"/>
              <a:gd name="connsiteX50" fmla="*/ 55427 w 4417162"/>
              <a:gd name="connsiteY50" fmla="*/ 2319337 h 6858000"/>
              <a:gd name="connsiteX51" fmla="*/ 75583 w 4417162"/>
              <a:gd name="connsiteY51" fmla="*/ 2359025 h 6858000"/>
              <a:gd name="connsiteX52" fmla="*/ 95738 w 4417162"/>
              <a:gd name="connsiteY52" fmla="*/ 2395537 h 6858000"/>
              <a:gd name="connsiteX53" fmla="*/ 115893 w 4417162"/>
              <a:gd name="connsiteY53" fmla="*/ 2433637 h 6858000"/>
              <a:gd name="connsiteX54" fmla="*/ 134368 w 4417162"/>
              <a:gd name="connsiteY54" fmla="*/ 2471737 h 6858000"/>
              <a:gd name="connsiteX55" fmla="*/ 152844 w 4417162"/>
              <a:gd name="connsiteY55" fmla="*/ 2513012 h 6858000"/>
              <a:gd name="connsiteX56" fmla="*/ 167960 w 4417162"/>
              <a:gd name="connsiteY56" fmla="*/ 2560637 h 6858000"/>
              <a:gd name="connsiteX57" fmla="*/ 178038 w 4417162"/>
              <a:gd name="connsiteY57" fmla="*/ 2613025 h 6858000"/>
              <a:gd name="connsiteX58" fmla="*/ 188115 w 4417162"/>
              <a:gd name="connsiteY58" fmla="*/ 2671762 h 6858000"/>
              <a:gd name="connsiteX59" fmla="*/ 189795 w 4417162"/>
              <a:gd name="connsiteY59" fmla="*/ 2741612 h 6858000"/>
              <a:gd name="connsiteX60" fmla="*/ 188115 w 4417162"/>
              <a:gd name="connsiteY60" fmla="*/ 2809875 h 6858000"/>
              <a:gd name="connsiteX61" fmla="*/ 178038 w 4417162"/>
              <a:gd name="connsiteY61" fmla="*/ 2868612 h 6858000"/>
              <a:gd name="connsiteX62" fmla="*/ 167960 w 4417162"/>
              <a:gd name="connsiteY62" fmla="*/ 2922587 h 6858000"/>
              <a:gd name="connsiteX63" fmla="*/ 152844 w 4417162"/>
              <a:gd name="connsiteY63" fmla="*/ 2967037 h 6858000"/>
              <a:gd name="connsiteX64" fmla="*/ 134368 w 4417162"/>
              <a:gd name="connsiteY64" fmla="*/ 3009900 h 6858000"/>
              <a:gd name="connsiteX65" fmla="*/ 115893 w 4417162"/>
              <a:gd name="connsiteY65" fmla="*/ 3046412 h 6858000"/>
              <a:gd name="connsiteX66" fmla="*/ 95738 w 4417162"/>
              <a:gd name="connsiteY66" fmla="*/ 3084512 h 6858000"/>
              <a:gd name="connsiteX67" fmla="*/ 75583 w 4417162"/>
              <a:gd name="connsiteY67" fmla="*/ 3121025 h 6858000"/>
              <a:gd name="connsiteX68" fmla="*/ 55427 w 4417162"/>
              <a:gd name="connsiteY68" fmla="*/ 3160712 h 6858000"/>
              <a:gd name="connsiteX69" fmla="*/ 38632 w 4417162"/>
              <a:gd name="connsiteY69" fmla="*/ 3201987 h 6858000"/>
              <a:gd name="connsiteX70" fmla="*/ 23515 w 4417162"/>
              <a:gd name="connsiteY70" fmla="*/ 3248025 h 6858000"/>
              <a:gd name="connsiteX71" fmla="*/ 11758 w 4417162"/>
              <a:gd name="connsiteY71" fmla="*/ 3300412 h 6858000"/>
              <a:gd name="connsiteX72" fmla="*/ 3359 w 4417162"/>
              <a:gd name="connsiteY72" fmla="*/ 3360737 h 6858000"/>
              <a:gd name="connsiteX73" fmla="*/ 0 w 4417162"/>
              <a:gd name="connsiteY73" fmla="*/ 3427412 h 6858000"/>
              <a:gd name="connsiteX74" fmla="*/ 3359 w 4417162"/>
              <a:gd name="connsiteY74" fmla="*/ 3497262 h 6858000"/>
              <a:gd name="connsiteX75" fmla="*/ 11758 w 4417162"/>
              <a:gd name="connsiteY75" fmla="*/ 3557587 h 6858000"/>
              <a:gd name="connsiteX76" fmla="*/ 23515 w 4417162"/>
              <a:gd name="connsiteY76" fmla="*/ 3609975 h 6858000"/>
              <a:gd name="connsiteX77" fmla="*/ 38632 w 4417162"/>
              <a:gd name="connsiteY77" fmla="*/ 3656012 h 6858000"/>
              <a:gd name="connsiteX78" fmla="*/ 55427 w 4417162"/>
              <a:gd name="connsiteY78" fmla="*/ 3697287 h 6858000"/>
              <a:gd name="connsiteX79" fmla="*/ 75583 w 4417162"/>
              <a:gd name="connsiteY79" fmla="*/ 3736975 h 6858000"/>
              <a:gd name="connsiteX80" fmla="*/ 115893 w 4417162"/>
              <a:gd name="connsiteY80" fmla="*/ 3811587 h 6858000"/>
              <a:gd name="connsiteX81" fmla="*/ 134368 w 4417162"/>
              <a:gd name="connsiteY81" fmla="*/ 3848100 h 6858000"/>
              <a:gd name="connsiteX82" fmla="*/ 152844 w 4417162"/>
              <a:gd name="connsiteY82" fmla="*/ 3890962 h 6858000"/>
              <a:gd name="connsiteX83" fmla="*/ 167960 w 4417162"/>
              <a:gd name="connsiteY83" fmla="*/ 3935412 h 6858000"/>
              <a:gd name="connsiteX84" fmla="*/ 178038 w 4417162"/>
              <a:gd name="connsiteY84" fmla="*/ 3987800 h 6858000"/>
              <a:gd name="connsiteX85" fmla="*/ 188115 w 4417162"/>
              <a:gd name="connsiteY85" fmla="*/ 4048125 h 6858000"/>
              <a:gd name="connsiteX86" fmla="*/ 189795 w 4417162"/>
              <a:gd name="connsiteY86" fmla="*/ 4116387 h 6858000"/>
              <a:gd name="connsiteX87" fmla="*/ 188115 w 4417162"/>
              <a:gd name="connsiteY87" fmla="*/ 4186237 h 6858000"/>
              <a:gd name="connsiteX88" fmla="*/ 178038 w 4417162"/>
              <a:gd name="connsiteY88" fmla="*/ 4244975 h 6858000"/>
              <a:gd name="connsiteX89" fmla="*/ 167960 w 4417162"/>
              <a:gd name="connsiteY89" fmla="*/ 4297362 h 6858000"/>
              <a:gd name="connsiteX90" fmla="*/ 152844 w 4417162"/>
              <a:gd name="connsiteY90" fmla="*/ 4343400 h 6858000"/>
              <a:gd name="connsiteX91" fmla="*/ 134368 w 4417162"/>
              <a:gd name="connsiteY91" fmla="*/ 4386262 h 6858000"/>
              <a:gd name="connsiteX92" fmla="*/ 115893 w 4417162"/>
              <a:gd name="connsiteY92" fmla="*/ 4424362 h 6858000"/>
              <a:gd name="connsiteX93" fmla="*/ 75583 w 4417162"/>
              <a:gd name="connsiteY93" fmla="*/ 4498975 h 6858000"/>
              <a:gd name="connsiteX94" fmla="*/ 55427 w 4417162"/>
              <a:gd name="connsiteY94" fmla="*/ 4537075 h 6858000"/>
              <a:gd name="connsiteX95" fmla="*/ 38632 w 4417162"/>
              <a:gd name="connsiteY95" fmla="*/ 4579937 h 6858000"/>
              <a:gd name="connsiteX96" fmla="*/ 23515 w 4417162"/>
              <a:gd name="connsiteY96" fmla="*/ 4625975 h 6858000"/>
              <a:gd name="connsiteX97" fmla="*/ 11758 w 4417162"/>
              <a:gd name="connsiteY97" fmla="*/ 4678362 h 6858000"/>
              <a:gd name="connsiteX98" fmla="*/ 3359 w 4417162"/>
              <a:gd name="connsiteY98" fmla="*/ 4738687 h 6858000"/>
              <a:gd name="connsiteX99" fmla="*/ 0 w 4417162"/>
              <a:gd name="connsiteY99" fmla="*/ 4806950 h 6858000"/>
              <a:gd name="connsiteX100" fmla="*/ 3359 w 4417162"/>
              <a:gd name="connsiteY100" fmla="*/ 4875212 h 6858000"/>
              <a:gd name="connsiteX101" fmla="*/ 11758 w 4417162"/>
              <a:gd name="connsiteY101" fmla="*/ 4935537 h 6858000"/>
              <a:gd name="connsiteX102" fmla="*/ 23515 w 4417162"/>
              <a:gd name="connsiteY102" fmla="*/ 4987925 h 6858000"/>
              <a:gd name="connsiteX103" fmla="*/ 38632 w 4417162"/>
              <a:gd name="connsiteY103" fmla="*/ 5033962 h 6858000"/>
              <a:gd name="connsiteX104" fmla="*/ 55427 w 4417162"/>
              <a:gd name="connsiteY104" fmla="*/ 5075237 h 6858000"/>
              <a:gd name="connsiteX105" fmla="*/ 75583 w 4417162"/>
              <a:gd name="connsiteY105" fmla="*/ 5114925 h 6858000"/>
              <a:gd name="connsiteX106" fmla="*/ 95738 w 4417162"/>
              <a:gd name="connsiteY106" fmla="*/ 5149850 h 6858000"/>
              <a:gd name="connsiteX107" fmla="*/ 115893 w 4417162"/>
              <a:gd name="connsiteY107" fmla="*/ 5186362 h 6858000"/>
              <a:gd name="connsiteX108" fmla="*/ 134368 w 4417162"/>
              <a:gd name="connsiteY108" fmla="*/ 5226050 h 6858000"/>
              <a:gd name="connsiteX109" fmla="*/ 152844 w 4417162"/>
              <a:gd name="connsiteY109" fmla="*/ 5268912 h 6858000"/>
              <a:gd name="connsiteX110" fmla="*/ 167960 w 4417162"/>
              <a:gd name="connsiteY110" fmla="*/ 5313362 h 6858000"/>
              <a:gd name="connsiteX111" fmla="*/ 178038 w 4417162"/>
              <a:gd name="connsiteY111" fmla="*/ 5365750 h 6858000"/>
              <a:gd name="connsiteX112" fmla="*/ 188115 w 4417162"/>
              <a:gd name="connsiteY112" fmla="*/ 5426075 h 6858000"/>
              <a:gd name="connsiteX113" fmla="*/ 189795 w 4417162"/>
              <a:gd name="connsiteY113" fmla="*/ 5494337 h 6858000"/>
              <a:gd name="connsiteX114" fmla="*/ 188115 w 4417162"/>
              <a:gd name="connsiteY114" fmla="*/ 5562600 h 6858000"/>
              <a:gd name="connsiteX115" fmla="*/ 178038 w 4417162"/>
              <a:gd name="connsiteY115" fmla="*/ 5622925 h 6858000"/>
              <a:gd name="connsiteX116" fmla="*/ 167960 w 4417162"/>
              <a:gd name="connsiteY116" fmla="*/ 5675312 h 6858000"/>
              <a:gd name="connsiteX117" fmla="*/ 152844 w 4417162"/>
              <a:gd name="connsiteY117" fmla="*/ 5721350 h 6858000"/>
              <a:gd name="connsiteX118" fmla="*/ 134368 w 4417162"/>
              <a:gd name="connsiteY118" fmla="*/ 5762625 h 6858000"/>
              <a:gd name="connsiteX119" fmla="*/ 115893 w 4417162"/>
              <a:gd name="connsiteY119" fmla="*/ 5802312 h 6858000"/>
              <a:gd name="connsiteX120" fmla="*/ 95738 w 4417162"/>
              <a:gd name="connsiteY120" fmla="*/ 5840412 h 6858000"/>
              <a:gd name="connsiteX121" fmla="*/ 75583 w 4417162"/>
              <a:gd name="connsiteY121" fmla="*/ 5876925 h 6858000"/>
              <a:gd name="connsiteX122" fmla="*/ 55427 w 4417162"/>
              <a:gd name="connsiteY122" fmla="*/ 5915025 h 6858000"/>
              <a:gd name="connsiteX123" fmla="*/ 38632 w 4417162"/>
              <a:gd name="connsiteY123" fmla="*/ 5956300 h 6858000"/>
              <a:gd name="connsiteX124" fmla="*/ 23515 w 4417162"/>
              <a:gd name="connsiteY124" fmla="*/ 6003925 h 6858000"/>
              <a:gd name="connsiteX125" fmla="*/ 11758 w 4417162"/>
              <a:gd name="connsiteY125" fmla="*/ 6056312 h 6858000"/>
              <a:gd name="connsiteX126" fmla="*/ 3359 w 4417162"/>
              <a:gd name="connsiteY126" fmla="*/ 6113462 h 6858000"/>
              <a:gd name="connsiteX127" fmla="*/ 0 w 4417162"/>
              <a:gd name="connsiteY127" fmla="*/ 6183312 h 6858000"/>
              <a:gd name="connsiteX128" fmla="*/ 3359 w 4417162"/>
              <a:gd name="connsiteY128" fmla="*/ 6251575 h 6858000"/>
              <a:gd name="connsiteX129" fmla="*/ 11758 w 4417162"/>
              <a:gd name="connsiteY129" fmla="*/ 6311900 h 6858000"/>
              <a:gd name="connsiteX130" fmla="*/ 23515 w 4417162"/>
              <a:gd name="connsiteY130" fmla="*/ 6361112 h 6858000"/>
              <a:gd name="connsiteX131" fmla="*/ 38632 w 4417162"/>
              <a:gd name="connsiteY131" fmla="*/ 6407150 h 6858000"/>
              <a:gd name="connsiteX132" fmla="*/ 55427 w 4417162"/>
              <a:gd name="connsiteY132" fmla="*/ 6448425 h 6858000"/>
              <a:gd name="connsiteX133" fmla="*/ 73903 w 4417162"/>
              <a:gd name="connsiteY133" fmla="*/ 6488112 h 6858000"/>
              <a:gd name="connsiteX134" fmla="*/ 92379 w 4417162"/>
              <a:gd name="connsiteY134" fmla="*/ 6523037 h 6858000"/>
              <a:gd name="connsiteX135" fmla="*/ 112534 w 4417162"/>
              <a:gd name="connsiteY135" fmla="*/ 6561137 h 6858000"/>
              <a:gd name="connsiteX136" fmla="*/ 132689 w 4417162"/>
              <a:gd name="connsiteY136" fmla="*/ 6597650 h 6858000"/>
              <a:gd name="connsiteX137" fmla="*/ 149485 w 4417162"/>
              <a:gd name="connsiteY137" fmla="*/ 6640512 h 6858000"/>
              <a:gd name="connsiteX138" fmla="*/ 166281 w 4417162"/>
              <a:gd name="connsiteY138" fmla="*/ 6683375 h 6858000"/>
              <a:gd name="connsiteX139" fmla="*/ 176358 w 4417162"/>
              <a:gd name="connsiteY139" fmla="*/ 6735762 h 6858000"/>
              <a:gd name="connsiteX140" fmla="*/ 184756 w 4417162"/>
              <a:gd name="connsiteY140" fmla="*/ 6791325 h 6858000"/>
              <a:gd name="connsiteX141" fmla="*/ 189795 w 4417162"/>
              <a:gd name="connsiteY141" fmla="*/ 6858000 h 6858000"/>
              <a:gd name="connsiteX142" fmla="*/ 334173 w 4417162"/>
              <a:gd name="connsiteY142" fmla="*/ 6858000 h 6858000"/>
              <a:gd name="connsiteX143" fmla="*/ 334174 w 4417162"/>
              <a:gd name="connsiteY143" fmla="*/ 6858000 h 6858000"/>
              <a:gd name="connsiteX144" fmla="*/ 4417162 w 4417162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417162" h="6858000">
                <a:moveTo>
                  <a:pt x="4417162" y="0"/>
                </a:moveTo>
                <a:lnTo>
                  <a:pt x="334174" y="0"/>
                </a:lnTo>
                <a:lnTo>
                  <a:pt x="334173" y="0"/>
                </a:lnTo>
                <a:lnTo>
                  <a:pt x="189795" y="0"/>
                </a:lnTo>
                <a:lnTo>
                  <a:pt x="184756" y="66675"/>
                </a:lnTo>
                <a:lnTo>
                  <a:pt x="176358" y="122237"/>
                </a:lnTo>
                <a:lnTo>
                  <a:pt x="166281" y="174625"/>
                </a:lnTo>
                <a:lnTo>
                  <a:pt x="149485" y="217487"/>
                </a:lnTo>
                <a:lnTo>
                  <a:pt x="132689" y="260350"/>
                </a:lnTo>
                <a:lnTo>
                  <a:pt x="112534" y="296862"/>
                </a:lnTo>
                <a:lnTo>
                  <a:pt x="92379" y="334962"/>
                </a:lnTo>
                <a:lnTo>
                  <a:pt x="73903" y="369887"/>
                </a:lnTo>
                <a:lnTo>
                  <a:pt x="55427" y="409575"/>
                </a:lnTo>
                <a:lnTo>
                  <a:pt x="38632" y="450850"/>
                </a:lnTo>
                <a:lnTo>
                  <a:pt x="23515" y="496887"/>
                </a:lnTo>
                <a:lnTo>
                  <a:pt x="11758" y="546100"/>
                </a:lnTo>
                <a:lnTo>
                  <a:pt x="3359" y="606425"/>
                </a:lnTo>
                <a:lnTo>
                  <a:pt x="0" y="673100"/>
                </a:lnTo>
                <a:lnTo>
                  <a:pt x="3359" y="744537"/>
                </a:lnTo>
                <a:lnTo>
                  <a:pt x="11758" y="801687"/>
                </a:lnTo>
                <a:lnTo>
                  <a:pt x="23515" y="854075"/>
                </a:lnTo>
                <a:lnTo>
                  <a:pt x="38632" y="901700"/>
                </a:lnTo>
                <a:lnTo>
                  <a:pt x="55427" y="942975"/>
                </a:lnTo>
                <a:lnTo>
                  <a:pt x="75583" y="981075"/>
                </a:lnTo>
                <a:lnTo>
                  <a:pt x="95738" y="1017587"/>
                </a:lnTo>
                <a:lnTo>
                  <a:pt x="115893" y="1055687"/>
                </a:lnTo>
                <a:lnTo>
                  <a:pt x="134368" y="1095375"/>
                </a:lnTo>
                <a:lnTo>
                  <a:pt x="152844" y="1136650"/>
                </a:lnTo>
                <a:lnTo>
                  <a:pt x="167960" y="1182687"/>
                </a:lnTo>
                <a:lnTo>
                  <a:pt x="178038" y="1235075"/>
                </a:lnTo>
                <a:lnTo>
                  <a:pt x="188115" y="1295400"/>
                </a:lnTo>
                <a:lnTo>
                  <a:pt x="189795" y="1363662"/>
                </a:lnTo>
                <a:lnTo>
                  <a:pt x="188115" y="1431925"/>
                </a:lnTo>
                <a:lnTo>
                  <a:pt x="178038" y="1492250"/>
                </a:lnTo>
                <a:lnTo>
                  <a:pt x="167960" y="1544637"/>
                </a:lnTo>
                <a:lnTo>
                  <a:pt x="152844" y="1589087"/>
                </a:lnTo>
                <a:lnTo>
                  <a:pt x="134368" y="1631950"/>
                </a:lnTo>
                <a:lnTo>
                  <a:pt x="115893" y="1671637"/>
                </a:lnTo>
                <a:lnTo>
                  <a:pt x="95738" y="1708150"/>
                </a:lnTo>
                <a:lnTo>
                  <a:pt x="75583" y="1743075"/>
                </a:lnTo>
                <a:lnTo>
                  <a:pt x="55427" y="1782762"/>
                </a:lnTo>
                <a:lnTo>
                  <a:pt x="38632" y="1824037"/>
                </a:lnTo>
                <a:lnTo>
                  <a:pt x="23515" y="1870075"/>
                </a:lnTo>
                <a:lnTo>
                  <a:pt x="11758" y="1922462"/>
                </a:lnTo>
                <a:lnTo>
                  <a:pt x="3359" y="1982787"/>
                </a:lnTo>
                <a:lnTo>
                  <a:pt x="0" y="2051050"/>
                </a:lnTo>
                <a:lnTo>
                  <a:pt x="3359" y="2119312"/>
                </a:lnTo>
                <a:lnTo>
                  <a:pt x="11758" y="2179637"/>
                </a:lnTo>
                <a:lnTo>
                  <a:pt x="23515" y="2232025"/>
                </a:lnTo>
                <a:lnTo>
                  <a:pt x="38632" y="2278062"/>
                </a:lnTo>
                <a:lnTo>
                  <a:pt x="55427" y="2319337"/>
                </a:lnTo>
                <a:lnTo>
                  <a:pt x="75583" y="2359025"/>
                </a:lnTo>
                <a:lnTo>
                  <a:pt x="95738" y="2395537"/>
                </a:lnTo>
                <a:lnTo>
                  <a:pt x="115893" y="2433637"/>
                </a:lnTo>
                <a:lnTo>
                  <a:pt x="134368" y="2471737"/>
                </a:lnTo>
                <a:lnTo>
                  <a:pt x="152844" y="2513012"/>
                </a:lnTo>
                <a:lnTo>
                  <a:pt x="167960" y="2560637"/>
                </a:lnTo>
                <a:lnTo>
                  <a:pt x="178038" y="2613025"/>
                </a:lnTo>
                <a:lnTo>
                  <a:pt x="188115" y="2671762"/>
                </a:lnTo>
                <a:lnTo>
                  <a:pt x="189795" y="2741612"/>
                </a:lnTo>
                <a:lnTo>
                  <a:pt x="188115" y="2809875"/>
                </a:lnTo>
                <a:lnTo>
                  <a:pt x="178038" y="2868612"/>
                </a:lnTo>
                <a:lnTo>
                  <a:pt x="167960" y="2922587"/>
                </a:lnTo>
                <a:lnTo>
                  <a:pt x="152844" y="2967037"/>
                </a:lnTo>
                <a:lnTo>
                  <a:pt x="134368" y="3009900"/>
                </a:lnTo>
                <a:lnTo>
                  <a:pt x="115893" y="3046412"/>
                </a:lnTo>
                <a:lnTo>
                  <a:pt x="95738" y="3084512"/>
                </a:lnTo>
                <a:lnTo>
                  <a:pt x="75583" y="3121025"/>
                </a:lnTo>
                <a:lnTo>
                  <a:pt x="55427" y="3160712"/>
                </a:lnTo>
                <a:lnTo>
                  <a:pt x="38632" y="3201987"/>
                </a:lnTo>
                <a:lnTo>
                  <a:pt x="23515" y="3248025"/>
                </a:lnTo>
                <a:lnTo>
                  <a:pt x="11758" y="3300412"/>
                </a:lnTo>
                <a:lnTo>
                  <a:pt x="3359" y="3360737"/>
                </a:lnTo>
                <a:lnTo>
                  <a:pt x="0" y="3427412"/>
                </a:lnTo>
                <a:lnTo>
                  <a:pt x="3359" y="3497262"/>
                </a:lnTo>
                <a:lnTo>
                  <a:pt x="11758" y="3557587"/>
                </a:lnTo>
                <a:lnTo>
                  <a:pt x="23515" y="3609975"/>
                </a:lnTo>
                <a:lnTo>
                  <a:pt x="38632" y="3656012"/>
                </a:lnTo>
                <a:lnTo>
                  <a:pt x="55427" y="3697287"/>
                </a:lnTo>
                <a:lnTo>
                  <a:pt x="75583" y="3736975"/>
                </a:lnTo>
                <a:lnTo>
                  <a:pt x="115893" y="3811587"/>
                </a:lnTo>
                <a:lnTo>
                  <a:pt x="134368" y="3848100"/>
                </a:lnTo>
                <a:lnTo>
                  <a:pt x="152844" y="3890962"/>
                </a:lnTo>
                <a:lnTo>
                  <a:pt x="167960" y="3935412"/>
                </a:lnTo>
                <a:lnTo>
                  <a:pt x="178038" y="3987800"/>
                </a:lnTo>
                <a:lnTo>
                  <a:pt x="188115" y="4048125"/>
                </a:lnTo>
                <a:lnTo>
                  <a:pt x="189795" y="4116387"/>
                </a:lnTo>
                <a:lnTo>
                  <a:pt x="188115" y="4186237"/>
                </a:lnTo>
                <a:lnTo>
                  <a:pt x="178038" y="4244975"/>
                </a:lnTo>
                <a:lnTo>
                  <a:pt x="167960" y="4297362"/>
                </a:lnTo>
                <a:lnTo>
                  <a:pt x="152844" y="4343400"/>
                </a:lnTo>
                <a:lnTo>
                  <a:pt x="134368" y="4386262"/>
                </a:lnTo>
                <a:lnTo>
                  <a:pt x="115893" y="4424362"/>
                </a:lnTo>
                <a:lnTo>
                  <a:pt x="75583" y="4498975"/>
                </a:lnTo>
                <a:lnTo>
                  <a:pt x="55427" y="4537075"/>
                </a:lnTo>
                <a:lnTo>
                  <a:pt x="38632" y="4579937"/>
                </a:lnTo>
                <a:lnTo>
                  <a:pt x="23515" y="4625975"/>
                </a:lnTo>
                <a:lnTo>
                  <a:pt x="11758" y="4678362"/>
                </a:lnTo>
                <a:lnTo>
                  <a:pt x="3359" y="4738687"/>
                </a:lnTo>
                <a:lnTo>
                  <a:pt x="0" y="4806950"/>
                </a:lnTo>
                <a:lnTo>
                  <a:pt x="3359" y="4875212"/>
                </a:lnTo>
                <a:lnTo>
                  <a:pt x="11758" y="4935537"/>
                </a:lnTo>
                <a:lnTo>
                  <a:pt x="23515" y="4987925"/>
                </a:lnTo>
                <a:lnTo>
                  <a:pt x="38632" y="5033962"/>
                </a:lnTo>
                <a:lnTo>
                  <a:pt x="55427" y="5075237"/>
                </a:lnTo>
                <a:lnTo>
                  <a:pt x="75583" y="5114925"/>
                </a:lnTo>
                <a:lnTo>
                  <a:pt x="95738" y="5149850"/>
                </a:lnTo>
                <a:lnTo>
                  <a:pt x="115893" y="5186362"/>
                </a:lnTo>
                <a:lnTo>
                  <a:pt x="134368" y="5226050"/>
                </a:lnTo>
                <a:lnTo>
                  <a:pt x="152844" y="5268912"/>
                </a:lnTo>
                <a:lnTo>
                  <a:pt x="167960" y="5313362"/>
                </a:lnTo>
                <a:lnTo>
                  <a:pt x="178038" y="5365750"/>
                </a:lnTo>
                <a:lnTo>
                  <a:pt x="188115" y="5426075"/>
                </a:lnTo>
                <a:lnTo>
                  <a:pt x="189795" y="5494337"/>
                </a:lnTo>
                <a:lnTo>
                  <a:pt x="188115" y="5562600"/>
                </a:lnTo>
                <a:lnTo>
                  <a:pt x="178038" y="5622925"/>
                </a:lnTo>
                <a:lnTo>
                  <a:pt x="167960" y="5675312"/>
                </a:lnTo>
                <a:lnTo>
                  <a:pt x="152844" y="5721350"/>
                </a:lnTo>
                <a:lnTo>
                  <a:pt x="134368" y="5762625"/>
                </a:lnTo>
                <a:lnTo>
                  <a:pt x="115893" y="5802312"/>
                </a:lnTo>
                <a:lnTo>
                  <a:pt x="95738" y="5840412"/>
                </a:lnTo>
                <a:lnTo>
                  <a:pt x="75583" y="5876925"/>
                </a:lnTo>
                <a:lnTo>
                  <a:pt x="55427" y="5915025"/>
                </a:lnTo>
                <a:lnTo>
                  <a:pt x="38632" y="5956300"/>
                </a:lnTo>
                <a:lnTo>
                  <a:pt x="23515" y="6003925"/>
                </a:lnTo>
                <a:lnTo>
                  <a:pt x="11758" y="6056312"/>
                </a:lnTo>
                <a:lnTo>
                  <a:pt x="3359" y="6113462"/>
                </a:lnTo>
                <a:lnTo>
                  <a:pt x="0" y="6183312"/>
                </a:lnTo>
                <a:lnTo>
                  <a:pt x="3359" y="6251575"/>
                </a:lnTo>
                <a:lnTo>
                  <a:pt x="11758" y="6311900"/>
                </a:lnTo>
                <a:lnTo>
                  <a:pt x="23515" y="6361112"/>
                </a:lnTo>
                <a:lnTo>
                  <a:pt x="38632" y="6407150"/>
                </a:lnTo>
                <a:lnTo>
                  <a:pt x="55427" y="6448425"/>
                </a:lnTo>
                <a:lnTo>
                  <a:pt x="73903" y="6488112"/>
                </a:lnTo>
                <a:lnTo>
                  <a:pt x="92379" y="6523037"/>
                </a:lnTo>
                <a:lnTo>
                  <a:pt x="112534" y="6561137"/>
                </a:lnTo>
                <a:lnTo>
                  <a:pt x="132689" y="6597650"/>
                </a:lnTo>
                <a:lnTo>
                  <a:pt x="149485" y="6640512"/>
                </a:lnTo>
                <a:lnTo>
                  <a:pt x="166281" y="6683375"/>
                </a:lnTo>
                <a:lnTo>
                  <a:pt x="176358" y="6735762"/>
                </a:lnTo>
                <a:lnTo>
                  <a:pt x="184756" y="6791325"/>
                </a:lnTo>
                <a:lnTo>
                  <a:pt x="189795" y="6858000"/>
                </a:lnTo>
                <a:lnTo>
                  <a:pt x="334173" y="6858000"/>
                </a:lnTo>
                <a:lnTo>
                  <a:pt x="334174" y="6858000"/>
                </a:lnTo>
                <a:lnTo>
                  <a:pt x="4417162" y="6858000"/>
                </a:lnTo>
                <a:close/>
              </a:path>
            </a:pathLst>
          </a:custGeom>
          <a:solidFill>
            <a:schemeClr val="accent1">
              <a:lumMod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E19BF1C0-EE32-4EEE-9539-CE8473AA2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616" y="676994"/>
            <a:ext cx="4115207" cy="382672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Requirement Diagram</a:t>
            </a:r>
          </a:p>
        </p:txBody>
      </p:sp>
      <p:sp>
        <p:nvSpPr>
          <p:cNvPr id="31" name="Slide Number Placeholder 30">
            <a:extLst>
              <a:ext uri="{FF2B5EF4-FFF2-40B4-BE49-F238E27FC236}">
                <a16:creationId xmlns:a16="http://schemas.microsoft.com/office/drawing/2014/main" id="{AD175D2A-0058-45E0-AAF6-7260876F00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z="1200">
                <a:solidFill>
                  <a:srgbClr val="000000">
                    <a:alpha val="60000"/>
                  </a:srgbClr>
                </a:solidFill>
                <a:latin typeface="+mn-lt"/>
                <a:cs typeface="+mn-cs"/>
              </a:rPr>
              <a:pPr>
                <a:spcAft>
                  <a:spcPts val="600"/>
                </a:spcAft>
              </a:pPr>
              <a:t>6</a:t>
            </a:fld>
            <a:endParaRPr lang="en-US" sz="1200">
              <a:solidFill>
                <a:srgbClr val="000000">
                  <a:alpha val="60000"/>
                </a:srgbClr>
              </a:solidFill>
              <a:latin typeface="+mn-lt"/>
              <a:cs typeface="+mn-cs"/>
            </a:endParaRPr>
          </a:p>
        </p:txBody>
      </p:sp>
      <p:pic>
        <p:nvPicPr>
          <p:cNvPr id="7" name="Picture 6" descr="Diagram, schematic&#10;&#10;Description automatically generated">
            <a:extLst>
              <a:ext uri="{FF2B5EF4-FFF2-40B4-BE49-F238E27FC236}">
                <a16:creationId xmlns:a16="http://schemas.microsoft.com/office/drawing/2014/main" id="{A5BB1A62-CDA3-74D6-AA2C-FC3EFAB4EA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53396"/>
            <a:ext cx="7620000" cy="6816207"/>
          </a:xfrm>
          <a:prstGeom prst="rect">
            <a:avLst/>
          </a:prstGeom>
        </p:spPr>
      </p:pic>
      <p:pic>
        <p:nvPicPr>
          <p:cNvPr id="9" name="Google Shape;82;p1">
            <a:extLst>
              <a:ext uri="{FF2B5EF4-FFF2-40B4-BE49-F238E27FC236}">
                <a16:creationId xmlns:a16="http://schemas.microsoft.com/office/drawing/2014/main" id="{4F10AF0F-EE12-A006-40CD-5C89151838B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0309" y="95795"/>
            <a:ext cx="902526" cy="5249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839240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1825AC39-5F85-4CAA-8A81-A1287086B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5DA4D23-37FC-4B90-8188-F0377C5FF4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417162" cy="6858000"/>
          </a:xfrm>
          <a:custGeom>
            <a:avLst/>
            <a:gdLst>
              <a:gd name="connsiteX0" fmla="*/ 0 w 4417162"/>
              <a:gd name="connsiteY0" fmla="*/ 0 h 6858000"/>
              <a:gd name="connsiteX1" fmla="*/ 144378 w 4417162"/>
              <a:gd name="connsiteY1" fmla="*/ 0 h 6858000"/>
              <a:gd name="connsiteX2" fmla="*/ 2310062 w 4417162"/>
              <a:gd name="connsiteY2" fmla="*/ 0 h 6858000"/>
              <a:gd name="connsiteX3" fmla="*/ 4227367 w 4417162"/>
              <a:gd name="connsiteY3" fmla="*/ 0 h 6858000"/>
              <a:gd name="connsiteX4" fmla="*/ 4232407 w 4417162"/>
              <a:gd name="connsiteY4" fmla="*/ 66675 h 6858000"/>
              <a:gd name="connsiteX5" fmla="*/ 4240804 w 4417162"/>
              <a:gd name="connsiteY5" fmla="*/ 122237 h 6858000"/>
              <a:gd name="connsiteX6" fmla="*/ 4250882 w 4417162"/>
              <a:gd name="connsiteY6" fmla="*/ 174625 h 6858000"/>
              <a:gd name="connsiteX7" fmla="*/ 4267678 w 4417162"/>
              <a:gd name="connsiteY7" fmla="*/ 217487 h 6858000"/>
              <a:gd name="connsiteX8" fmla="*/ 4284474 w 4417162"/>
              <a:gd name="connsiteY8" fmla="*/ 260350 h 6858000"/>
              <a:gd name="connsiteX9" fmla="*/ 4304629 w 4417162"/>
              <a:gd name="connsiteY9" fmla="*/ 296862 h 6858000"/>
              <a:gd name="connsiteX10" fmla="*/ 4324784 w 4417162"/>
              <a:gd name="connsiteY10" fmla="*/ 334962 h 6858000"/>
              <a:gd name="connsiteX11" fmla="*/ 4343260 w 4417162"/>
              <a:gd name="connsiteY11" fmla="*/ 369887 h 6858000"/>
              <a:gd name="connsiteX12" fmla="*/ 4361735 w 4417162"/>
              <a:gd name="connsiteY12" fmla="*/ 409575 h 6858000"/>
              <a:gd name="connsiteX13" fmla="*/ 4378531 w 4417162"/>
              <a:gd name="connsiteY13" fmla="*/ 450850 h 6858000"/>
              <a:gd name="connsiteX14" fmla="*/ 4393648 w 4417162"/>
              <a:gd name="connsiteY14" fmla="*/ 496887 h 6858000"/>
              <a:gd name="connsiteX15" fmla="*/ 4405405 w 4417162"/>
              <a:gd name="connsiteY15" fmla="*/ 546100 h 6858000"/>
              <a:gd name="connsiteX16" fmla="*/ 4413803 w 4417162"/>
              <a:gd name="connsiteY16" fmla="*/ 606425 h 6858000"/>
              <a:gd name="connsiteX17" fmla="*/ 4417162 w 4417162"/>
              <a:gd name="connsiteY17" fmla="*/ 673100 h 6858000"/>
              <a:gd name="connsiteX18" fmla="*/ 4413803 w 4417162"/>
              <a:gd name="connsiteY18" fmla="*/ 744537 h 6858000"/>
              <a:gd name="connsiteX19" fmla="*/ 4405405 w 4417162"/>
              <a:gd name="connsiteY19" fmla="*/ 801687 h 6858000"/>
              <a:gd name="connsiteX20" fmla="*/ 4393648 w 4417162"/>
              <a:gd name="connsiteY20" fmla="*/ 854075 h 6858000"/>
              <a:gd name="connsiteX21" fmla="*/ 4378531 w 4417162"/>
              <a:gd name="connsiteY21" fmla="*/ 901700 h 6858000"/>
              <a:gd name="connsiteX22" fmla="*/ 4361735 w 4417162"/>
              <a:gd name="connsiteY22" fmla="*/ 942975 h 6858000"/>
              <a:gd name="connsiteX23" fmla="*/ 4341580 w 4417162"/>
              <a:gd name="connsiteY23" fmla="*/ 981075 h 6858000"/>
              <a:gd name="connsiteX24" fmla="*/ 4321425 w 4417162"/>
              <a:gd name="connsiteY24" fmla="*/ 1017587 h 6858000"/>
              <a:gd name="connsiteX25" fmla="*/ 4301270 w 4417162"/>
              <a:gd name="connsiteY25" fmla="*/ 1055687 h 6858000"/>
              <a:gd name="connsiteX26" fmla="*/ 4282794 w 4417162"/>
              <a:gd name="connsiteY26" fmla="*/ 1095375 h 6858000"/>
              <a:gd name="connsiteX27" fmla="*/ 4264318 w 4417162"/>
              <a:gd name="connsiteY27" fmla="*/ 1136650 h 6858000"/>
              <a:gd name="connsiteX28" fmla="*/ 4249203 w 4417162"/>
              <a:gd name="connsiteY28" fmla="*/ 1182687 h 6858000"/>
              <a:gd name="connsiteX29" fmla="*/ 4239125 w 4417162"/>
              <a:gd name="connsiteY29" fmla="*/ 1235075 h 6858000"/>
              <a:gd name="connsiteX30" fmla="*/ 4229047 w 4417162"/>
              <a:gd name="connsiteY30" fmla="*/ 1295400 h 6858000"/>
              <a:gd name="connsiteX31" fmla="*/ 4227367 w 4417162"/>
              <a:gd name="connsiteY31" fmla="*/ 1363662 h 6858000"/>
              <a:gd name="connsiteX32" fmla="*/ 4229047 w 4417162"/>
              <a:gd name="connsiteY32" fmla="*/ 1431925 h 6858000"/>
              <a:gd name="connsiteX33" fmla="*/ 4239125 w 4417162"/>
              <a:gd name="connsiteY33" fmla="*/ 1492250 h 6858000"/>
              <a:gd name="connsiteX34" fmla="*/ 4249203 w 4417162"/>
              <a:gd name="connsiteY34" fmla="*/ 1544637 h 6858000"/>
              <a:gd name="connsiteX35" fmla="*/ 4264318 w 4417162"/>
              <a:gd name="connsiteY35" fmla="*/ 1589087 h 6858000"/>
              <a:gd name="connsiteX36" fmla="*/ 4282794 w 4417162"/>
              <a:gd name="connsiteY36" fmla="*/ 1631950 h 6858000"/>
              <a:gd name="connsiteX37" fmla="*/ 4301270 w 4417162"/>
              <a:gd name="connsiteY37" fmla="*/ 1671637 h 6858000"/>
              <a:gd name="connsiteX38" fmla="*/ 4321425 w 4417162"/>
              <a:gd name="connsiteY38" fmla="*/ 1708150 h 6858000"/>
              <a:gd name="connsiteX39" fmla="*/ 4341580 w 4417162"/>
              <a:gd name="connsiteY39" fmla="*/ 1743075 h 6858000"/>
              <a:gd name="connsiteX40" fmla="*/ 4361735 w 4417162"/>
              <a:gd name="connsiteY40" fmla="*/ 1782762 h 6858000"/>
              <a:gd name="connsiteX41" fmla="*/ 4378531 w 4417162"/>
              <a:gd name="connsiteY41" fmla="*/ 1824037 h 6858000"/>
              <a:gd name="connsiteX42" fmla="*/ 4393648 w 4417162"/>
              <a:gd name="connsiteY42" fmla="*/ 1870075 h 6858000"/>
              <a:gd name="connsiteX43" fmla="*/ 4405405 w 4417162"/>
              <a:gd name="connsiteY43" fmla="*/ 1922462 h 6858000"/>
              <a:gd name="connsiteX44" fmla="*/ 4413803 w 4417162"/>
              <a:gd name="connsiteY44" fmla="*/ 1982787 h 6858000"/>
              <a:gd name="connsiteX45" fmla="*/ 4417162 w 4417162"/>
              <a:gd name="connsiteY45" fmla="*/ 2051050 h 6858000"/>
              <a:gd name="connsiteX46" fmla="*/ 4413803 w 4417162"/>
              <a:gd name="connsiteY46" fmla="*/ 2119312 h 6858000"/>
              <a:gd name="connsiteX47" fmla="*/ 4405405 w 4417162"/>
              <a:gd name="connsiteY47" fmla="*/ 2179637 h 6858000"/>
              <a:gd name="connsiteX48" fmla="*/ 4393648 w 4417162"/>
              <a:gd name="connsiteY48" fmla="*/ 2232025 h 6858000"/>
              <a:gd name="connsiteX49" fmla="*/ 4378531 w 4417162"/>
              <a:gd name="connsiteY49" fmla="*/ 2278062 h 6858000"/>
              <a:gd name="connsiteX50" fmla="*/ 4361735 w 4417162"/>
              <a:gd name="connsiteY50" fmla="*/ 2319337 h 6858000"/>
              <a:gd name="connsiteX51" fmla="*/ 4341580 w 4417162"/>
              <a:gd name="connsiteY51" fmla="*/ 2359025 h 6858000"/>
              <a:gd name="connsiteX52" fmla="*/ 4321425 w 4417162"/>
              <a:gd name="connsiteY52" fmla="*/ 2395537 h 6858000"/>
              <a:gd name="connsiteX53" fmla="*/ 4301270 w 4417162"/>
              <a:gd name="connsiteY53" fmla="*/ 2433637 h 6858000"/>
              <a:gd name="connsiteX54" fmla="*/ 4282794 w 4417162"/>
              <a:gd name="connsiteY54" fmla="*/ 2471737 h 6858000"/>
              <a:gd name="connsiteX55" fmla="*/ 4264318 w 4417162"/>
              <a:gd name="connsiteY55" fmla="*/ 2513012 h 6858000"/>
              <a:gd name="connsiteX56" fmla="*/ 4249203 w 4417162"/>
              <a:gd name="connsiteY56" fmla="*/ 2560637 h 6858000"/>
              <a:gd name="connsiteX57" fmla="*/ 4239125 w 4417162"/>
              <a:gd name="connsiteY57" fmla="*/ 2613025 h 6858000"/>
              <a:gd name="connsiteX58" fmla="*/ 4229047 w 4417162"/>
              <a:gd name="connsiteY58" fmla="*/ 2671762 h 6858000"/>
              <a:gd name="connsiteX59" fmla="*/ 4227367 w 4417162"/>
              <a:gd name="connsiteY59" fmla="*/ 2741612 h 6858000"/>
              <a:gd name="connsiteX60" fmla="*/ 4229047 w 4417162"/>
              <a:gd name="connsiteY60" fmla="*/ 2809875 h 6858000"/>
              <a:gd name="connsiteX61" fmla="*/ 4239125 w 4417162"/>
              <a:gd name="connsiteY61" fmla="*/ 2868612 h 6858000"/>
              <a:gd name="connsiteX62" fmla="*/ 4249203 w 4417162"/>
              <a:gd name="connsiteY62" fmla="*/ 2922587 h 6858000"/>
              <a:gd name="connsiteX63" fmla="*/ 4264318 w 4417162"/>
              <a:gd name="connsiteY63" fmla="*/ 2967037 h 6858000"/>
              <a:gd name="connsiteX64" fmla="*/ 4282794 w 4417162"/>
              <a:gd name="connsiteY64" fmla="*/ 3009900 h 6858000"/>
              <a:gd name="connsiteX65" fmla="*/ 4301270 w 4417162"/>
              <a:gd name="connsiteY65" fmla="*/ 3046412 h 6858000"/>
              <a:gd name="connsiteX66" fmla="*/ 4321425 w 4417162"/>
              <a:gd name="connsiteY66" fmla="*/ 3084512 h 6858000"/>
              <a:gd name="connsiteX67" fmla="*/ 4341580 w 4417162"/>
              <a:gd name="connsiteY67" fmla="*/ 3121025 h 6858000"/>
              <a:gd name="connsiteX68" fmla="*/ 4361735 w 4417162"/>
              <a:gd name="connsiteY68" fmla="*/ 3160712 h 6858000"/>
              <a:gd name="connsiteX69" fmla="*/ 4378531 w 4417162"/>
              <a:gd name="connsiteY69" fmla="*/ 3201987 h 6858000"/>
              <a:gd name="connsiteX70" fmla="*/ 4393648 w 4417162"/>
              <a:gd name="connsiteY70" fmla="*/ 3248025 h 6858000"/>
              <a:gd name="connsiteX71" fmla="*/ 4405405 w 4417162"/>
              <a:gd name="connsiteY71" fmla="*/ 3300412 h 6858000"/>
              <a:gd name="connsiteX72" fmla="*/ 4413803 w 4417162"/>
              <a:gd name="connsiteY72" fmla="*/ 3360737 h 6858000"/>
              <a:gd name="connsiteX73" fmla="*/ 4417162 w 4417162"/>
              <a:gd name="connsiteY73" fmla="*/ 3427412 h 6858000"/>
              <a:gd name="connsiteX74" fmla="*/ 4413803 w 4417162"/>
              <a:gd name="connsiteY74" fmla="*/ 3497262 h 6858000"/>
              <a:gd name="connsiteX75" fmla="*/ 4405405 w 4417162"/>
              <a:gd name="connsiteY75" fmla="*/ 3557587 h 6858000"/>
              <a:gd name="connsiteX76" fmla="*/ 4393648 w 4417162"/>
              <a:gd name="connsiteY76" fmla="*/ 3609975 h 6858000"/>
              <a:gd name="connsiteX77" fmla="*/ 4378531 w 4417162"/>
              <a:gd name="connsiteY77" fmla="*/ 3656012 h 6858000"/>
              <a:gd name="connsiteX78" fmla="*/ 4361735 w 4417162"/>
              <a:gd name="connsiteY78" fmla="*/ 3697287 h 6858000"/>
              <a:gd name="connsiteX79" fmla="*/ 4341580 w 4417162"/>
              <a:gd name="connsiteY79" fmla="*/ 3736975 h 6858000"/>
              <a:gd name="connsiteX80" fmla="*/ 4301270 w 4417162"/>
              <a:gd name="connsiteY80" fmla="*/ 3811587 h 6858000"/>
              <a:gd name="connsiteX81" fmla="*/ 4282794 w 4417162"/>
              <a:gd name="connsiteY81" fmla="*/ 3848100 h 6858000"/>
              <a:gd name="connsiteX82" fmla="*/ 4264318 w 4417162"/>
              <a:gd name="connsiteY82" fmla="*/ 3890962 h 6858000"/>
              <a:gd name="connsiteX83" fmla="*/ 4249203 w 4417162"/>
              <a:gd name="connsiteY83" fmla="*/ 3935412 h 6858000"/>
              <a:gd name="connsiteX84" fmla="*/ 4239125 w 4417162"/>
              <a:gd name="connsiteY84" fmla="*/ 3987800 h 6858000"/>
              <a:gd name="connsiteX85" fmla="*/ 4229047 w 4417162"/>
              <a:gd name="connsiteY85" fmla="*/ 4048125 h 6858000"/>
              <a:gd name="connsiteX86" fmla="*/ 4227367 w 4417162"/>
              <a:gd name="connsiteY86" fmla="*/ 4116387 h 6858000"/>
              <a:gd name="connsiteX87" fmla="*/ 4229047 w 4417162"/>
              <a:gd name="connsiteY87" fmla="*/ 4186237 h 6858000"/>
              <a:gd name="connsiteX88" fmla="*/ 4239125 w 4417162"/>
              <a:gd name="connsiteY88" fmla="*/ 4244975 h 6858000"/>
              <a:gd name="connsiteX89" fmla="*/ 4249203 w 4417162"/>
              <a:gd name="connsiteY89" fmla="*/ 4297362 h 6858000"/>
              <a:gd name="connsiteX90" fmla="*/ 4264318 w 4417162"/>
              <a:gd name="connsiteY90" fmla="*/ 4343400 h 6858000"/>
              <a:gd name="connsiteX91" fmla="*/ 4282794 w 4417162"/>
              <a:gd name="connsiteY91" fmla="*/ 4386262 h 6858000"/>
              <a:gd name="connsiteX92" fmla="*/ 4301270 w 4417162"/>
              <a:gd name="connsiteY92" fmla="*/ 4424362 h 6858000"/>
              <a:gd name="connsiteX93" fmla="*/ 4341580 w 4417162"/>
              <a:gd name="connsiteY93" fmla="*/ 4498975 h 6858000"/>
              <a:gd name="connsiteX94" fmla="*/ 4361735 w 4417162"/>
              <a:gd name="connsiteY94" fmla="*/ 4537075 h 6858000"/>
              <a:gd name="connsiteX95" fmla="*/ 4378531 w 4417162"/>
              <a:gd name="connsiteY95" fmla="*/ 4579937 h 6858000"/>
              <a:gd name="connsiteX96" fmla="*/ 4393648 w 4417162"/>
              <a:gd name="connsiteY96" fmla="*/ 4625975 h 6858000"/>
              <a:gd name="connsiteX97" fmla="*/ 4405405 w 4417162"/>
              <a:gd name="connsiteY97" fmla="*/ 4678362 h 6858000"/>
              <a:gd name="connsiteX98" fmla="*/ 4413803 w 4417162"/>
              <a:gd name="connsiteY98" fmla="*/ 4738687 h 6858000"/>
              <a:gd name="connsiteX99" fmla="*/ 4417162 w 4417162"/>
              <a:gd name="connsiteY99" fmla="*/ 4806950 h 6858000"/>
              <a:gd name="connsiteX100" fmla="*/ 4413803 w 4417162"/>
              <a:gd name="connsiteY100" fmla="*/ 4875212 h 6858000"/>
              <a:gd name="connsiteX101" fmla="*/ 4405405 w 4417162"/>
              <a:gd name="connsiteY101" fmla="*/ 4935537 h 6858000"/>
              <a:gd name="connsiteX102" fmla="*/ 4393648 w 4417162"/>
              <a:gd name="connsiteY102" fmla="*/ 4987925 h 6858000"/>
              <a:gd name="connsiteX103" fmla="*/ 4378531 w 4417162"/>
              <a:gd name="connsiteY103" fmla="*/ 5033962 h 6858000"/>
              <a:gd name="connsiteX104" fmla="*/ 4361735 w 4417162"/>
              <a:gd name="connsiteY104" fmla="*/ 5075237 h 6858000"/>
              <a:gd name="connsiteX105" fmla="*/ 4341580 w 4417162"/>
              <a:gd name="connsiteY105" fmla="*/ 5114925 h 6858000"/>
              <a:gd name="connsiteX106" fmla="*/ 4321425 w 4417162"/>
              <a:gd name="connsiteY106" fmla="*/ 5149850 h 6858000"/>
              <a:gd name="connsiteX107" fmla="*/ 4301270 w 4417162"/>
              <a:gd name="connsiteY107" fmla="*/ 5186362 h 6858000"/>
              <a:gd name="connsiteX108" fmla="*/ 4282794 w 4417162"/>
              <a:gd name="connsiteY108" fmla="*/ 5226050 h 6858000"/>
              <a:gd name="connsiteX109" fmla="*/ 4264318 w 4417162"/>
              <a:gd name="connsiteY109" fmla="*/ 5268912 h 6858000"/>
              <a:gd name="connsiteX110" fmla="*/ 4249203 w 4417162"/>
              <a:gd name="connsiteY110" fmla="*/ 5313362 h 6858000"/>
              <a:gd name="connsiteX111" fmla="*/ 4239125 w 4417162"/>
              <a:gd name="connsiteY111" fmla="*/ 5365750 h 6858000"/>
              <a:gd name="connsiteX112" fmla="*/ 4229047 w 4417162"/>
              <a:gd name="connsiteY112" fmla="*/ 5426075 h 6858000"/>
              <a:gd name="connsiteX113" fmla="*/ 4227367 w 4417162"/>
              <a:gd name="connsiteY113" fmla="*/ 5494337 h 6858000"/>
              <a:gd name="connsiteX114" fmla="*/ 4229047 w 4417162"/>
              <a:gd name="connsiteY114" fmla="*/ 5562600 h 6858000"/>
              <a:gd name="connsiteX115" fmla="*/ 4239125 w 4417162"/>
              <a:gd name="connsiteY115" fmla="*/ 5622925 h 6858000"/>
              <a:gd name="connsiteX116" fmla="*/ 4249203 w 4417162"/>
              <a:gd name="connsiteY116" fmla="*/ 5675312 h 6858000"/>
              <a:gd name="connsiteX117" fmla="*/ 4264318 w 4417162"/>
              <a:gd name="connsiteY117" fmla="*/ 5721350 h 6858000"/>
              <a:gd name="connsiteX118" fmla="*/ 4282794 w 4417162"/>
              <a:gd name="connsiteY118" fmla="*/ 5762625 h 6858000"/>
              <a:gd name="connsiteX119" fmla="*/ 4301270 w 4417162"/>
              <a:gd name="connsiteY119" fmla="*/ 5802312 h 6858000"/>
              <a:gd name="connsiteX120" fmla="*/ 4321425 w 4417162"/>
              <a:gd name="connsiteY120" fmla="*/ 5840412 h 6858000"/>
              <a:gd name="connsiteX121" fmla="*/ 4341580 w 4417162"/>
              <a:gd name="connsiteY121" fmla="*/ 5876925 h 6858000"/>
              <a:gd name="connsiteX122" fmla="*/ 4361735 w 4417162"/>
              <a:gd name="connsiteY122" fmla="*/ 5915025 h 6858000"/>
              <a:gd name="connsiteX123" fmla="*/ 4378531 w 4417162"/>
              <a:gd name="connsiteY123" fmla="*/ 5956300 h 6858000"/>
              <a:gd name="connsiteX124" fmla="*/ 4393648 w 4417162"/>
              <a:gd name="connsiteY124" fmla="*/ 6003925 h 6858000"/>
              <a:gd name="connsiteX125" fmla="*/ 4405405 w 4417162"/>
              <a:gd name="connsiteY125" fmla="*/ 6056312 h 6858000"/>
              <a:gd name="connsiteX126" fmla="*/ 4413803 w 4417162"/>
              <a:gd name="connsiteY126" fmla="*/ 6113462 h 6858000"/>
              <a:gd name="connsiteX127" fmla="*/ 4417162 w 4417162"/>
              <a:gd name="connsiteY127" fmla="*/ 6183312 h 6858000"/>
              <a:gd name="connsiteX128" fmla="*/ 4413803 w 4417162"/>
              <a:gd name="connsiteY128" fmla="*/ 6251575 h 6858000"/>
              <a:gd name="connsiteX129" fmla="*/ 4405405 w 4417162"/>
              <a:gd name="connsiteY129" fmla="*/ 6311900 h 6858000"/>
              <a:gd name="connsiteX130" fmla="*/ 4393648 w 4417162"/>
              <a:gd name="connsiteY130" fmla="*/ 6361112 h 6858000"/>
              <a:gd name="connsiteX131" fmla="*/ 4378531 w 4417162"/>
              <a:gd name="connsiteY131" fmla="*/ 6407150 h 6858000"/>
              <a:gd name="connsiteX132" fmla="*/ 4361735 w 4417162"/>
              <a:gd name="connsiteY132" fmla="*/ 6448425 h 6858000"/>
              <a:gd name="connsiteX133" fmla="*/ 4343260 w 4417162"/>
              <a:gd name="connsiteY133" fmla="*/ 6488112 h 6858000"/>
              <a:gd name="connsiteX134" fmla="*/ 4324784 w 4417162"/>
              <a:gd name="connsiteY134" fmla="*/ 6523037 h 6858000"/>
              <a:gd name="connsiteX135" fmla="*/ 4304629 w 4417162"/>
              <a:gd name="connsiteY135" fmla="*/ 6561137 h 6858000"/>
              <a:gd name="connsiteX136" fmla="*/ 4284474 w 4417162"/>
              <a:gd name="connsiteY136" fmla="*/ 6597650 h 6858000"/>
              <a:gd name="connsiteX137" fmla="*/ 4267678 w 4417162"/>
              <a:gd name="connsiteY137" fmla="*/ 6640512 h 6858000"/>
              <a:gd name="connsiteX138" fmla="*/ 4250882 w 4417162"/>
              <a:gd name="connsiteY138" fmla="*/ 6683375 h 6858000"/>
              <a:gd name="connsiteX139" fmla="*/ 4240804 w 4417162"/>
              <a:gd name="connsiteY139" fmla="*/ 6735762 h 6858000"/>
              <a:gd name="connsiteX140" fmla="*/ 4232407 w 4417162"/>
              <a:gd name="connsiteY140" fmla="*/ 6791325 h 6858000"/>
              <a:gd name="connsiteX141" fmla="*/ 4227367 w 4417162"/>
              <a:gd name="connsiteY141" fmla="*/ 6858000 h 6858000"/>
              <a:gd name="connsiteX142" fmla="*/ 2310062 w 4417162"/>
              <a:gd name="connsiteY142" fmla="*/ 6858000 h 6858000"/>
              <a:gd name="connsiteX143" fmla="*/ 144378 w 4417162"/>
              <a:gd name="connsiteY143" fmla="*/ 6858000 h 6858000"/>
              <a:gd name="connsiteX144" fmla="*/ 0 w 4417162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417162" h="6858000">
                <a:moveTo>
                  <a:pt x="0" y="0"/>
                </a:moveTo>
                <a:lnTo>
                  <a:pt x="144378" y="0"/>
                </a:lnTo>
                <a:lnTo>
                  <a:pt x="2310062" y="0"/>
                </a:lnTo>
                <a:lnTo>
                  <a:pt x="4227367" y="0"/>
                </a:lnTo>
                <a:lnTo>
                  <a:pt x="4232407" y="66675"/>
                </a:lnTo>
                <a:lnTo>
                  <a:pt x="4240804" y="122237"/>
                </a:lnTo>
                <a:lnTo>
                  <a:pt x="4250882" y="174625"/>
                </a:lnTo>
                <a:lnTo>
                  <a:pt x="4267678" y="217487"/>
                </a:lnTo>
                <a:lnTo>
                  <a:pt x="4284474" y="260350"/>
                </a:lnTo>
                <a:lnTo>
                  <a:pt x="4304629" y="296862"/>
                </a:lnTo>
                <a:lnTo>
                  <a:pt x="4324784" y="334962"/>
                </a:lnTo>
                <a:lnTo>
                  <a:pt x="4343260" y="369887"/>
                </a:lnTo>
                <a:lnTo>
                  <a:pt x="4361735" y="409575"/>
                </a:lnTo>
                <a:lnTo>
                  <a:pt x="4378531" y="450850"/>
                </a:lnTo>
                <a:lnTo>
                  <a:pt x="4393648" y="496887"/>
                </a:lnTo>
                <a:lnTo>
                  <a:pt x="4405405" y="546100"/>
                </a:lnTo>
                <a:lnTo>
                  <a:pt x="4413803" y="606425"/>
                </a:lnTo>
                <a:lnTo>
                  <a:pt x="4417162" y="673100"/>
                </a:lnTo>
                <a:lnTo>
                  <a:pt x="4413803" y="744537"/>
                </a:lnTo>
                <a:lnTo>
                  <a:pt x="4405405" y="801687"/>
                </a:lnTo>
                <a:lnTo>
                  <a:pt x="4393648" y="854075"/>
                </a:lnTo>
                <a:lnTo>
                  <a:pt x="4378531" y="901700"/>
                </a:lnTo>
                <a:lnTo>
                  <a:pt x="4361735" y="942975"/>
                </a:lnTo>
                <a:lnTo>
                  <a:pt x="4341580" y="981075"/>
                </a:lnTo>
                <a:lnTo>
                  <a:pt x="4321425" y="1017587"/>
                </a:lnTo>
                <a:lnTo>
                  <a:pt x="4301270" y="1055687"/>
                </a:lnTo>
                <a:lnTo>
                  <a:pt x="4282794" y="1095375"/>
                </a:lnTo>
                <a:lnTo>
                  <a:pt x="4264318" y="1136650"/>
                </a:lnTo>
                <a:lnTo>
                  <a:pt x="4249203" y="1182687"/>
                </a:lnTo>
                <a:lnTo>
                  <a:pt x="4239125" y="1235075"/>
                </a:lnTo>
                <a:lnTo>
                  <a:pt x="4229047" y="1295400"/>
                </a:lnTo>
                <a:lnTo>
                  <a:pt x="4227367" y="1363662"/>
                </a:lnTo>
                <a:lnTo>
                  <a:pt x="4229047" y="1431925"/>
                </a:lnTo>
                <a:lnTo>
                  <a:pt x="4239125" y="1492250"/>
                </a:lnTo>
                <a:lnTo>
                  <a:pt x="4249203" y="1544637"/>
                </a:lnTo>
                <a:lnTo>
                  <a:pt x="4264318" y="1589087"/>
                </a:lnTo>
                <a:lnTo>
                  <a:pt x="4282794" y="1631950"/>
                </a:lnTo>
                <a:lnTo>
                  <a:pt x="4301270" y="1671637"/>
                </a:lnTo>
                <a:lnTo>
                  <a:pt x="4321425" y="1708150"/>
                </a:lnTo>
                <a:lnTo>
                  <a:pt x="4341580" y="1743075"/>
                </a:lnTo>
                <a:lnTo>
                  <a:pt x="4361735" y="1782762"/>
                </a:lnTo>
                <a:lnTo>
                  <a:pt x="4378531" y="1824037"/>
                </a:lnTo>
                <a:lnTo>
                  <a:pt x="4393648" y="1870075"/>
                </a:lnTo>
                <a:lnTo>
                  <a:pt x="4405405" y="1922462"/>
                </a:lnTo>
                <a:lnTo>
                  <a:pt x="4413803" y="1982787"/>
                </a:lnTo>
                <a:lnTo>
                  <a:pt x="4417162" y="2051050"/>
                </a:lnTo>
                <a:lnTo>
                  <a:pt x="4413803" y="2119312"/>
                </a:lnTo>
                <a:lnTo>
                  <a:pt x="4405405" y="2179637"/>
                </a:lnTo>
                <a:lnTo>
                  <a:pt x="4393648" y="2232025"/>
                </a:lnTo>
                <a:lnTo>
                  <a:pt x="4378531" y="2278062"/>
                </a:lnTo>
                <a:lnTo>
                  <a:pt x="4361735" y="2319337"/>
                </a:lnTo>
                <a:lnTo>
                  <a:pt x="4341580" y="2359025"/>
                </a:lnTo>
                <a:lnTo>
                  <a:pt x="4321425" y="2395537"/>
                </a:lnTo>
                <a:lnTo>
                  <a:pt x="4301270" y="2433637"/>
                </a:lnTo>
                <a:lnTo>
                  <a:pt x="4282794" y="2471737"/>
                </a:lnTo>
                <a:lnTo>
                  <a:pt x="4264318" y="2513012"/>
                </a:lnTo>
                <a:lnTo>
                  <a:pt x="4249203" y="2560637"/>
                </a:lnTo>
                <a:lnTo>
                  <a:pt x="4239125" y="2613025"/>
                </a:lnTo>
                <a:lnTo>
                  <a:pt x="4229047" y="2671762"/>
                </a:lnTo>
                <a:lnTo>
                  <a:pt x="4227367" y="2741612"/>
                </a:lnTo>
                <a:lnTo>
                  <a:pt x="4229047" y="2809875"/>
                </a:lnTo>
                <a:lnTo>
                  <a:pt x="4239125" y="2868612"/>
                </a:lnTo>
                <a:lnTo>
                  <a:pt x="4249203" y="2922587"/>
                </a:lnTo>
                <a:lnTo>
                  <a:pt x="4264318" y="2967037"/>
                </a:lnTo>
                <a:lnTo>
                  <a:pt x="4282794" y="3009900"/>
                </a:lnTo>
                <a:lnTo>
                  <a:pt x="4301270" y="3046412"/>
                </a:lnTo>
                <a:lnTo>
                  <a:pt x="4321425" y="3084512"/>
                </a:lnTo>
                <a:lnTo>
                  <a:pt x="4341580" y="3121025"/>
                </a:lnTo>
                <a:lnTo>
                  <a:pt x="4361735" y="3160712"/>
                </a:lnTo>
                <a:lnTo>
                  <a:pt x="4378531" y="3201987"/>
                </a:lnTo>
                <a:lnTo>
                  <a:pt x="4393648" y="3248025"/>
                </a:lnTo>
                <a:lnTo>
                  <a:pt x="4405405" y="3300412"/>
                </a:lnTo>
                <a:lnTo>
                  <a:pt x="4413803" y="3360737"/>
                </a:lnTo>
                <a:lnTo>
                  <a:pt x="4417162" y="3427412"/>
                </a:lnTo>
                <a:lnTo>
                  <a:pt x="4413803" y="3497262"/>
                </a:lnTo>
                <a:lnTo>
                  <a:pt x="4405405" y="3557587"/>
                </a:lnTo>
                <a:lnTo>
                  <a:pt x="4393648" y="3609975"/>
                </a:lnTo>
                <a:lnTo>
                  <a:pt x="4378531" y="3656012"/>
                </a:lnTo>
                <a:lnTo>
                  <a:pt x="4361735" y="3697287"/>
                </a:lnTo>
                <a:lnTo>
                  <a:pt x="4341580" y="3736975"/>
                </a:lnTo>
                <a:lnTo>
                  <a:pt x="4301270" y="3811587"/>
                </a:lnTo>
                <a:lnTo>
                  <a:pt x="4282794" y="3848100"/>
                </a:lnTo>
                <a:lnTo>
                  <a:pt x="4264318" y="3890962"/>
                </a:lnTo>
                <a:lnTo>
                  <a:pt x="4249203" y="3935412"/>
                </a:lnTo>
                <a:lnTo>
                  <a:pt x="4239125" y="3987800"/>
                </a:lnTo>
                <a:lnTo>
                  <a:pt x="4229047" y="4048125"/>
                </a:lnTo>
                <a:lnTo>
                  <a:pt x="4227367" y="4116387"/>
                </a:lnTo>
                <a:lnTo>
                  <a:pt x="4229047" y="4186237"/>
                </a:lnTo>
                <a:lnTo>
                  <a:pt x="4239125" y="4244975"/>
                </a:lnTo>
                <a:lnTo>
                  <a:pt x="4249203" y="4297362"/>
                </a:lnTo>
                <a:lnTo>
                  <a:pt x="4264318" y="4343400"/>
                </a:lnTo>
                <a:lnTo>
                  <a:pt x="4282794" y="4386262"/>
                </a:lnTo>
                <a:lnTo>
                  <a:pt x="4301270" y="4424362"/>
                </a:lnTo>
                <a:lnTo>
                  <a:pt x="4341580" y="4498975"/>
                </a:lnTo>
                <a:lnTo>
                  <a:pt x="4361735" y="4537075"/>
                </a:lnTo>
                <a:lnTo>
                  <a:pt x="4378531" y="4579937"/>
                </a:lnTo>
                <a:lnTo>
                  <a:pt x="4393648" y="4625975"/>
                </a:lnTo>
                <a:lnTo>
                  <a:pt x="4405405" y="4678362"/>
                </a:lnTo>
                <a:lnTo>
                  <a:pt x="4413803" y="4738687"/>
                </a:lnTo>
                <a:lnTo>
                  <a:pt x="4417162" y="4806950"/>
                </a:lnTo>
                <a:lnTo>
                  <a:pt x="4413803" y="4875212"/>
                </a:lnTo>
                <a:lnTo>
                  <a:pt x="4405405" y="4935537"/>
                </a:lnTo>
                <a:lnTo>
                  <a:pt x="4393648" y="4987925"/>
                </a:lnTo>
                <a:lnTo>
                  <a:pt x="4378531" y="5033962"/>
                </a:lnTo>
                <a:lnTo>
                  <a:pt x="4361735" y="5075237"/>
                </a:lnTo>
                <a:lnTo>
                  <a:pt x="4341580" y="5114925"/>
                </a:lnTo>
                <a:lnTo>
                  <a:pt x="4321425" y="5149850"/>
                </a:lnTo>
                <a:lnTo>
                  <a:pt x="4301270" y="5186362"/>
                </a:lnTo>
                <a:lnTo>
                  <a:pt x="4282794" y="5226050"/>
                </a:lnTo>
                <a:lnTo>
                  <a:pt x="4264318" y="5268912"/>
                </a:lnTo>
                <a:lnTo>
                  <a:pt x="4249203" y="5313362"/>
                </a:lnTo>
                <a:lnTo>
                  <a:pt x="4239125" y="5365750"/>
                </a:lnTo>
                <a:lnTo>
                  <a:pt x="4229047" y="5426075"/>
                </a:lnTo>
                <a:lnTo>
                  <a:pt x="4227367" y="5494337"/>
                </a:lnTo>
                <a:lnTo>
                  <a:pt x="4229047" y="5562600"/>
                </a:lnTo>
                <a:lnTo>
                  <a:pt x="4239125" y="5622925"/>
                </a:lnTo>
                <a:lnTo>
                  <a:pt x="4249203" y="5675312"/>
                </a:lnTo>
                <a:lnTo>
                  <a:pt x="4264318" y="5721350"/>
                </a:lnTo>
                <a:lnTo>
                  <a:pt x="4282794" y="5762625"/>
                </a:lnTo>
                <a:lnTo>
                  <a:pt x="4301270" y="5802312"/>
                </a:lnTo>
                <a:lnTo>
                  <a:pt x="4321425" y="5840412"/>
                </a:lnTo>
                <a:lnTo>
                  <a:pt x="4341580" y="5876925"/>
                </a:lnTo>
                <a:lnTo>
                  <a:pt x="4361735" y="5915025"/>
                </a:lnTo>
                <a:lnTo>
                  <a:pt x="4378531" y="5956300"/>
                </a:lnTo>
                <a:lnTo>
                  <a:pt x="4393648" y="6003925"/>
                </a:lnTo>
                <a:lnTo>
                  <a:pt x="4405405" y="6056312"/>
                </a:lnTo>
                <a:lnTo>
                  <a:pt x="4413803" y="6113462"/>
                </a:lnTo>
                <a:lnTo>
                  <a:pt x="4417162" y="6183312"/>
                </a:lnTo>
                <a:lnTo>
                  <a:pt x="4413803" y="6251575"/>
                </a:lnTo>
                <a:lnTo>
                  <a:pt x="4405405" y="6311900"/>
                </a:lnTo>
                <a:lnTo>
                  <a:pt x="4393648" y="6361112"/>
                </a:lnTo>
                <a:lnTo>
                  <a:pt x="4378531" y="6407150"/>
                </a:lnTo>
                <a:lnTo>
                  <a:pt x="4361735" y="6448425"/>
                </a:lnTo>
                <a:lnTo>
                  <a:pt x="4343260" y="6488112"/>
                </a:lnTo>
                <a:lnTo>
                  <a:pt x="4324784" y="6523037"/>
                </a:lnTo>
                <a:lnTo>
                  <a:pt x="4304629" y="6561137"/>
                </a:lnTo>
                <a:lnTo>
                  <a:pt x="4284474" y="6597650"/>
                </a:lnTo>
                <a:lnTo>
                  <a:pt x="4267678" y="6640512"/>
                </a:lnTo>
                <a:lnTo>
                  <a:pt x="4250882" y="6683375"/>
                </a:lnTo>
                <a:lnTo>
                  <a:pt x="4240804" y="6735762"/>
                </a:lnTo>
                <a:lnTo>
                  <a:pt x="4232407" y="6791325"/>
                </a:lnTo>
                <a:lnTo>
                  <a:pt x="4227367" y="6858000"/>
                </a:lnTo>
                <a:lnTo>
                  <a:pt x="2310062" y="6858000"/>
                </a:lnTo>
                <a:lnTo>
                  <a:pt x="14437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</p:sp>
      <p:sp useBgFill="1">
        <p:nvSpPr>
          <p:cNvPr id="40" name="Freeform: Shape 39">
            <a:extLst>
              <a:ext uri="{FF2B5EF4-FFF2-40B4-BE49-F238E27FC236}">
                <a16:creationId xmlns:a16="http://schemas.microsoft.com/office/drawing/2014/main" id="{A7A4B465-FBCC-4CD4-89A1-82992A7B4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272784" cy="6858000"/>
          </a:xfrm>
          <a:custGeom>
            <a:avLst/>
            <a:gdLst>
              <a:gd name="connsiteX0" fmla="*/ 0 w 4272784"/>
              <a:gd name="connsiteY0" fmla="*/ 0 h 6858000"/>
              <a:gd name="connsiteX1" fmla="*/ 4082989 w 4272784"/>
              <a:gd name="connsiteY1" fmla="*/ 0 h 6858000"/>
              <a:gd name="connsiteX2" fmla="*/ 4088029 w 4272784"/>
              <a:gd name="connsiteY2" fmla="*/ 66675 h 6858000"/>
              <a:gd name="connsiteX3" fmla="*/ 4096426 w 4272784"/>
              <a:gd name="connsiteY3" fmla="*/ 122237 h 6858000"/>
              <a:gd name="connsiteX4" fmla="*/ 4106504 w 4272784"/>
              <a:gd name="connsiteY4" fmla="*/ 174625 h 6858000"/>
              <a:gd name="connsiteX5" fmla="*/ 4123300 w 4272784"/>
              <a:gd name="connsiteY5" fmla="*/ 217487 h 6858000"/>
              <a:gd name="connsiteX6" fmla="*/ 4140096 w 4272784"/>
              <a:gd name="connsiteY6" fmla="*/ 260350 h 6858000"/>
              <a:gd name="connsiteX7" fmla="*/ 4160251 w 4272784"/>
              <a:gd name="connsiteY7" fmla="*/ 296862 h 6858000"/>
              <a:gd name="connsiteX8" fmla="*/ 4180406 w 4272784"/>
              <a:gd name="connsiteY8" fmla="*/ 334962 h 6858000"/>
              <a:gd name="connsiteX9" fmla="*/ 4198882 w 4272784"/>
              <a:gd name="connsiteY9" fmla="*/ 369887 h 6858000"/>
              <a:gd name="connsiteX10" fmla="*/ 4217357 w 4272784"/>
              <a:gd name="connsiteY10" fmla="*/ 409575 h 6858000"/>
              <a:gd name="connsiteX11" fmla="*/ 4234153 w 4272784"/>
              <a:gd name="connsiteY11" fmla="*/ 450850 h 6858000"/>
              <a:gd name="connsiteX12" fmla="*/ 4249270 w 4272784"/>
              <a:gd name="connsiteY12" fmla="*/ 496887 h 6858000"/>
              <a:gd name="connsiteX13" fmla="*/ 4261027 w 4272784"/>
              <a:gd name="connsiteY13" fmla="*/ 546100 h 6858000"/>
              <a:gd name="connsiteX14" fmla="*/ 4269425 w 4272784"/>
              <a:gd name="connsiteY14" fmla="*/ 606425 h 6858000"/>
              <a:gd name="connsiteX15" fmla="*/ 4272784 w 4272784"/>
              <a:gd name="connsiteY15" fmla="*/ 673100 h 6858000"/>
              <a:gd name="connsiteX16" fmla="*/ 4269425 w 4272784"/>
              <a:gd name="connsiteY16" fmla="*/ 744537 h 6858000"/>
              <a:gd name="connsiteX17" fmla="*/ 4261027 w 4272784"/>
              <a:gd name="connsiteY17" fmla="*/ 801687 h 6858000"/>
              <a:gd name="connsiteX18" fmla="*/ 4249270 w 4272784"/>
              <a:gd name="connsiteY18" fmla="*/ 854075 h 6858000"/>
              <a:gd name="connsiteX19" fmla="*/ 4234153 w 4272784"/>
              <a:gd name="connsiteY19" fmla="*/ 901700 h 6858000"/>
              <a:gd name="connsiteX20" fmla="*/ 4217357 w 4272784"/>
              <a:gd name="connsiteY20" fmla="*/ 942975 h 6858000"/>
              <a:gd name="connsiteX21" fmla="*/ 4197202 w 4272784"/>
              <a:gd name="connsiteY21" fmla="*/ 981075 h 6858000"/>
              <a:gd name="connsiteX22" fmla="*/ 4177047 w 4272784"/>
              <a:gd name="connsiteY22" fmla="*/ 1017587 h 6858000"/>
              <a:gd name="connsiteX23" fmla="*/ 4156892 w 4272784"/>
              <a:gd name="connsiteY23" fmla="*/ 1055687 h 6858000"/>
              <a:gd name="connsiteX24" fmla="*/ 4138416 w 4272784"/>
              <a:gd name="connsiteY24" fmla="*/ 1095375 h 6858000"/>
              <a:gd name="connsiteX25" fmla="*/ 4119940 w 4272784"/>
              <a:gd name="connsiteY25" fmla="*/ 1136650 h 6858000"/>
              <a:gd name="connsiteX26" fmla="*/ 4104825 w 4272784"/>
              <a:gd name="connsiteY26" fmla="*/ 1182687 h 6858000"/>
              <a:gd name="connsiteX27" fmla="*/ 4094747 w 4272784"/>
              <a:gd name="connsiteY27" fmla="*/ 1235075 h 6858000"/>
              <a:gd name="connsiteX28" fmla="*/ 4084669 w 4272784"/>
              <a:gd name="connsiteY28" fmla="*/ 1295400 h 6858000"/>
              <a:gd name="connsiteX29" fmla="*/ 4082989 w 4272784"/>
              <a:gd name="connsiteY29" fmla="*/ 1363662 h 6858000"/>
              <a:gd name="connsiteX30" fmla="*/ 4084669 w 4272784"/>
              <a:gd name="connsiteY30" fmla="*/ 1431925 h 6858000"/>
              <a:gd name="connsiteX31" fmla="*/ 4094747 w 4272784"/>
              <a:gd name="connsiteY31" fmla="*/ 1492250 h 6858000"/>
              <a:gd name="connsiteX32" fmla="*/ 4104825 w 4272784"/>
              <a:gd name="connsiteY32" fmla="*/ 1544637 h 6858000"/>
              <a:gd name="connsiteX33" fmla="*/ 4119940 w 4272784"/>
              <a:gd name="connsiteY33" fmla="*/ 1589087 h 6858000"/>
              <a:gd name="connsiteX34" fmla="*/ 4138416 w 4272784"/>
              <a:gd name="connsiteY34" fmla="*/ 1631950 h 6858000"/>
              <a:gd name="connsiteX35" fmla="*/ 4156892 w 4272784"/>
              <a:gd name="connsiteY35" fmla="*/ 1671637 h 6858000"/>
              <a:gd name="connsiteX36" fmla="*/ 4177047 w 4272784"/>
              <a:gd name="connsiteY36" fmla="*/ 1708150 h 6858000"/>
              <a:gd name="connsiteX37" fmla="*/ 4197202 w 4272784"/>
              <a:gd name="connsiteY37" fmla="*/ 1743075 h 6858000"/>
              <a:gd name="connsiteX38" fmla="*/ 4217357 w 4272784"/>
              <a:gd name="connsiteY38" fmla="*/ 1782762 h 6858000"/>
              <a:gd name="connsiteX39" fmla="*/ 4234153 w 4272784"/>
              <a:gd name="connsiteY39" fmla="*/ 1824037 h 6858000"/>
              <a:gd name="connsiteX40" fmla="*/ 4249270 w 4272784"/>
              <a:gd name="connsiteY40" fmla="*/ 1870075 h 6858000"/>
              <a:gd name="connsiteX41" fmla="*/ 4261027 w 4272784"/>
              <a:gd name="connsiteY41" fmla="*/ 1922462 h 6858000"/>
              <a:gd name="connsiteX42" fmla="*/ 4269425 w 4272784"/>
              <a:gd name="connsiteY42" fmla="*/ 1982787 h 6858000"/>
              <a:gd name="connsiteX43" fmla="*/ 4272784 w 4272784"/>
              <a:gd name="connsiteY43" fmla="*/ 2051050 h 6858000"/>
              <a:gd name="connsiteX44" fmla="*/ 4269425 w 4272784"/>
              <a:gd name="connsiteY44" fmla="*/ 2119312 h 6858000"/>
              <a:gd name="connsiteX45" fmla="*/ 4261027 w 4272784"/>
              <a:gd name="connsiteY45" fmla="*/ 2179637 h 6858000"/>
              <a:gd name="connsiteX46" fmla="*/ 4249270 w 4272784"/>
              <a:gd name="connsiteY46" fmla="*/ 2232025 h 6858000"/>
              <a:gd name="connsiteX47" fmla="*/ 4234153 w 4272784"/>
              <a:gd name="connsiteY47" fmla="*/ 2278062 h 6858000"/>
              <a:gd name="connsiteX48" fmla="*/ 4217357 w 4272784"/>
              <a:gd name="connsiteY48" fmla="*/ 2319337 h 6858000"/>
              <a:gd name="connsiteX49" fmla="*/ 4197202 w 4272784"/>
              <a:gd name="connsiteY49" fmla="*/ 2359025 h 6858000"/>
              <a:gd name="connsiteX50" fmla="*/ 4177047 w 4272784"/>
              <a:gd name="connsiteY50" fmla="*/ 2395537 h 6858000"/>
              <a:gd name="connsiteX51" fmla="*/ 4156892 w 4272784"/>
              <a:gd name="connsiteY51" fmla="*/ 2433637 h 6858000"/>
              <a:gd name="connsiteX52" fmla="*/ 4138416 w 4272784"/>
              <a:gd name="connsiteY52" fmla="*/ 2471737 h 6858000"/>
              <a:gd name="connsiteX53" fmla="*/ 4119940 w 4272784"/>
              <a:gd name="connsiteY53" fmla="*/ 2513012 h 6858000"/>
              <a:gd name="connsiteX54" fmla="*/ 4104825 w 4272784"/>
              <a:gd name="connsiteY54" fmla="*/ 2560637 h 6858000"/>
              <a:gd name="connsiteX55" fmla="*/ 4094747 w 4272784"/>
              <a:gd name="connsiteY55" fmla="*/ 2613025 h 6858000"/>
              <a:gd name="connsiteX56" fmla="*/ 4084669 w 4272784"/>
              <a:gd name="connsiteY56" fmla="*/ 2671762 h 6858000"/>
              <a:gd name="connsiteX57" fmla="*/ 4082989 w 4272784"/>
              <a:gd name="connsiteY57" fmla="*/ 2741612 h 6858000"/>
              <a:gd name="connsiteX58" fmla="*/ 4084669 w 4272784"/>
              <a:gd name="connsiteY58" fmla="*/ 2809875 h 6858000"/>
              <a:gd name="connsiteX59" fmla="*/ 4094747 w 4272784"/>
              <a:gd name="connsiteY59" fmla="*/ 2868612 h 6858000"/>
              <a:gd name="connsiteX60" fmla="*/ 4104825 w 4272784"/>
              <a:gd name="connsiteY60" fmla="*/ 2922587 h 6858000"/>
              <a:gd name="connsiteX61" fmla="*/ 4119940 w 4272784"/>
              <a:gd name="connsiteY61" fmla="*/ 2967037 h 6858000"/>
              <a:gd name="connsiteX62" fmla="*/ 4138416 w 4272784"/>
              <a:gd name="connsiteY62" fmla="*/ 3009900 h 6858000"/>
              <a:gd name="connsiteX63" fmla="*/ 4156892 w 4272784"/>
              <a:gd name="connsiteY63" fmla="*/ 3046412 h 6858000"/>
              <a:gd name="connsiteX64" fmla="*/ 4177047 w 4272784"/>
              <a:gd name="connsiteY64" fmla="*/ 3084512 h 6858000"/>
              <a:gd name="connsiteX65" fmla="*/ 4197202 w 4272784"/>
              <a:gd name="connsiteY65" fmla="*/ 3121025 h 6858000"/>
              <a:gd name="connsiteX66" fmla="*/ 4217357 w 4272784"/>
              <a:gd name="connsiteY66" fmla="*/ 3160712 h 6858000"/>
              <a:gd name="connsiteX67" fmla="*/ 4234153 w 4272784"/>
              <a:gd name="connsiteY67" fmla="*/ 3201987 h 6858000"/>
              <a:gd name="connsiteX68" fmla="*/ 4249270 w 4272784"/>
              <a:gd name="connsiteY68" fmla="*/ 3248025 h 6858000"/>
              <a:gd name="connsiteX69" fmla="*/ 4261027 w 4272784"/>
              <a:gd name="connsiteY69" fmla="*/ 3300412 h 6858000"/>
              <a:gd name="connsiteX70" fmla="*/ 4269425 w 4272784"/>
              <a:gd name="connsiteY70" fmla="*/ 3360737 h 6858000"/>
              <a:gd name="connsiteX71" fmla="*/ 4272784 w 4272784"/>
              <a:gd name="connsiteY71" fmla="*/ 3427412 h 6858000"/>
              <a:gd name="connsiteX72" fmla="*/ 4269425 w 4272784"/>
              <a:gd name="connsiteY72" fmla="*/ 3497262 h 6858000"/>
              <a:gd name="connsiteX73" fmla="*/ 4261027 w 4272784"/>
              <a:gd name="connsiteY73" fmla="*/ 3557587 h 6858000"/>
              <a:gd name="connsiteX74" fmla="*/ 4249270 w 4272784"/>
              <a:gd name="connsiteY74" fmla="*/ 3609975 h 6858000"/>
              <a:gd name="connsiteX75" fmla="*/ 4234153 w 4272784"/>
              <a:gd name="connsiteY75" fmla="*/ 3656012 h 6858000"/>
              <a:gd name="connsiteX76" fmla="*/ 4217357 w 4272784"/>
              <a:gd name="connsiteY76" fmla="*/ 3697287 h 6858000"/>
              <a:gd name="connsiteX77" fmla="*/ 4197202 w 4272784"/>
              <a:gd name="connsiteY77" fmla="*/ 3736975 h 6858000"/>
              <a:gd name="connsiteX78" fmla="*/ 4156892 w 4272784"/>
              <a:gd name="connsiteY78" fmla="*/ 3811587 h 6858000"/>
              <a:gd name="connsiteX79" fmla="*/ 4138416 w 4272784"/>
              <a:gd name="connsiteY79" fmla="*/ 3848100 h 6858000"/>
              <a:gd name="connsiteX80" fmla="*/ 4119940 w 4272784"/>
              <a:gd name="connsiteY80" fmla="*/ 3890962 h 6858000"/>
              <a:gd name="connsiteX81" fmla="*/ 4104825 w 4272784"/>
              <a:gd name="connsiteY81" fmla="*/ 3935412 h 6858000"/>
              <a:gd name="connsiteX82" fmla="*/ 4094747 w 4272784"/>
              <a:gd name="connsiteY82" fmla="*/ 3987800 h 6858000"/>
              <a:gd name="connsiteX83" fmla="*/ 4084669 w 4272784"/>
              <a:gd name="connsiteY83" fmla="*/ 4048125 h 6858000"/>
              <a:gd name="connsiteX84" fmla="*/ 4082989 w 4272784"/>
              <a:gd name="connsiteY84" fmla="*/ 4116387 h 6858000"/>
              <a:gd name="connsiteX85" fmla="*/ 4084669 w 4272784"/>
              <a:gd name="connsiteY85" fmla="*/ 4186237 h 6858000"/>
              <a:gd name="connsiteX86" fmla="*/ 4094747 w 4272784"/>
              <a:gd name="connsiteY86" fmla="*/ 4244975 h 6858000"/>
              <a:gd name="connsiteX87" fmla="*/ 4104825 w 4272784"/>
              <a:gd name="connsiteY87" fmla="*/ 4297362 h 6858000"/>
              <a:gd name="connsiteX88" fmla="*/ 4119940 w 4272784"/>
              <a:gd name="connsiteY88" fmla="*/ 4343400 h 6858000"/>
              <a:gd name="connsiteX89" fmla="*/ 4138416 w 4272784"/>
              <a:gd name="connsiteY89" fmla="*/ 4386262 h 6858000"/>
              <a:gd name="connsiteX90" fmla="*/ 4156892 w 4272784"/>
              <a:gd name="connsiteY90" fmla="*/ 4424362 h 6858000"/>
              <a:gd name="connsiteX91" fmla="*/ 4197202 w 4272784"/>
              <a:gd name="connsiteY91" fmla="*/ 4498975 h 6858000"/>
              <a:gd name="connsiteX92" fmla="*/ 4217357 w 4272784"/>
              <a:gd name="connsiteY92" fmla="*/ 4537075 h 6858000"/>
              <a:gd name="connsiteX93" fmla="*/ 4234153 w 4272784"/>
              <a:gd name="connsiteY93" fmla="*/ 4579937 h 6858000"/>
              <a:gd name="connsiteX94" fmla="*/ 4249270 w 4272784"/>
              <a:gd name="connsiteY94" fmla="*/ 4625975 h 6858000"/>
              <a:gd name="connsiteX95" fmla="*/ 4261027 w 4272784"/>
              <a:gd name="connsiteY95" fmla="*/ 4678362 h 6858000"/>
              <a:gd name="connsiteX96" fmla="*/ 4269425 w 4272784"/>
              <a:gd name="connsiteY96" fmla="*/ 4738687 h 6858000"/>
              <a:gd name="connsiteX97" fmla="*/ 4272784 w 4272784"/>
              <a:gd name="connsiteY97" fmla="*/ 4806950 h 6858000"/>
              <a:gd name="connsiteX98" fmla="*/ 4269425 w 4272784"/>
              <a:gd name="connsiteY98" fmla="*/ 4875212 h 6858000"/>
              <a:gd name="connsiteX99" fmla="*/ 4261027 w 4272784"/>
              <a:gd name="connsiteY99" fmla="*/ 4935537 h 6858000"/>
              <a:gd name="connsiteX100" fmla="*/ 4249270 w 4272784"/>
              <a:gd name="connsiteY100" fmla="*/ 4987925 h 6858000"/>
              <a:gd name="connsiteX101" fmla="*/ 4234153 w 4272784"/>
              <a:gd name="connsiteY101" fmla="*/ 5033962 h 6858000"/>
              <a:gd name="connsiteX102" fmla="*/ 4217357 w 4272784"/>
              <a:gd name="connsiteY102" fmla="*/ 5075237 h 6858000"/>
              <a:gd name="connsiteX103" fmla="*/ 4197202 w 4272784"/>
              <a:gd name="connsiteY103" fmla="*/ 5114925 h 6858000"/>
              <a:gd name="connsiteX104" fmla="*/ 4177047 w 4272784"/>
              <a:gd name="connsiteY104" fmla="*/ 5149850 h 6858000"/>
              <a:gd name="connsiteX105" fmla="*/ 4156892 w 4272784"/>
              <a:gd name="connsiteY105" fmla="*/ 5186362 h 6858000"/>
              <a:gd name="connsiteX106" fmla="*/ 4138416 w 4272784"/>
              <a:gd name="connsiteY106" fmla="*/ 5226050 h 6858000"/>
              <a:gd name="connsiteX107" fmla="*/ 4119940 w 4272784"/>
              <a:gd name="connsiteY107" fmla="*/ 5268912 h 6858000"/>
              <a:gd name="connsiteX108" fmla="*/ 4104825 w 4272784"/>
              <a:gd name="connsiteY108" fmla="*/ 5313362 h 6858000"/>
              <a:gd name="connsiteX109" fmla="*/ 4094747 w 4272784"/>
              <a:gd name="connsiteY109" fmla="*/ 5365750 h 6858000"/>
              <a:gd name="connsiteX110" fmla="*/ 4084669 w 4272784"/>
              <a:gd name="connsiteY110" fmla="*/ 5426075 h 6858000"/>
              <a:gd name="connsiteX111" fmla="*/ 4082989 w 4272784"/>
              <a:gd name="connsiteY111" fmla="*/ 5494337 h 6858000"/>
              <a:gd name="connsiteX112" fmla="*/ 4084669 w 4272784"/>
              <a:gd name="connsiteY112" fmla="*/ 5562600 h 6858000"/>
              <a:gd name="connsiteX113" fmla="*/ 4094747 w 4272784"/>
              <a:gd name="connsiteY113" fmla="*/ 5622925 h 6858000"/>
              <a:gd name="connsiteX114" fmla="*/ 4104825 w 4272784"/>
              <a:gd name="connsiteY114" fmla="*/ 5675312 h 6858000"/>
              <a:gd name="connsiteX115" fmla="*/ 4119940 w 4272784"/>
              <a:gd name="connsiteY115" fmla="*/ 5721350 h 6858000"/>
              <a:gd name="connsiteX116" fmla="*/ 4138416 w 4272784"/>
              <a:gd name="connsiteY116" fmla="*/ 5762625 h 6858000"/>
              <a:gd name="connsiteX117" fmla="*/ 4156892 w 4272784"/>
              <a:gd name="connsiteY117" fmla="*/ 5802312 h 6858000"/>
              <a:gd name="connsiteX118" fmla="*/ 4177047 w 4272784"/>
              <a:gd name="connsiteY118" fmla="*/ 5840412 h 6858000"/>
              <a:gd name="connsiteX119" fmla="*/ 4197202 w 4272784"/>
              <a:gd name="connsiteY119" fmla="*/ 5876925 h 6858000"/>
              <a:gd name="connsiteX120" fmla="*/ 4217357 w 4272784"/>
              <a:gd name="connsiteY120" fmla="*/ 5915025 h 6858000"/>
              <a:gd name="connsiteX121" fmla="*/ 4234153 w 4272784"/>
              <a:gd name="connsiteY121" fmla="*/ 5956300 h 6858000"/>
              <a:gd name="connsiteX122" fmla="*/ 4249270 w 4272784"/>
              <a:gd name="connsiteY122" fmla="*/ 6003925 h 6858000"/>
              <a:gd name="connsiteX123" fmla="*/ 4261027 w 4272784"/>
              <a:gd name="connsiteY123" fmla="*/ 6056312 h 6858000"/>
              <a:gd name="connsiteX124" fmla="*/ 4269425 w 4272784"/>
              <a:gd name="connsiteY124" fmla="*/ 6113462 h 6858000"/>
              <a:gd name="connsiteX125" fmla="*/ 4272784 w 4272784"/>
              <a:gd name="connsiteY125" fmla="*/ 6183312 h 6858000"/>
              <a:gd name="connsiteX126" fmla="*/ 4269425 w 4272784"/>
              <a:gd name="connsiteY126" fmla="*/ 6251575 h 6858000"/>
              <a:gd name="connsiteX127" fmla="*/ 4261027 w 4272784"/>
              <a:gd name="connsiteY127" fmla="*/ 6311900 h 6858000"/>
              <a:gd name="connsiteX128" fmla="*/ 4249270 w 4272784"/>
              <a:gd name="connsiteY128" fmla="*/ 6361112 h 6858000"/>
              <a:gd name="connsiteX129" fmla="*/ 4234153 w 4272784"/>
              <a:gd name="connsiteY129" fmla="*/ 6407150 h 6858000"/>
              <a:gd name="connsiteX130" fmla="*/ 4217357 w 4272784"/>
              <a:gd name="connsiteY130" fmla="*/ 6448425 h 6858000"/>
              <a:gd name="connsiteX131" fmla="*/ 4198882 w 4272784"/>
              <a:gd name="connsiteY131" fmla="*/ 6488112 h 6858000"/>
              <a:gd name="connsiteX132" fmla="*/ 4180406 w 4272784"/>
              <a:gd name="connsiteY132" fmla="*/ 6523037 h 6858000"/>
              <a:gd name="connsiteX133" fmla="*/ 4160251 w 4272784"/>
              <a:gd name="connsiteY133" fmla="*/ 6561137 h 6858000"/>
              <a:gd name="connsiteX134" fmla="*/ 4140096 w 4272784"/>
              <a:gd name="connsiteY134" fmla="*/ 6597650 h 6858000"/>
              <a:gd name="connsiteX135" fmla="*/ 4123300 w 4272784"/>
              <a:gd name="connsiteY135" fmla="*/ 6640512 h 6858000"/>
              <a:gd name="connsiteX136" fmla="*/ 4106504 w 4272784"/>
              <a:gd name="connsiteY136" fmla="*/ 6683375 h 6858000"/>
              <a:gd name="connsiteX137" fmla="*/ 4096426 w 4272784"/>
              <a:gd name="connsiteY137" fmla="*/ 6735762 h 6858000"/>
              <a:gd name="connsiteX138" fmla="*/ 4088029 w 4272784"/>
              <a:gd name="connsiteY138" fmla="*/ 6791325 h 6858000"/>
              <a:gd name="connsiteX139" fmla="*/ 4082989 w 4272784"/>
              <a:gd name="connsiteY139" fmla="*/ 6858000 h 6858000"/>
              <a:gd name="connsiteX140" fmla="*/ 0 w 4272784"/>
              <a:gd name="connsiteY14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4272784" h="6858000">
                <a:moveTo>
                  <a:pt x="0" y="0"/>
                </a:moveTo>
                <a:lnTo>
                  <a:pt x="4082989" y="0"/>
                </a:lnTo>
                <a:lnTo>
                  <a:pt x="4088029" y="66675"/>
                </a:lnTo>
                <a:lnTo>
                  <a:pt x="4096426" y="122237"/>
                </a:lnTo>
                <a:lnTo>
                  <a:pt x="4106504" y="174625"/>
                </a:lnTo>
                <a:lnTo>
                  <a:pt x="4123300" y="217487"/>
                </a:lnTo>
                <a:lnTo>
                  <a:pt x="4140096" y="260350"/>
                </a:lnTo>
                <a:lnTo>
                  <a:pt x="4160251" y="296862"/>
                </a:lnTo>
                <a:lnTo>
                  <a:pt x="4180406" y="334962"/>
                </a:lnTo>
                <a:lnTo>
                  <a:pt x="4198882" y="369887"/>
                </a:lnTo>
                <a:lnTo>
                  <a:pt x="4217357" y="409575"/>
                </a:lnTo>
                <a:lnTo>
                  <a:pt x="4234153" y="450850"/>
                </a:lnTo>
                <a:lnTo>
                  <a:pt x="4249270" y="496887"/>
                </a:lnTo>
                <a:lnTo>
                  <a:pt x="4261027" y="546100"/>
                </a:lnTo>
                <a:lnTo>
                  <a:pt x="4269425" y="606425"/>
                </a:lnTo>
                <a:lnTo>
                  <a:pt x="4272784" y="673100"/>
                </a:lnTo>
                <a:lnTo>
                  <a:pt x="4269425" y="744537"/>
                </a:lnTo>
                <a:lnTo>
                  <a:pt x="4261027" y="801687"/>
                </a:lnTo>
                <a:lnTo>
                  <a:pt x="4249270" y="854075"/>
                </a:lnTo>
                <a:lnTo>
                  <a:pt x="4234153" y="901700"/>
                </a:lnTo>
                <a:lnTo>
                  <a:pt x="4217357" y="942975"/>
                </a:lnTo>
                <a:lnTo>
                  <a:pt x="4197202" y="981075"/>
                </a:lnTo>
                <a:lnTo>
                  <a:pt x="4177047" y="1017587"/>
                </a:lnTo>
                <a:lnTo>
                  <a:pt x="4156892" y="1055687"/>
                </a:lnTo>
                <a:lnTo>
                  <a:pt x="4138416" y="1095375"/>
                </a:lnTo>
                <a:lnTo>
                  <a:pt x="4119940" y="1136650"/>
                </a:lnTo>
                <a:lnTo>
                  <a:pt x="4104825" y="1182687"/>
                </a:lnTo>
                <a:lnTo>
                  <a:pt x="4094747" y="1235075"/>
                </a:lnTo>
                <a:lnTo>
                  <a:pt x="4084669" y="1295400"/>
                </a:lnTo>
                <a:lnTo>
                  <a:pt x="4082989" y="1363662"/>
                </a:lnTo>
                <a:lnTo>
                  <a:pt x="4084669" y="1431925"/>
                </a:lnTo>
                <a:lnTo>
                  <a:pt x="4094747" y="1492250"/>
                </a:lnTo>
                <a:lnTo>
                  <a:pt x="4104825" y="1544637"/>
                </a:lnTo>
                <a:lnTo>
                  <a:pt x="4119940" y="1589087"/>
                </a:lnTo>
                <a:lnTo>
                  <a:pt x="4138416" y="1631950"/>
                </a:lnTo>
                <a:lnTo>
                  <a:pt x="4156892" y="1671637"/>
                </a:lnTo>
                <a:lnTo>
                  <a:pt x="4177047" y="1708150"/>
                </a:lnTo>
                <a:lnTo>
                  <a:pt x="4197202" y="1743075"/>
                </a:lnTo>
                <a:lnTo>
                  <a:pt x="4217357" y="1782762"/>
                </a:lnTo>
                <a:lnTo>
                  <a:pt x="4234153" y="1824037"/>
                </a:lnTo>
                <a:lnTo>
                  <a:pt x="4249270" y="1870075"/>
                </a:lnTo>
                <a:lnTo>
                  <a:pt x="4261027" y="1922462"/>
                </a:lnTo>
                <a:lnTo>
                  <a:pt x="4269425" y="1982787"/>
                </a:lnTo>
                <a:lnTo>
                  <a:pt x="4272784" y="2051050"/>
                </a:lnTo>
                <a:lnTo>
                  <a:pt x="4269425" y="2119312"/>
                </a:lnTo>
                <a:lnTo>
                  <a:pt x="4261027" y="2179637"/>
                </a:lnTo>
                <a:lnTo>
                  <a:pt x="4249270" y="2232025"/>
                </a:lnTo>
                <a:lnTo>
                  <a:pt x="4234153" y="2278062"/>
                </a:lnTo>
                <a:lnTo>
                  <a:pt x="4217357" y="2319337"/>
                </a:lnTo>
                <a:lnTo>
                  <a:pt x="4197202" y="2359025"/>
                </a:lnTo>
                <a:lnTo>
                  <a:pt x="4177047" y="2395537"/>
                </a:lnTo>
                <a:lnTo>
                  <a:pt x="4156892" y="2433637"/>
                </a:lnTo>
                <a:lnTo>
                  <a:pt x="4138416" y="2471737"/>
                </a:lnTo>
                <a:lnTo>
                  <a:pt x="4119940" y="2513012"/>
                </a:lnTo>
                <a:lnTo>
                  <a:pt x="4104825" y="2560637"/>
                </a:lnTo>
                <a:lnTo>
                  <a:pt x="4094747" y="2613025"/>
                </a:lnTo>
                <a:lnTo>
                  <a:pt x="4084669" y="2671762"/>
                </a:lnTo>
                <a:lnTo>
                  <a:pt x="4082989" y="2741612"/>
                </a:lnTo>
                <a:lnTo>
                  <a:pt x="4084669" y="2809875"/>
                </a:lnTo>
                <a:lnTo>
                  <a:pt x="4094747" y="2868612"/>
                </a:lnTo>
                <a:lnTo>
                  <a:pt x="4104825" y="2922587"/>
                </a:lnTo>
                <a:lnTo>
                  <a:pt x="4119940" y="2967037"/>
                </a:lnTo>
                <a:lnTo>
                  <a:pt x="4138416" y="3009900"/>
                </a:lnTo>
                <a:lnTo>
                  <a:pt x="4156892" y="3046412"/>
                </a:lnTo>
                <a:lnTo>
                  <a:pt x="4177047" y="3084512"/>
                </a:lnTo>
                <a:lnTo>
                  <a:pt x="4197202" y="3121025"/>
                </a:lnTo>
                <a:lnTo>
                  <a:pt x="4217357" y="3160712"/>
                </a:lnTo>
                <a:lnTo>
                  <a:pt x="4234153" y="3201987"/>
                </a:lnTo>
                <a:lnTo>
                  <a:pt x="4249270" y="3248025"/>
                </a:lnTo>
                <a:lnTo>
                  <a:pt x="4261027" y="3300412"/>
                </a:lnTo>
                <a:lnTo>
                  <a:pt x="4269425" y="3360737"/>
                </a:lnTo>
                <a:lnTo>
                  <a:pt x="4272784" y="3427412"/>
                </a:lnTo>
                <a:lnTo>
                  <a:pt x="4269425" y="3497262"/>
                </a:lnTo>
                <a:lnTo>
                  <a:pt x="4261027" y="3557587"/>
                </a:lnTo>
                <a:lnTo>
                  <a:pt x="4249270" y="3609975"/>
                </a:lnTo>
                <a:lnTo>
                  <a:pt x="4234153" y="3656012"/>
                </a:lnTo>
                <a:lnTo>
                  <a:pt x="4217357" y="3697287"/>
                </a:lnTo>
                <a:lnTo>
                  <a:pt x="4197202" y="3736975"/>
                </a:lnTo>
                <a:lnTo>
                  <a:pt x="4156892" y="3811587"/>
                </a:lnTo>
                <a:lnTo>
                  <a:pt x="4138416" y="3848100"/>
                </a:lnTo>
                <a:lnTo>
                  <a:pt x="4119940" y="3890962"/>
                </a:lnTo>
                <a:lnTo>
                  <a:pt x="4104825" y="3935412"/>
                </a:lnTo>
                <a:lnTo>
                  <a:pt x="4094747" y="3987800"/>
                </a:lnTo>
                <a:lnTo>
                  <a:pt x="4084669" y="4048125"/>
                </a:lnTo>
                <a:lnTo>
                  <a:pt x="4082989" y="4116387"/>
                </a:lnTo>
                <a:lnTo>
                  <a:pt x="4084669" y="4186237"/>
                </a:lnTo>
                <a:lnTo>
                  <a:pt x="4094747" y="4244975"/>
                </a:lnTo>
                <a:lnTo>
                  <a:pt x="4104825" y="4297362"/>
                </a:lnTo>
                <a:lnTo>
                  <a:pt x="4119940" y="4343400"/>
                </a:lnTo>
                <a:lnTo>
                  <a:pt x="4138416" y="4386262"/>
                </a:lnTo>
                <a:lnTo>
                  <a:pt x="4156892" y="4424362"/>
                </a:lnTo>
                <a:lnTo>
                  <a:pt x="4197202" y="4498975"/>
                </a:lnTo>
                <a:lnTo>
                  <a:pt x="4217357" y="4537075"/>
                </a:lnTo>
                <a:lnTo>
                  <a:pt x="4234153" y="4579937"/>
                </a:lnTo>
                <a:lnTo>
                  <a:pt x="4249270" y="4625975"/>
                </a:lnTo>
                <a:lnTo>
                  <a:pt x="4261027" y="4678362"/>
                </a:lnTo>
                <a:lnTo>
                  <a:pt x="4269425" y="4738687"/>
                </a:lnTo>
                <a:lnTo>
                  <a:pt x="4272784" y="4806950"/>
                </a:lnTo>
                <a:lnTo>
                  <a:pt x="4269425" y="4875212"/>
                </a:lnTo>
                <a:lnTo>
                  <a:pt x="4261027" y="4935537"/>
                </a:lnTo>
                <a:lnTo>
                  <a:pt x="4249270" y="4987925"/>
                </a:lnTo>
                <a:lnTo>
                  <a:pt x="4234153" y="5033962"/>
                </a:lnTo>
                <a:lnTo>
                  <a:pt x="4217357" y="5075237"/>
                </a:lnTo>
                <a:lnTo>
                  <a:pt x="4197202" y="5114925"/>
                </a:lnTo>
                <a:lnTo>
                  <a:pt x="4177047" y="5149850"/>
                </a:lnTo>
                <a:lnTo>
                  <a:pt x="4156892" y="5186362"/>
                </a:lnTo>
                <a:lnTo>
                  <a:pt x="4138416" y="5226050"/>
                </a:lnTo>
                <a:lnTo>
                  <a:pt x="4119940" y="5268912"/>
                </a:lnTo>
                <a:lnTo>
                  <a:pt x="4104825" y="5313362"/>
                </a:lnTo>
                <a:lnTo>
                  <a:pt x="4094747" y="5365750"/>
                </a:lnTo>
                <a:lnTo>
                  <a:pt x="4084669" y="5426075"/>
                </a:lnTo>
                <a:lnTo>
                  <a:pt x="4082989" y="5494337"/>
                </a:lnTo>
                <a:lnTo>
                  <a:pt x="4084669" y="5562600"/>
                </a:lnTo>
                <a:lnTo>
                  <a:pt x="4094747" y="5622925"/>
                </a:lnTo>
                <a:lnTo>
                  <a:pt x="4104825" y="5675312"/>
                </a:lnTo>
                <a:lnTo>
                  <a:pt x="4119940" y="5721350"/>
                </a:lnTo>
                <a:lnTo>
                  <a:pt x="4138416" y="5762625"/>
                </a:lnTo>
                <a:lnTo>
                  <a:pt x="4156892" y="5802312"/>
                </a:lnTo>
                <a:lnTo>
                  <a:pt x="4177047" y="5840412"/>
                </a:lnTo>
                <a:lnTo>
                  <a:pt x="4197202" y="5876925"/>
                </a:lnTo>
                <a:lnTo>
                  <a:pt x="4217357" y="5915025"/>
                </a:lnTo>
                <a:lnTo>
                  <a:pt x="4234153" y="5956300"/>
                </a:lnTo>
                <a:lnTo>
                  <a:pt x="4249270" y="6003925"/>
                </a:lnTo>
                <a:lnTo>
                  <a:pt x="4261027" y="6056312"/>
                </a:lnTo>
                <a:lnTo>
                  <a:pt x="4269425" y="6113462"/>
                </a:lnTo>
                <a:lnTo>
                  <a:pt x="4272784" y="6183312"/>
                </a:lnTo>
                <a:lnTo>
                  <a:pt x="4269425" y="6251575"/>
                </a:lnTo>
                <a:lnTo>
                  <a:pt x="4261027" y="6311900"/>
                </a:lnTo>
                <a:lnTo>
                  <a:pt x="4249270" y="6361112"/>
                </a:lnTo>
                <a:lnTo>
                  <a:pt x="4234153" y="6407150"/>
                </a:lnTo>
                <a:lnTo>
                  <a:pt x="4217357" y="6448425"/>
                </a:lnTo>
                <a:lnTo>
                  <a:pt x="4198882" y="6488112"/>
                </a:lnTo>
                <a:lnTo>
                  <a:pt x="4180406" y="6523037"/>
                </a:lnTo>
                <a:lnTo>
                  <a:pt x="4160251" y="6561137"/>
                </a:lnTo>
                <a:lnTo>
                  <a:pt x="4140096" y="6597650"/>
                </a:lnTo>
                <a:lnTo>
                  <a:pt x="4123300" y="6640512"/>
                </a:lnTo>
                <a:lnTo>
                  <a:pt x="4106504" y="6683375"/>
                </a:lnTo>
                <a:lnTo>
                  <a:pt x="4096426" y="6735762"/>
                </a:lnTo>
                <a:lnTo>
                  <a:pt x="4088029" y="6791325"/>
                </a:lnTo>
                <a:lnTo>
                  <a:pt x="4082989" y="6858000"/>
                </a:lnTo>
                <a:lnTo>
                  <a:pt x="0" y="6858000"/>
                </a:lnTo>
                <a:close/>
              </a:path>
            </a:pathLst>
          </a:custGeom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909E572F-9CDC-4214-9D42-FF00176495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417162" cy="6858000"/>
          </a:xfrm>
          <a:custGeom>
            <a:avLst/>
            <a:gdLst>
              <a:gd name="connsiteX0" fmla="*/ 4417162 w 4417162"/>
              <a:gd name="connsiteY0" fmla="*/ 0 h 6858000"/>
              <a:gd name="connsiteX1" fmla="*/ 334174 w 4417162"/>
              <a:gd name="connsiteY1" fmla="*/ 0 h 6858000"/>
              <a:gd name="connsiteX2" fmla="*/ 334173 w 4417162"/>
              <a:gd name="connsiteY2" fmla="*/ 0 h 6858000"/>
              <a:gd name="connsiteX3" fmla="*/ 189795 w 4417162"/>
              <a:gd name="connsiteY3" fmla="*/ 0 h 6858000"/>
              <a:gd name="connsiteX4" fmla="*/ 184756 w 4417162"/>
              <a:gd name="connsiteY4" fmla="*/ 66675 h 6858000"/>
              <a:gd name="connsiteX5" fmla="*/ 176358 w 4417162"/>
              <a:gd name="connsiteY5" fmla="*/ 122237 h 6858000"/>
              <a:gd name="connsiteX6" fmla="*/ 166281 w 4417162"/>
              <a:gd name="connsiteY6" fmla="*/ 174625 h 6858000"/>
              <a:gd name="connsiteX7" fmla="*/ 149485 w 4417162"/>
              <a:gd name="connsiteY7" fmla="*/ 217487 h 6858000"/>
              <a:gd name="connsiteX8" fmla="*/ 132689 w 4417162"/>
              <a:gd name="connsiteY8" fmla="*/ 260350 h 6858000"/>
              <a:gd name="connsiteX9" fmla="*/ 112534 w 4417162"/>
              <a:gd name="connsiteY9" fmla="*/ 296862 h 6858000"/>
              <a:gd name="connsiteX10" fmla="*/ 92379 w 4417162"/>
              <a:gd name="connsiteY10" fmla="*/ 334962 h 6858000"/>
              <a:gd name="connsiteX11" fmla="*/ 73903 w 4417162"/>
              <a:gd name="connsiteY11" fmla="*/ 369887 h 6858000"/>
              <a:gd name="connsiteX12" fmla="*/ 55427 w 4417162"/>
              <a:gd name="connsiteY12" fmla="*/ 409575 h 6858000"/>
              <a:gd name="connsiteX13" fmla="*/ 38632 w 4417162"/>
              <a:gd name="connsiteY13" fmla="*/ 450850 h 6858000"/>
              <a:gd name="connsiteX14" fmla="*/ 23515 w 4417162"/>
              <a:gd name="connsiteY14" fmla="*/ 496887 h 6858000"/>
              <a:gd name="connsiteX15" fmla="*/ 11758 w 4417162"/>
              <a:gd name="connsiteY15" fmla="*/ 546100 h 6858000"/>
              <a:gd name="connsiteX16" fmla="*/ 3359 w 4417162"/>
              <a:gd name="connsiteY16" fmla="*/ 606425 h 6858000"/>
              <a:gd name="connsiteX17" fmla="*/ 0 w 4417162"/>
              <a:gd name="connsiteY17" fmla="*/ 673100 h 6858000"/>
              <a:gd name="connsiteX18" fmla="*/ 3359 w 4417162"/>
              <a:gd name="connsiteY18" fmla="*/ 744537 h 6858000"/>
              <a:gd name="connsiteX19" fmla="*/ 11758 w 4417162"/>
              <a:gd name="connsiteY19" fmla="*/ 801687 h 6858000"/>
              <a:gd name="connsiteX20" fmla="*/ 23515 w 4417162"/>
              <a:gd name="connsiteY20" fmla="*/ 854075 h 6858000"/>
              <a:gd name="connsiteX21" fmla="*/ 38632 w 4417162"/>
              <a:gd name="connsiteY21" fmla="*/ 901700 h 6858000"/>
              <a:gd name="connsiteX22" fmla="*/ 55427 w 4417162"/>
              <a:gd name="connsiteY22" fmla="*/ 942975 h 6858000"/>
              <a:gd name="connsiteX23" fmla="*/ 75583 w 4417162"/>
              <a:gd name="connsiteY23" fmla="*/ 981075 h 6858000"/>
              <a:gd name="connsiteX24" fmla="*/ 95738 w 4417162"/>
              <a:gd name="connsiteY24" fmla="*/ 1017587 h 6858000"/>
              <a:gd name="connsiteX25" fmla="*/ 115893 w 4417162"/>
              <a:gd name="connsiteY25" fmla="*/ 1055687 h 6858000"/>
              <a:gd name="connsiteX26" fmla="*/ 134368 w 4417162"/>
              <a:gd name="connsiteY26" fmla="*/ 1095375 h 6858000"/>
              <a:gd name="connsiteX27" fmla="*/ 152844 w 4417162"/>
              <a:gd name="connsiteY27" fmla="*/ 1136650 h 6858000"/>
              <a:gd name="connsiteX28" fmla="*/ 167960 w 4417162"/>
              <a:gd name="connsiteY28" fmla="*/ 1182687 h 6858000"/>
              <a:gd name="connsiteX29" fmla="*/ 178038 w 4417162"/>
              <a:gd name="connsiteY29" fmla="*/ 1235075 h 6858000"/>
              <a:gd name="connsiteX30" fmla="*/ 188115 w 4417162"/>
              <a:gd name="connsiteY30" fmla="*/ 1295400 h 6858000"/>
              <a:gd name="connsiteX31" fmla="*/ 189795 w 4417162"/>
              <a:gd name="connsiteY31" fmla="*/ 1363662 h 6858000"/>
              <a:gd name="connsiteX32" fmla="*/ 188115 w 4417162"/>
              <a:gd name="connsiteY32" fmla="*/ 1431925 h 6858000"/>
              <a:gd name="connsiteX33" fmla="*/ 178038 w 4417162"/>
              <a:gd name="connsiteY33" fmla="*/ 1492250 h 6858000"/>
              <a:gd name="connsiteX34" fmla="*/ 167960 w 4417162"/>
              <a:gd name="connsiteY34" fmla="*/ 1544637 h 6858000"/>
              <a:gd name="connsiteX35" fmla="*/ 152844 w 4417162"/>
              <a:gd name="connsiteY35" fmla="*/ 1589087 h 6858000"/>
              <a:gd name="connsiteX36" fmla="*/ 134368 w 4417162"/>
              <a:gd name="connsiteY36" fmla="*/ 1631950 h 6858000"/>
              <a:gd name="connsiteX37" fmla="*/ 115893 w 4417162"/>
              <a:gd name="connsiteY37" fmla="*/ 1671637 h 6858000"/>
              <a:gd name="connsiteX38" fmla="*/ 95738 w 4417162"/>
              <a:gd name="connsiteY38" fmla="*/ 1708150 h 6858000"/>
              <a:gd name="connsiteX39" fmla="*/ 75583 w 4417162"/>
              <a:gd name="connsiteY39" fmla="*/ 1743075 h 6858000"/>
              <a:gd name="connsiteX40" fmla="*/ 55427 w 4417162"/>
              <a:gd name="connsiteY40" fmla="*/ 1782762 h 6858000"/>
              <a:gd name="connsiteX41" fmla="*/ 38632 w 4417162"/>
              <a:gd name="connsiteY41" fmla="*/ 1824037 h 6858000"/>
              <a:gd name="connsiteX42" fmla="*/ 23515 w 4417162"/>
              <a:gd name="connsiteY42" fmla="*/ 1870075 h 6858000"/>
              <a:gd name="connsiteX43" fmla="*/ 11758 w 4417162"/>
              <a:gd name="connsiteY43" fmla="*/ 1922462 h 6858000"/>
              <a:gd name="connsiteX44" fmla="*/ 3359 w 4417162"/>
              <a:gd name="connsiteY44" fmla="*/ 1982787 h 6858000"/>
              <a:gd name="connsiteX45" fmla="*/ 0 w 4417162"/>
              <a:gd name="connsiteY45" fmla="*/ 2051050 h 6858000"/>
              <a:gd name="connsiteX46" fmla="*/ 3359 w 4417162"/>
              <a:gd name="connsiteY46" fmla="*/ 2119312 h 6858000"/>
              <a:gd name="connsiteX47" fmla="*/ 11758 w 4417162"/>
              <a:gd name="connsiteY47" fmla="*/ 2179637 h 6858000"/>
              <a:gd name="connsiteX48" fmla="*/ 23515 w 4417162"/>
              <a:gd name="connsiteY48" fmla="*/ 2232025 h 6858000"/>
              <a:gd name="connsiteX49" fmla="*/ 38632 w 4417162"/>
              <a:gd name="connsiteY49" fmla="*/ 2278062 h 6858000"/>
              <a:gd name="connsiteX50" fmla="*/ 55427 w 4417162"/>
              <a:gd name="connsiteY50" fmla="*/ 2319337 h 6858000"/>
              <a:gd name="connsiteX51" fmla="*/ 75583 w 4417162"/>
              <a:gd name="connsiteY51" fmla="*/ 2359025 h 6858000"/>
              <a:gd name="connsiteX52" fmla="*/ 95738 w 4417162"/>
              <a:gd name="connsiteY52" fmla="*/ 2395537 h 6858000"/>
              <a:gd name="connsiteX53" fmla="*/ 115893 w 4417162"/>
              <a:gd name="connsiteY53" fmla="*/ 2433637 h 6858000"/>
              <a:gd name="connsiteX54" fmla="*/ 134368 w 4417162"/>
              <a:gd name="connsiteY54" fmla="*/ 2471737 h 6858000"/>
              <a:gd name="connsiteX55" fmla="*/ 152844 w 4417162"/>
              <a:gd name="connsiteY55" fmla="*/ 2513012 h 6858000"/>
              <a:gd name="connsiteX56" fmla="*/ 167960 w 4417162"/>
              <a:gd name="connsiteY56" fmla="*/ 2560637 h 6858000"/>
              <a:gd name="connsiteX57" fmla="*/ 178038 w 4417162"/>
              <a:gd name="connsiteY57" fmla="*/ 2613025 h 6858000"/>
              <a:gd name="connsiteX58" fmla="*/ 188115 w 4417162"/>
              <a:gd name="connsiteY58" fmla="*/ 2671762 h 6858000"/>
              <a:gd name="connsiteX59" fmla="*/ 189795 w 4417162"/>
              <a:gd name="connsiteY59" fmla="*/ 2741612 h 6858000"/>
              <a:gd name="connsiteX60" fmla="*/ 188115 w 4417162"/>
              <a:gd name="connsiteY60" fmla="*/ 2809875 h 6858000"/>
              <a:gd name="connsiteX61" fmla="*/ 178038 w 4417162"/>
              <a:gd name="connsiteY61" fmla="*/ 2868612 h 6858000"/>
              <a:gd name="connsiteX62" fmla="*/ 167960 w 4417162"/>
              <a:gd name="connsiteY62" fmla="*/ 2922587 h 6858000"/>
              <a:gd name="connsiteX63" fmla="*/ 152844 w 4417162"/>
              <a:gd name="connsiteY63" fmla="*/ 2967037 h 6858000"/>
              <a:gd name="connsiteX64" fmla="*/ 134368 w 4417162"/>
              <a:gd name="connsiteY64" fmla="*/ 3009900 h 6858000"/>
              <a:gd name="connsiteX65" fmla="*/ 115893 w 4417162"/>
              <a:gd name="connsiteY65" fmla="*/ 3046412 h 6858000"/>
              <a:gd name="connsiteX66" fmla="*/ 95738 w 4417162"/>
              <a:gd name="connsiteY66" fmla="*/ 3084512 h 6858000"/>
              <a:gd name="connsiteX67" fmla="*/ 75583 w 4417162"/>
              <a:gd name="connsiteY67" fmla="*/ 3121025 h 6858000"/>
              <a:gd name="connsiteX68" fmla="*/ 55427 w 4417162"/>
              <a:gd name="connsiteY68" fmla="*/ 3160712 h 6858000"/>
              <a:gd name="connsiteX69" fmla="*/ 38632 w 4417162"/>
              <a:gd name="connsiteY69" fmla="*/ 3201987 h 6858000"/>
              <a:gd name="connsiteX70" fmla="*/ 23515 w 4417162"/>
              <a:gd name="connsiteY70" fmla="*/ 3248025 h 6858000"/>
              <a:gd name="connsiteX71" fmla="*/ 11758 w 4417162"/>
              <a:gd name="connsiteY71" fmla="*/ 3300412 h 6858000"/>
              <a:gd name="connsiteX72" fmla="*/ 3359 w 4417162"/>
              <a:gd name="connsiteY72" fmla="*/ 3360737 h 6858000"/>
              <a:gd name="connsiteX73" fmla="*/ 0 w 4417162"/>
              <a:gd name="connsiteY73" fmla="*/ 3427412 h 6858000"/>
              <a:gd name="connsiteX74" fmla="*/ 3359 w 4417162"/>
              <a:gd name="connsiteY74" fmla="*/ 3497262 h 6858000"/>
              <a:gd name="connsiteX75" fmla="*/ 11758 w 4417162"/>
              <a:gd name="connsiteY75" fmla="*/ 3557587 h 6858000"/>
              <a:gd name="connsiteX76" fmla="*/ 23515 w 4417162"/>
              <a:gd name="connsiteY76" fmla="*/ 3609975 h 6858000"/>
              <a:gd name="connsiteX77" fmla="*/ 38632 w 4417162"/>
              <a:gd name="connsiteY77" fmla="*/ 3656012 h 6858000"/>
              <a:gd name="connsiteX78" fmla="*/ 55427 w 4417162"/>
              <a:gd name="connsiteY78" fmla="*/ 3697287 h 6858000"/>
              <a:gd name="connsiteX79" fmla="*/ 75583 w 4417162"/>
              <a:gd name="connsiteY79" fmla="*/ 3736975 h 6858000"/>
              <a:gd name="connsiteX80" fmla="*/ 115893 w 4417162"/>
              <a:gd name="connsiteY80" fmla="*/ 3811587 h 6858000"/>
              <a:gd name="connsiteX81" fmla="*/ 134368 w 4417162"/>
              <a:gd name="connsiteY81" fmla="*/ 3848100 h 6858000"/>
              <a:gd name="connsiteX82" fmla="*/ 152844 w 4417162"/>
              <a:gd name="connsiteY82" fmla="*/ 3890962 h 6858000"/>
              <a:gd name="connsiteX83" fmla="*/ 167960 w 4417162"/>
              <a:gd name="connsiteY83" fmla="*/ 3935412 h 6858000"/>
              <a:gd name="connsiteX84" fmla="*/ 178038 w 4417162"/>
              <a:gd name="connsiteY84" fmla="*/ 3987800 h 6858000"/>
              <a:gd name="connsiteX85" fmla="*/ 188115 w 4417162"/>
              <a:gd name="connsiteY85" fmla="*/ 4048125 h 6858000"/>
              <a:gd name="connsiteX86" fmla="*/ 189795 w 4417162"/>
              <a:gd name="connsiteY86" fmla="*/ 4116387 h 6858000"/>
              <a:gd name="connsiteX87" fmla="*/ 188115 w 4417162"/>
              <a:gd name="connsiteY87" fmla="*/ 4186237 h 6858000"/>
              <a:gd name="connsiteX88" fmla="*/ 178038 w 4417162"/>
              <a:gd name="connsiteY88" fmla="*/ 4244975 h 6858000"/>
              <a:gd name="connsiteX89" fmla="*/ 167960 w 4417162"/>
              <a:gd name="connsiteY89" fmla="*/ 4297362 h 6858000"/>
              <a:gd name="connsiteX90" fmla="*/ 152844 w 4417162"/>
              <a:gd name="connsiteY90" fmla="*/ 4343400 h 6858000"/>
              <a:gd name="connsiteX91" fmla="*/ 134368 w 4417162"/>
              <a:gd name="connsiteY91" fmla="*/ 4386262 h 6858000"/>
              <a:gd name="connsiteX92" fmla="*/ 115893 w 4417162"/>
              <a:gd name="connsiteY92" fmla="*/ 4424362 h 6858000"/>
              <a:gd name="connsiteX93" fmla="*/ 75583 w 4417162"/>
              <a:gd name="connsiteY93" fmla="*/ 4498975 h 6858000"/>
              <a:gd name="connsiteX94" fmla="*/ 55427 w 4417162"/>
              <a:gd name="connsiteY94" fmla="*/ 4537075 h 6858000"/>
              <a:gd name="connsiteX95" fmla="*/ 38632 w 4417162"/>
              <a:gd name="connsiteY95" fmla="*/ 4579937 h 6858000"/>
              <a:gd name="connsiteX96" fmla="*/ 23515 w 4417162"/>
              <a:gd name="connsiteY96" fmla="*/ 4625975 h 6858000"/>
              <a:gd name="connsiteX97" fmla="*/ 11758 w 4417162"/>
              <a:gd name="connsiteY97" fmla="*/ 4678362 h 6858000"/>
              <a:gd name="connsiteX98" fmla="*/ 3359 w 4417162"/>
              <a:gd name="connsiteY98" fmla="*/ 4738687 h 6858000"/>
              <a:gd name="connsiteX99" fmla="*/ 0 w 4417162"/>
              <a:gd name="connsiteY99" fmla="*/ 4806950 h 6858000"/>
              <a:gd name="connsiteX100" fmla="*/ 3359 w 4417162"/>
              <a:gd name="connsiteY100" fmla="*/ 4875212 h 6858000"/>
              <a:gd name="connsiteX101" fmla="*/ 11758 w 4417162"/>
              <a:gd name="connsiteY101" fmla="*/ 4935537 h 6858000"/>
              <a:gd name="connsiteX102" fmla="*/ 23515 w 4417162"/>
              <a:gd name="connsiteY102" fmla="*/ 4987925 h 6858000"/>
              <a:gd name="connsiteX103" fmla="*/ 38632 w 4417162"/>
              <a:gd name="connsiteY103" fmla="*/ 5033962 h 6858000"/>
              <a:gd name="connsiteX104" fmla="*/ 55427 w 4417162"/>
              <a:gd name="connsiteY104" fmla="*/ 5075237 h 6858000"/>
              <a:gd name="connsiteX105" fmla="*/ 75583 w 4417162"/>
              <a:gd name="connsiteY105" fmla="*/ 5114925 h 6858000"/>
              <a:gd name="connsiteX106" fmla="*/ 95738 w 4417162"/>
              <a:gd name="connsiteY106" fmla="*/ 5149850 h 6858000"/>
              <a:gd name="connsiteX107" fmla="*/ 115893 w 4417162"/>
              <a:gd name="connsiteY107" fmla="*/ 5186362 h 6858000"/>
              <a:gd name="connsiteX108" fmla="*/ 134368 w 4417162"/>
              <a:gd name="connsiteY108" fmla="*/ 5226050 h 6858000"/>
              <a:gd name="connsiteX109" fmla="*/ 152844 w 4417162"/>
              <a:gd name="connsiteY109" fmla="*/ 5268912 h 6858000"/>
              <a:gd name="connsiteX110" fmla="*/ 167960 w 4417162"/>
              <a:gd name="connsiteY110" fmla="*/ 5313362 h 6858000"/>
              <a:gd name="connsiteX111" fmla="*/ 178038 w 4417162"/>
              <a:gd name="connsiteY111" fmla="*/ 5365750 h 6858000"/>
              <a:gd name="connsiteX112" fmla="*/ 188115 w 4417162"/>
              <a:gd name="connsiteY112" fmla="*/ 5426075 h 6858000"/>
              <a:gd name="connsiteX113" fmla="*/ 189795 w 4417162"/>
              <a:gd name="connsiteY113" fmla="*/ 5494337 h 6858000"/>
              <a:gd name="connsiteX114" fmla="*/ 188115 w 4417162"/>
              <a:gd name="connsiteY114" fmla="*/ 5562600 h 6858000"/>
              <a:gd name="connsiteX115" fmla="*/ 178038 w 4417162"/>
              <a:gd name="connsiteY115" fmla="*/ 5622925 h 6858000"/>
              <a:gd name="connsiteX116" fmla="*/ 167960 w 4417162"/>
              <a:gd name="connsiteY116" fmla="*/ 5675312 h 6858000"/>
              <a:gd name="connsiteX117" fmla="*/ 152844 w 4417162"/>
              <a:gd name="connsiteY117" fmla="*/ 5721350 h 6858000"/>
              <a:gd name="connsiteX118" fmla="*/ 134368 w 4417162"/>
              <a:gd name="connsiteY118" fmla="*/ 5762625 h 6858000"/>
              <a:gd name="connsiteX119" fmla="*/ 115893 w 4417162"/>
              <a:gd name="connsiteY119" fmla="*/ 5802312 h 6858000"/>
              <a:gd name="connsiteX120" fmla="*/ 95738 w 4417162"/>
              <a:gd name="connsiteY120" fmla="*/ 5840412 h 6858000"/>
              <a:gd name="connsiteX121" fmla="*/ 75583 w 4417162"/>
              <a:gd name="connsiteY121" fmla="*/ 5876925 h 6858000"/>
              <a:gd name="connsiteX122" fmla="*/ 55427 w 4417162"/>
              <a:gd name="connsiteY122" fmla="*/ 5915025 h 6858000"/>
              <a:gd name="connsiteX123" fmla="*/ 38632 w 4417162"/>
              <a:gd name="connsiteY123" fmla="*/ 5956300 h 6858000"/>
              <a:gd name="connsiteX124" fmla="*/ 23515 w 4417162"/>
              <a:gd name="connsiteY124" fmla="*/ 6003925 h 6858000"/>
              <a:gd name="connsiteX125" fmla="*/ 11758 w 4417162"/>
              <a:gd name="connsiteY125" fmla="*/ 6056312 h 6858000"/>
              <a:gd name="connsiteX126" fmla="*/ 3359 w 4417162"/>
              <a:gd name="connsiteY126" fmla="*/ 6113462 h 6858000"/>
              <a:gd name="connsiteX127" fmla="*/ 0 w 4417162"/>
              <a:gd name="connsiteY127" fmla="*/ 6183312 h 6858000"/>
              <a:gd name="connsiteX128" fmla="*/ 3359 w 4417162"/>
              <a:gd name="connsiteY128" fmla="*/ 6251575 h 6858000"/>
              <a:gd name="connsiteX129" fmla="*/ 11758 w 4417162"/>
              <a:gd name="connsiteY129" fmla="*/ 6311900 h 6858000"/>
              <a:gd name="connsiteX130" fmla="*/ 23515 w 4417162"/>
              <a:gd name="connsiteY130" fmla="*/ 6361112 h 6858000"/>
              <a:gd name="connsiteX131" fmla="*/ 38632 w 4417162"/>
              <a:gd name="connsiteY131" fmla="*/ 6407150 h 6858000"/>
              <a:gd name="connsiteX132" fmla="*/ 55427 w 4417162"/>
              <a:gd name="connsiteY132" fmla="*/ 6448425 h 6858000"/>
              <a:gd name="connsiteX133" fmla="*/ 73903 w 4417162"/>
              <a:gd name="connsiteY133" fmla="*/ 6488112 h 6858000"/>
              <a:gd name="connsiteX134" fmla="*/ 92379 w 4417162"/>
              <a:gd name="connsiteY134" fmla="*/ 6523037 h 6858000"/>
              <a:gd name="connsiteX135" fmla="*/ 112534 w 4417162"/>
              <a:gd name="connsiteY135" fmla="*/ 6561137 h 6858000"/>
              <a:gd name="connsiteX136" fmla="*/ 132689 w 4417162"/>
              <a:gd name="connsiteY136" fmla="*/ 6597650 h 6858000"/>
              <a:gd name="connsiteX137" fmla="*/ 149485 w 4417162"/>
              <a:gd name="connsiteY137" fmla="*/ 6640512 h 6858000"/>
              <a:gd name="connsiteX138" fmla="*/ 166281 w 4417162"/>
              <a:gd name="connsiteY138" fmla="*/ 6683375 h 6858000"/>
              <a:gd name="connsiteX139" fmla="*/ 176358 w 4417162"/>
              <a:gd name="connsiteY139" fmla="*/ 6735762 h 6858000"/>
              <a:gd name="connsiteX140" fmla="*/ 184756 w 4417162"/>
              <a:gd name="connsiteY140" fmla="*/ 6791325 h 6858000"/>
              <a:gd name="connsiteX141" fmla="*/ 189795 w 4417162"/>
              <a:gd name="connsiteY141" fmla="*/ 6858000 h 6858000"/>
              <a:gd name="connsiteX142" fmla="*/ 334173 w 4417162"/>
              <a:gd name="connsiteY142" fmla="*/ 6858000 h 6858000"/>
              <a:gd name="connsiteX143" fmla="*/ 334174 w 4417162"/>
              <a:gd name="connsiteY143" fmla="*/ 6858000 h 6858000"/>
              <a:gd name="connsiteX144" fmla="*/ 4417162 w 4417162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417162" h="6858000">
                <a:moveTo>
                  <a:pt x="4417162" y="0"/>
                </a:moveTo>
                <a:lnTo>
                  <a:pt x="334174" y="0"/>
                </a:lnTo>
                <a:lnTo>
                  <a:pt x="334173" y="0"/>
                </a:lnTo>
                <a:lnTo>
                  <a:pt x="189795" y="0"/>
                </a:lnTo>
                <a:lnTo>
                  <a:pt x="184756" y="66675"/>
                </a:lnTo>
                <a:lnTo>
                  <a:pt x="176358" y="122237"/>
                </a:lnTo>
                <a:lnTo>
                  <a:pt x="166281" y="174625"/>
                </a:lnTo>
                <a:lnTo>
                  <a:pt x="149485" y="217487"/>
                </a:lnTo>
                <a:lnTo>
                  <a:pt x="132689" y="260350"/>
                </a:lnTo>
                <a:lnTo>
                  <a:pt x="112534" y="296862"/>
                </a:lnTo>
                <a:lnTo>
                  <a:pt x="92379" y="334962"/>
                </a:lnTo>
                <a:lnTo>
                  <a:pt x="73903" y="369887"/>
                </a:lnTo>
                <a:lnTo>
                  <a:pt x="55427" y="409575"/>
                </a:lnTo>
                <a:lnTo>
                  <a:pt x="38632" y="450850"/>
                </a:lnTo>
                <a:lnTo>
                  <a:pt x="23515" y="496887"/>
                </a:lnTo>
                <a:lnTo>
                  <a:pt x="11758" y="546100"/>
                </a:lnTo>
                <a:lnTo>
                  <a:pt x="3359" y="606425"/>
                </a:lnTo>
                <a:lnTo>
                  <a:pt x="0" y="673100"/>
                </a:lnTo>
                <a:lnTo>
                  <a:pt x="3359" y="744537"/>
                </a:lnTo>
                <a:lnTo>
                  <a:pt x="11758" y="801687"/>
                </a:lnTo>
                <a:lnTo>
                  <a:pt x="23515" y="854075"/>
                </a:lnTo>
                <a:lnTo>
                  <a:pt x="38632" y="901700"/>
                </a:lnTo>
                <a:lnTo>
                  <a:pt x="55427" y="942975"/>
                </a:lnTo>
                <a:lnTo>
                  <a:pt x="75583" y="981075"/>
                </a:lnTo>
                <a:lnTo>
                  <a:pt x="95738" y="1017587"/>
                </a:lnTo>
                <a:lnTo>
                  <a:pt x="115893" y="1055687"/>
                </a:lnTo>
                <a:lnTo>
                  <a:pt x="134368" y="1095375"/>
                </a:lnTo>
                <a:lnTo>
                  <a:pt x="152844" y="1136650"/>
                </a:lnTo>
                <a:lnTo>
                  <a:pt x="167960" y="1182687"/>
                </a:lnTo>
                <a:lnTo>
                  <a:pt x="178038" y="1235075"/>
                </a:lnTo>
                <a:lnTo>
                  <a:pt x="188115" y="1295400"/>
                </a:lnTo>
                <a:lnTo>
                  <a:pt x="189795" y="1363662"/>
                </a:lnTo>
                <a:lnTo>
                  <a:pt x="188115" y="1431925"/>
                </a:lnTo>
                <a:lnTo>
                  <a:pt x="178038" y="1492250"/>
                </a:lnTo>
                <a:lnTo>
                  <a:pt x="167960" y="1544637"/>
                </a:lnTo>
                <a:lnTo>
                  <a:pt x="152844" y="1589087"/>
                </a:lnTo>
                <a:lnTo>
                  <a:pt x="134368" y="1631950"/>
                </a:lnTo>
                <a:lnTo>
                  <a:pt x="115893" y="1671637"/>
                </a:lnTo>
                <a:lnTo>
                  <a:pt x="95738" y="1708150"/>
                </a:lnTo>
                <a:lnTo>
                  <a:pt x="75583" y="1743075"/>
                </a:lnTo>
                <a:lnTo>
                  <a:pt x="55427" y="1782762"/>
                </a:lnTo>
                <a:lnTo>
                  <a:pt x="38632" y="1824037"/>
                </a:lnTo>
                <a:lnTo>
                  <a:pt x="23515" y="1870075"/>
                </a:lnTo>
                <a:lnTo>
                  <a:pt x="11758" y="1922462"/>
                </a:lnTo>
                <a:lnTo>
                  <a:pt x="3359" y="1982787"/>
                </a:lnTo>
                <a:lnTo>
                  <a:pt x="0" y="2051050"/>
                </a:lnTo>
                <a:lnTo>
                  <a:pt x="3359" y="2119312"/>
                </a:lnTo>
                <a:lnTo>
                  <a:pt x="11758" y="2179637"/>
                </a:lnTo>
                <a:lnTo>
                  <a:pt x="23515" y="2232025"/>
                </a:lnTo>
                <a:lnTo>
                  <a:pt x="38632" y="2278062"/>
                </a:lnTo>
                <a:lnTo>
                  <a:pt x="55427" y="2319337"/>
                </a:lnTo>
                <a:lnTo>
                  <a:pt x="75583" y="2359025"/>
                </a:lnTo>
                <a:lnTo>
                  <a:pt x="95738" y="2395537"/>
                </a:lnTo>
                <a:lnTo>
                  <a:pt x="115893" y="2433637"/>
                </a:lnTo>
                <a:lnTo>
                  <a:pt x="134368" y="2471737"/>
                </a:lnTo>
                <a:lnTo>
                  <a:pt x="152844" y="2513012"/>
                </a:lnTo>
                <a:lnTo>
                  <a:pt x="167960" y="2560637"/>
                </a:lnTo>
                <a:lnTo>
                  <a:pt x="178038" y="2613025"/>
                </a:lnTo>
                <a:lnTo>
                  <a:pt x="188115" y="2671762"/>
                </a:lnTo>
                <a:lnTo>
                  <a:pt x="189795" y="2741612"/>
                </a:lnTo>
                <a:lnTo>
                  <a:pt x="188115" y="2809875"/>
                </a:lnTo>
                <a:lnTo>
                  <a:pt x="178038" y="2868612"/>
                </a:lnTo>
                <a:lnTo>
                  <a:pt x="167960" y="2922587"/>
                </a:lnTo>
                <a:lnTo>
                  <a:pt x="152844" y="2967037"/>
                </a:lnTo>
                <a:lnTo>
                  <a:pt x="134368" y="3009900"/>
                </a:lnTo>
                <a:lnTo>
                  <a:pt x="115893" y="3046412"/>
                </a:lnTo>
                <a:lnTo>
                  <a:pt x="95738" y="3084512"/>
                </a:lnTo>
                <a:lnTo>
                  <a:pt x="75583" y="3121025"/>
                </a:lnTo>
                <a:lnTo>
                  <a:pt x="55427" y="3160712"/>
                </a:lnTo>
                <a:lnTo>
                  <a:pt x="38632" y="3201987"/>
                </a:lnTo>
                <a:lnTo>
                  <a:pt x="23515" y="3248025"/>
                </a:lnTo>
                <a:lnTo>
                  <a:pt x="11758" y="3300412"/>
                </a:lnTo>
                <a:lnTo>
                  <a:pt x="3359" y="3360737"/>
                </a:lnTo>
                <a:lnTo>
                  <a:pt x="0" y="3427412"/>
                </a:lnTo>
                <a:lnTo>
                  <a:pt x="3359" y="3497262"/>
                </a:lnTo>
                <a:lnTo>
                  <a:pt x="11758" y="3557587"/>
                </a:lnTo>
                <a:lnTo>
                  <a:pt x="23515" y="3609975"/>
                </a:lnTo>
                <a:lnTo>
                  <a:pt x="38632" y="3656012"/>
                </a:lnTo>
                <a:lnTo>
                  <a:pt x="55427" y="3697287"/>
                </a:lnTo>
                <a:lnTo>
                  <a:pt x="75583" y="3736975"/>
                </a:lnTo>
                <a:lnTo>
                  <a:pt x="115893" y="3811587"/>
                </a:lnTo>
                <a:lnTo>
                  <a:pt x="134368" y="3848100"/>
                </a:lnTo>
                <a:lnTo>
                  <a:pt x="152844" y="3890962"/>
                </a:lnTo>
                <a:lnTo>
                  <a:pt x="167960" y="3935412"/>
                </a:lnTo>
                <a:lnTo>
                  <a:pt x="178038" y="3987800"/>
                </a:lnTo>
                <a:lnTo>
                  <a:pt x="188115" y="4048125"/>
                </a:lnTo>
                <a:lnTo>
                  <a:pt x="189795" y="4116387"/>
                </a:lnTo>
                <a:lnTo>
                  <a:pt x="188115" y="4186237"/>
                </a:lnTo>
                <a:lnTo>
                  <a:pt x="178038" y="4244975"/>
                </a:lnTo>
                <a:lnTo>
                  <a:pt x="167960" y="4297362"/>
                </a:lnTo>
                <a:lnTo>
                  <a:pt x="152844" y="4343400"/>
                </a:lnTo>
                <a:lnTo>
                  <a:pt x="134368" y="4386262"/>
                </a:lnTo>
                <a:lnTo>
                  <a:pt x="115893" y="4424362"/>
                </a:lnTo>
                <a:lnTo>
                  <a:pt x="75583" y="4498975"/>
                </a:lnTo>
                <a:lnTo>
                  <a:pt x="55427" y="4537075"/>
                </a:lnTo>
                <a:lnTo>
                  <a:pt x="38632" y="4579937"/>
                </a:lnTo>
                <a:lnTo>
                  <a:pt x="23515" y="4625975"/>
                </a:lnTo>
                <a:lnTo>
                  <a:pt x="11758" y="4678362"/>
                </a:lnTo>
                <a:lnTo>
                  <a:pt x="3359" y="4738687"/>
                </a:lnTo>
                <a:lnTo>
                  <a:pt x="0" y="4806950"/>
                </a:lnTo>
                <a:lnTo>
                  <a:pt x="3359" y="4875212"/>
                </a:lnTo>
                <a:lnTo>
                  <a:pt x="11758" y="4935537"/>
                </a:lnTo>
                <a:lnTo>
                  <a:pt x="23515" y="4987925"/>
                </a:lnTo>
                <a:lnTo>
                  <a:pt x="38632" y="5033962"/>
                </a:lnTo>
                <a:lnTo>
                  <a:pt x="55427" y="5075237"/>
                </a:lnTo>
                <a:lnTo>
                  <a:pt x="75583" y="5114925"/>
                </a:lnTo>
                <a:lnTo>
                  <a:pt x="95738" y="5149850"/>
                </a:lnTo>
                <a:lnTo>
                  <a:pt x="115893" y="5186362"/>
                </a:lnTo>
                <a:lnTo>
                  <a:pt x="134368" y="5226050"/>
                </a:lnTo>
                <a:lnTo>
                  <a:pt x="152844" y="5268912"/>
                </a:lnTo>
                <a:lnTo>
                  <a:pt x="167960" y="5313362"/>
                </a:lnTo>
                <a:lnTo>
                  <a:pt x="178038" y="5365750"/>
                </a:lnTo>
                <a:lnTo>
                  <a:pt x="188115" y="5426075"/>
                </a:lnTo>
                <a:lnTo>
                  <a:pt x="189795" y="5494337"/>
                </a:lnTo>
                <a:lnTo>
                  <a:pt x="188115" y="5562600"/>
                </a:lnTo>
                <a:lnTo>
                  <a:pt x="178038" y="5622925"/>
                </a:lnTo>
                <a:lnTo>
                  <a:pt x="167960" y="5675312"/>
                </a:lnTo>
                <a:lnTo>
                  <a:pt x="152844" y="5721350"/>
                </a:lnTo>
                <a:lnTo>
                  <a:pt x="134368" y="5762625"/>
                </a:lnTo>
                <a:lnTo>
                  <a:pt x="115893" y="5802312"/>
                </a:lnTo>
                <a:lnTo>
                  <a:pt x="95738" y="5840412"/>
                </a:lnTo>
                <a:lnTo>
                  <a:pt x="75583" y="5876925"/>
                </a:lnTo>
                <a:lnTo>
                  <a:pt x="55427" y="5915025"/>
                </a:lnTo>
                <a:lnTo>
                  <a:pt x="38632" y="5956300"/>
                </a:lnTo>
                <a:lnTo>
                  <a:pt x="23515" y="6003925"/>
                </a:lnTo>
                <a:lnTo>
                  <a:pt x="11758" y="6056312"/>
                </a:lnTo>
                <a:lnTo>
                  <a:pt x="3359" y="6113462"/>
                </a:lnTo>
                <a:lnTo>
                  <a:pt x="0" y="6183312"/>
                </a:lnTo>
                <a:lnTo>
                  <a:pt x="3359" y="6251575"/>
                </a:lnTo>
                <a:lnTo>
                  <a:pt x="11758" y="6311900"/>
                </a:lnTo>
                <a:lnTo>
                  <a:pt x="23515" y="6361112"/>
                </a:lnTo>
                <a:lnTo>
                  <a:pt x="38632" y="6407150"/>
                </a:lnTo>
                <a:lnTo>
                  <a:pt x="55427" y="6448425"/>
                </a:lnTo>
                <a:lnTo>
                  <a:pt x="73903" y="6488112"/>
                </a:lnTo>
                <a:lnTo>
                  <a:pt x="92379" y="6523037"/>
                </a:lnTo>
                <a:lnTo>
                  <a:pt x="112534" y="6561137"/>
                </a:lnTo>
                <a:lnTo>
                  <a:pt x="132689" y="6597650"/>
                </a:lnTo>
                <a:lnTo>
                  <a:pt x="149485" y="6640512"/>
                </a:lnTo>
                <a:lnTo>
                  <a:pt x="166281" y="6683375"/>
                </a:lnTo>
                <a:lnTo>
                  <a:pt x="176358" y="6735762"/>
                </a:lnTo>
                <a:lnTo>
                  <a:pt x="184756" y="6791325"/>
                </a:lnTo>
                <a:lnTo>
                  <a:pt x="189795" y="6858000"/>
                </a:lnTo>
                <a:lnTo>
                  <a:pt x="334173" y="6858000"/>
                </a:lnTo>
                <a:lnTo>
                  <a:pt x="334174" y="6858000"/>
                </a:lnTo>
                <a:lnTo>
                  <a:pt x="4417162" y="6858000"/>
                </a:lnTo>
                <a:close/>
              </a:path>
            </a:pathLst>
          </a:custGeom>
          <a:solidFill>
            <a:schemeClr val="accent1">
              <a:lumMod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E19BF1C0-EE32-4EEE-9539-CE8473AA2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562" y="676994"/>
            <a:ext cx="3842301" cy="382672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Parametric Diagram</a:t>
            </a:r>
          </a:p>
        </p:txBody>
      </p:sp>
      <p:sp>
        <p:nvSpPr>
          <p:cNvPr id="31" name="Slide Number Placeholder 30">
            <a:extLst>
              <a:ext uri="{FF2B5EF4-FFF2-40B4-BE49-F238E27FC236}">
                <a16:creationId xmlns:a16="http://schemas.microsoft.com/office/drawing/2014/main" id="{AD175D2A-0058-45E0-AAF6-7260876F00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z="1200">
                <a:solidFill>
                  <a:srgbClr val="000000">
                    <a:alpha val="60000"/>
                  </a:srgbClr>
                </a:solidFill>
                <a:latin typeface="+mn-lt"/>
                <a:cs typeface="+mn-cs"/>
              </a:rPr>
              <a:pPr>
                <a:spcAft>
                  <a:spcPts val="600"/>
                </a:spcAft>
              </a:pPr>
              <a:t>7</a:t>
            </a:fld>
            <a:endParaRPr lang="en-US" sz="1200">
              <a:solidFill>
                <a:srgbClr val="000000">
                  <a:alpha val="60000"/>
                </a:srgbClr>
              </a:solidFill>
              <a:latin typeface="+mn-lt"/>
              <a:cs typeface="+mn-cs"/>
            </a:endParaRPr>
          </a:p>
        </p:txBody>
      </p:sp>
      <p:pic>
        <p:nvPicPr>
          <p:cNvPr id="3" name="Picture 2" descr="A picture containing text, antenna, screenshot&#10;&#10;Description automatically generated">
            <a:extLst>
              <a:ext uri="{FF2B5EF4-FFF2-40B4-BE49-F238E27FC236}">
                <a16:creationId xmlns:a16="http://schemas.microsoft.com/office/drawing/2014/main" id="{D71836E1-1499-A64A-3826-94457D3741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2784" y="1226499"/>
            <a:ext cx="7714050" cy="3128932"/>
          </a:xfrm>
          <a:prstGeom prst="rect">
            <a:avLst/>
          </a:prstGeom>
        </p:spPr>
      </p:pic>
      <p:pic>
        <p:nvPicPr>
          <p:cNvPr id="9" name="Google Shape;82;p1">
            <a:extLst>
              <a:ext uri="{FF2B5EF4-FFF2-40B4-BE49-F238E27FC236}">
                <a16:creationId xmlns:a16="http://schemas.microsoft.com/office/drawing/2014/main" id="{DCA4882C-A481-F3CE-5FEB-65F7CF1BE89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0309" y="95795"/>
            <a:ext cx="902526" cy="5249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593412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1825AC39-5F85-4CAA-8A81-A1287086B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95DA4D23-37FC-4B90-8188-F0377C5FF4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417162" cy="6858000"/>
          </a:xfrm>
          <a:custGeom>
            <a:avLst/>
            <a:gdLst>
              <a:gd name="connsiteX0" fmla="*/ 0 w 4417162"/>
              <a:gd name="connsiteY0" fmla="*/ 0 h 6858000"/>
              <a:gd name="connsiteX1" fmla="*/ 144378 w 4417162"/>
              <a:gd name="connsiteY1" fmla="*/ 0 h 6858000"/>
              <a:gd name="connsiteX2" fmla="*/ 2310062 w 4417162"/>
              <a:gd name="connsiteY2" fmla="*/ 0 h 6858000"/>
              <a:gd name="connsiteX3" fmla="*/ 4227367 w 4417162"/>
              <a:gd name="connsiteY3" fmla="*/ 0 h 6858000"/>
              <a:gd name="connsiteX4" fmla="*/ 4232407 w 4417162"/>
              <a:gd name="connsiteY4" fmla="*/ 66675 h 6858000"/>
              <a:gd name="connsiteX5" fmla="*/ 4240804 w 4417162"/>
              <a:gd name="connsiteY5" fmla="*/ 122237 h 6858000"/>
              <a:gd name="connsiteX6" fmla="*/ 4250882 w 4417162"/>
              <a:gd name="connsiteY6" fmla="*/ 174625 h 6858000"/>
              <a:gd name="connsiteX7" fmla="*/ 4267678 w 4417162"/>
              <a:gd name="connsiteY7" fmla="*/ 217487 h 6858000"/>
              <a:gd name="connsiteX8" fmla="*/ 4284474 w 4417162"/>
              <a:gd name="connsiteY8" fmla="*/ 260350 h 6858000"/>
              <a:gd name="connsiteX9" fmla="*/ 4304629 w 4417162"/>
              <a:gd name="connsiteY9" fmla="*/ 296862 h 6858000"/>
              <a:gd name="connsiteX10" fmla="*/ 4324784 w 4417162"/>
              <a:gd name="connsiteY10" fmla="*/ 334962 h 6858000"/>
              <a:gd name="connsiteX11" fmla="*/ 4343260 w 4417162"/>
              <a:gd name="connsiteY11" fmla="*/ 369887 h 6858000"/>
              <a:gd name="connsiteX12" fmla="*/ 4361735 w 4417162"/>
              <a:gd name="connsiteY12" fmla="*/ 409575 h 6858000"/>
              <a:gd name="connsiteX13" fmla="*/ 4378531 w 4417162"/>
              <a:gd name="connsiteY13" fmla="*/ 450850 h 6858000"/>
              <a:gd name="connsiteX14" fmla="*/ 4393648 w 4417162"/>
              <a:gd name="connsiteY14" fmla="*/ 496887 h 6858000"/>
              <a:gd name="connsiteX15" fmla="*/ 4405405 w 4417162"/>
              <a:gd name="connsiteY15" fmla="*/ 546100 h 6858000"/>
              <a:gd name="connsiteX16" fmla="*/ 4413803 w 4417162"/>
              <a:gd name="connsiteY16" fmla="*/ 606425 h 6858000"/>
              <a:gd name="connsiteX17" fmla="*/ 4417162 w 4417162"/>
              <a:gd name="connsiteY17" fmla="*/ 673100 h 6858000"/>
              <a:gd name="connsiteX18" fmla="*/ 4413803 w 4417162"/>
              <a:gd name="connsiteY18" fmla="*/ 744537 h 6858000"/>
              <a:gd name="connsiteX19" fmla="*/ 4405405 w 4417162"/>
              <a:gd name="connsiteY19" fmla="*/ 801687 h 6858000"/>
              <a:gd name="connsiteX20" fmla="*/ 4393648 w 4417162"/>
              <a:gd name="connsiteY20" fmla="*/ 854075 h 6858000"/>
              <a:gd name="connsiteX21" fmla="*/ 4378531 w 4417162"/>
              <a:gd name="connsiteY21" fmla="*/ 901700 h 6858000"/>
              <a:gd name="connsiteX22" fmla="*/ 4361735 w 4417162"/>
              <a:gd name="connsiteY22" fmla="*/ 942975 h 6858000"/>
              <a:gd name="connsiteX23" fmla="*/ 4341580 w 4417162"/>
              <a:gd name="connsiteY23" fmla="*/ 981075 h 6858000"/>
              <a:gd name="connsiteX24" fmla="*/ 4321425 w 4417162"/>
              <a:gd name="connsiteY24" fmla="*/ 1017587 h 6858000"/>
              <a:gd name="connsiteX25" fmla="*/ 4301270 w 4417162"/>
              <a:gd name="connsiteY25" fmla="*/ 1055687 h 6858000"/>
              <a:gd name="connsiteX26" fmla="*/ 4282794 w 4417162"/>
              <a:gd name="connsiteY26" fmla="*/ 1095375 h 6858000"/>
              <a:gd name="connsiteX27" fmla="*/ 4264318 w 4417162"/>
              <a:gd name="connsiteY27" fmla="*/ 1136650 h 6858000"/>
              <a:gd name="connsiteX28" fmla="*/ 4249203 w 4417162"/>
              <a:gd name="connsiteY28" fmla="*/ 1182687 h 6858000"/>
              <a:gd name="connsiteX29" fmla="*/ 4239125 w 4417162"/>
              <a:gd name="connsiteY29" fmla="*/ 1235075 h 6858000"/>
              <a:gd name="connsiteX30" fmla="*/ 4229047 w 4417162"/>
              <a:gd name="connsiteY30" fmla="*/ 1295400 h 6858000"/>
              <a:gd name="connsiteX31" fmla="*/ 4227367 w 4417162"/>
              <a:gd name="connsiteY31" fmla="*/ 1363662 h 6858000"/>
              <a:gd name="connsiteX32" fmla="*/ 4229047 w 4417162"/>
              <a:gd name="connsiteY32" fmla="*/ 1431925 h 6858000"/>
              <a:gd name="connsiteX33" fmla="*/ 4239125 w 4417162"/>
              <a:gd name="connsiteY33" fmla="*/ 1492250 h 6858000"/>
              <a:gd name="connsiteX34" fmla="*/ 4249203 w 4417162"/>
              <a:gd name="connsiteY34" fmla="*/ 1544637 h 6858000"/>
              <a:gd name="connsiteX35" fmla="*/ 4264318 w 4417162"/>
              <a:gd name="connsiteY35" fmla="*/ 1589087 h 6858000"/>
              <a:gd name="connsiteX36" fmla="*/ 4282794 w 4417162"/>
              <a:gd name="connsiteY36" fmla="*/ 1631950 h 6858000"/>
              <a:gd name="connsiteX37" fmla="*/ 4301270 w 4417162"/>
              <a:gd name="connsiteY37" fmla="*/ 1671637 h 6858000"/>
              <a:gd name="connsiteX38" fmla="*/ 4321425 w 4417162"/>
              <a:gd name="connsiteY38" fmla="*/ 1708150 h 6858000"/>
              <a:gd name="connsiteX39" fmla="*/ 4341580 w 4417162"/>
              <a:gd name="connsiteY39" fmla="*/ 1743075 h 6858000"/>
              <a:gd name="connsiteX40" fmla="*/ 4361735 w 4417162"/>
              <a:gd name="connsiteY40" fmla="*/ 1782762 h 6858000"/>
              <a:gd name="connsiteX41" fmla="*/ 4378531 w 4417162"/>
              <a:gd name="connsiteY41" fmla="*/ 1824037 h 6858000"/>
              <a:gd name="connsiteX42" fmla="*/ 4393648 w 4417162"/>
              <a:gd name="connsiteY42" fmla="*/ 1870075 h 6858000"/>
              <a:gd name="connsiteX43" fmla="*/ 4405405 w 4417162"/>
              <a:gd name="connsiteY43" fmla="*/ 1922462 h 6858000"/>
              <a:gd name="connsiteX44" fmla="*/ 4413803 w 4417162"/>
              <a:gd name="connsiteY44" fmla="*/ 1982787 h 6858000"/>
              <a:gd name="connsiteX45" fmla="*/ 4417162 w 4417162"/>
              <a:gd name="connsiteY45" fmla="*/ 2051050 h 6858000"/>
              <a:gd name="connsiteX46" fmla="*/ 4413803 w 4417162"/>
              <a:gd name="connsiteY46" fmla="*/ 2119312 h 6858000"/>
              <a:gd name="connsiteX47" fmla="*/ 4405405 w 4417162"/>
              <a:gd name="connsiteY47" fmla="*/ 2179637 h 6858000"/>
              <a:gd name="connsiteX48" fmla="*/ 4393648 w 4417162"/>
              <a:gd name="connsiteY48" fmla="*/ 2232025 h 6858000"/>
              <a:gd name="connsiteX49" fmla="*/ 4378531 w 4417162"/>
              <a:gd name="connsiteY49" fmla="*/ 2278062 h 6858000"/>
              <a:gd name="connsiteX50" fmla="*/ 4361735 w 4417162"/>
              <a:gd name="connsiteY50" fmla="*/ 2319337 h 6858000"/>
              <a:gd name="connsiteX51" fmla="*/ 4341580 w 4417162"/>
              <a:gd name="connsiteY51" fmla="*/ 2359025 h 6858000"/>
              <a:gd name="connsiteX52" fmla="*/ 4321425 w 4417162"/>
              <a:gd name="connsiteY52" fmla="*/ 2395537 h 6858000"/>
              <a:gd name="connsiteX53" fmla="*/ 4301270 w 4417162"/>
              <a:gd name="connsiteY53" fmla="*/ 2433637 h 6858000"/>
              <a:gd name="connsiteX54" fmla="*/ 4282794 w 4417162"/>
              <a:gd name="connsiteY54" fmla="*/ 2471737 h 6858000"/>
              <a:gd name="connsiteX55" fmla="*/ 4264318 w 4417162"/>
              <a:gd name="connsiteY55" fmla="*/ 2513012 h 6858000"/>
              <a:gd name="connsiteX56" fmla="*/ 4249203 w 4417162"/>
              <a:gd name="connsiteY56" fmla="*/ 2560637 h 6858000"/>
              <a:gd name="connsiteX57" fmla="*/ 4239125 w 4417162"/>
              <a:gd name="connsiteY57" fmla="*/ 2613025 h 6858000"/>
              <a:gd name="connsiteX58" fmla="*/ 4229047 w 4417162"/>
              <a:gd name="connsiteY58" fmla="*/ 2671762 h 6858000"/>
              <a:gd name="connsiteX59" fmla="*/ 4227367 w 4417162"/>
              <a:gd name="connsiteY59" fmla="*/ 2741612 h 6858000"/>
              <a:gd name="connsiteX60" fmla="*/ 4229047 w 4417162"/>
              <a:gd name="connsiteY60" fmla="*/ 2809875 h 6858000"/>
              <a:gd name="connsiteX61" fmla="*/ 4239125 w 4417162"/>
              <a:gd name="connsiteY61" fmla="*/ 2868612 h 6858000"/>
              <a:gd name="connsiteX62" fmla="*/ 4249203 w 4417162"/>
              <a:gd name="connsiteY62" fmla="*/ 2922587 h 6858000"/>
              <a:gd name="connsiteX63" fmla="*/ 4264318 w 4417162"/>
              <a:gd name="connsiteY63" fmla="*/ 2967037 h 6858000"/>
              <a:gd name="connsiteX64" fmla="*/ 4282794 w 4417162"/>
              <a:gd name="connsiteY64" fmla="*/ 3009900 h 6858000"/>
              <a:gd name="connsiteX65" fmla="*/ 4301270 w 4417162"/>
              <a:gd name="connsiteY65" fmla="*/ 3046412 h 6858000"/>
              <a:gd name="connsiteX66" fmla="*/ 4321425 w 4417162"/>
              <a:gd name="connsiteY66" fmla="*/ 3084512 h 6858000"/>
              <a:gd name="connsiteX67" fmla="*/ 4341580 w 4417162"/>
              <a:gd name="connsiteY67" fmla="*/ 3121025 h 6858000"/>
              <a:gd name="connsiteX68" fmla="*/ 4361735 w 4417162"/>
              <a:gd name="connsiteY68" fmla="*/ 3160712 h 6858000"/>
              <a:gd name="connsiteX69" fmla="*/ 4378531 w 4417162"/>
              <a:gd name="connsiteY69" fmla="*/ 3201987 h 6858000"/>
              <a:gd name="connsiteX70" fmla="*/ 4393648 w 4417162"/>
              <a:gd name="connsiteY70" fmla="*/ 3248025 h 6858000"/>
              <a:gd name="connsiteX71" fmla="*/ 4405405 w 4417162"/>
              <a:gd name="connsiteY71" fmla="*/ 3300412 h 6858000"/>
              <a:gd name="connsiteX72" fmla="*/ 4413803 w 4417162"/>
              <a:gd name="connsiteY72" fmla="*/ 3360737 h 6858000"/>
              <a:gd name="connsiteX73" fmla="*/ 4417162 w 4417162"/>
              <a:gd name="connsiteY73" fmla="*/ 3427412 h 6858000"/>
              <a:gd name="connsiteX74" fmla="*/ 4413803 w 4417162"/>
              <a:gd name="connsiteY74" fmla="*/ 3497262 h 6858000"/>
              <a:gd name="connsiteX75" fmla="*/ 4405405 w 4417162"/>
              <a:gd name="connsiteY75" fmla="*/ 3557587 h 6858000"/>
              <a:gd name="connsiteX76" fmla="*/ 4393648 w 4417162"/>
              <a:gd name="connsiteY76" fmla="*/ 3609975 h 6858000"/>
              <a:gd name="connsiteX77" fmla="*/ 4378531 w 4417162"/>
              <a:gd name="connsiteY77" fmla="*/ 3656012 h 6858000"/>
              <a:gd name="connsiteX78" fmla="*/ 4361735 w 4417162"/>
              <a:gd name="connsiteY78" fmla="*/ 3697287 h 6858000"/>
              <a:gd name="connsiteX79" fmla="*/ 4341580 w 4417162"/>
              <a:gd name="connsiteY79" fmla="*/ 3736975 h 6858000"/>
              <a:gd name="connsiteX80" fmla="*/ 4301270 w 4417162"/>
              <a:gd name="connsiteY80" fmla="*/ 3811587 h 6858000"/>
              <a:gd name="connsiteX81" fmla="*/ 4282794 w 4417162"/>
              <a:gd name="connsiteY81" fmla="*/ 3848100 h 6858000"/>
              <a:gd name="connsiteX82" fmla="*/ 4264318 w 4417162"/>
              <a:gd name="connsiteY82" fmla="*/ 3890962 h 6858000"/>
              <a:gd name="connsiteX83" fmla="*/ 4249203 w 4417162"/>
              <a:gd name="connsiteY83" fmla="*/ 3935412 h 6858000"/>
              <a:gd name="connsiteX84" fmla="*/ 4239125 w 4417162"/>
              <a:gd name="connsiteY84" fmla="*/ 3987800 h 6858000"/>
              <a:gd name="connsiteX85" fmla="*/ 4229047 w 4417162"/>
              <a:gd name="connsiteY85" fmla="*/ 4048125 h 6858000"/>
              <a:gd name="connsiteX86" fmla="*/ 4227367 w 4417162"/>
              <a:gd name="connsiteY86" fmla="*/ 4116387 h 6858000"/>
              <a:gd name="connsiteX87" fmla="*/ 4229047 w 4417162"/>
              <a:gd name="connsiteY87" fmla="*/ 4186237 h 6858000"/>
              <a:gd name="connsiteX88" fmla="*/ 4239125 w 4417162"/>
              <a:gd name="connsiteY88" fmla="*/ 4244975 h 6858000"/>
              <a:gd name="connsiteX89" fmla="*/ 4249203 w 4417162"/>
              <a:gd name="connsiteY89" fmla="*/ 4297362 h 6858000"/>
              <a:gd name="connsiteX90" fmla="*/ 4264318 w 4417162"/>
              <a:gd name="connsiteY90" fmla="*/ 4343400 h 6858000"/>
              <a:gd name="connsiteX91" fmla="*/ 4282794 w 4417162"/>
              <a:gd name="connsiteY91" fmla="*/ 4386262 h 6858000"/>
              <a:gd name="connsiteX92" fmla="*/ 4301270 w 4417162"/>
              <a:gd name="connsiteY92" fmla="*/ 4424362 h 6858000"/>
              <a:gd name="connsiteX93" fmla="*/ 4341580 w 4417162"/>
              <a:gd name="connsiteY93" fmla="*/ 4498975 h 6858000"/>
              <a:gd name="connsiteX94" fmla="*/ 4361735 w 4417162"/>
              <a:gd name="connsiteY94" fmla="*/ 4537075 h 6858000"/>
              <a:gd name="connsiteX95" fmla="*/ 4378531 w 4417162"/>
              <a:gd name="connsiteY95" fmla="*/ 4579937 h 6858000"/>
              <a:gd name="connsiteX96" fmla="*/ 4393648 w 4417162"/>
              <a:gd name="connsiteY96" fmla="*/ 4625975 h 6858000"/>
              <a:gd name="connsiteX97" fmla="*/ 4405405 w 4417162"/>
              <a:gd name="connsiteY97" fmla="*/ 4678362 h 6858000"/>
              <a:gd name="connsiteX98" fmla="*/ 4413803 w 4417162"/>
              <a:gd name="connsiteY98" fmla="*/ 4738687 h 6858000"/>
              <a:gd name="connsiteX99" fmla="*/ 4417162 w 4417162"/>
              <a:gd name="connsiteY99" fmla="*/ 4806950 h 6858000"/>
              <a:gd name="connsiteX100" fmla="*/ 4413803 w 4417162"/>
              <a:gd name="connsiteY100" fmla="*/ 4875212 h 6858000"/>
              <a:gd name="connsiteX101" fmla="*/ 4405405 w 4417162"/>
              <a:gd name="connsiteY101" fmla="*/ 4935537 h 6858000"/>
              <a:gd name="connsiteX102" fmla="*/ 4393648 w 4417162"/>
              <a:gd name="connsiteY102" fmla="*/ 4987925 h 6858000"/>
              <a:gd name="connsiteX103" fmla="*/ 4378531 w 4417162"/>
              <a:gd name="connsiteY103" fmla="*/ 5033962 h 6858000"/>
              <a:gd name="connsiteX104" fmla="*/ 4361735 w 4417162"/>
              <a:gd name="connsiteY104" fmla="*/ 5075237 h 6858000"/>
              <a:gd name="connsiteX105" fmla="*/ 4341580 w 4417162"/>
              <a:gd name="connsiteY105" fmla="*/ 5114925 h 6858000"/>
              <a:gd name="connsiteX106" fmla="*/ 4321425 w 4417162"/>
              <a:gd name="connsiteY106" fmla="*/ 5149850 h 6858000"/>
              <a:gd name="connsiteX107" fmla="*/ 4301270 w 4417162"/>
              <a:gd name="connsiteY107" fmla="*/ 5186362 h 6858000"/>
              <a:gd name="connsiteX108" fmla="*/ 4282794 w 4417162"/>
              <a:gd name="connsiteY108" fmla="*/ 5226050 h 6858000"/>
              <a:gd name="connsiteX109" fmla="*/ 4264318 w 4417162"/>
              <a:gd name="connsiteY109" fmla="*/ 5268912 h 6858000"/>
              <a:gd name="connsiteX110" fmla="*/ 4249203 w 4417162"/>
              <a:gd name="connsiteY110" fmla="*/ 5313362 h 6858000"/>
              <a:gd name="connsiteX111" fmla="*/ 4239125 w 4417162"/>
              <a:gd name="connsiteY111" fmla="*/ 5365750 h 6858000"/>
              <a:gd name="connsiteX112" fmla="*/ 4229047 w 4417162"/>
              <a:gd name="connsiteY112" fmla="*/ 5426075 h 6858000"/>
              <a:gd name="connsiteX113" fmla="*/ 4227367 w 4417162"/>
              <a:gd name="connsiteY113" fmla="*/ 5494337 h 6858000"/>
              <a:gd name="connsiteX114" fmla="*/ 4229047 w 4417162"/>
              <a:gd name="connsiteY114" fmla="*/ 5562600 h 6858000"/>
              <a:gd name="connsiteX115" fmla="*/ 4239125 w 4417162"/>
              <a:gd name="connsiteY115" fmla="*/ 5622925 h 6858000"/>
              <a:gd name="connsiteX116" fmla="*/ 4249203 w 4417162"/>
              <a:gd name="connsiteY116" fmla="*/ 5675312 h 6858000"/>
              <a:gd name="connsiteX117" fmla="*/ 4264318 w 4417162"/>
              <a:gd name="connsiteY117" fmla="*/ 5721350 h 6858000"/>
              <a:gd name="connsiteX118" fmla="*/ 4282794 w 4417162"/>
              <a:gd name="connsiteY118" fmla="*/ 5762625 h 6858000"/>
              <a:gd name="connsiteX119" fmla="*/ 4301270 w 4417162"/>
              <a:gd name="connsiteY119" fmla="*/ 5802312 h 6858000"/>
              <a:gd name="connsiteX120" fmla="*/ 4321425 w 4417162"/>
              <a:gd name="connsiteY120" fmla="*/ 5840412 h 6858000"/>
              <a:gd name="connsiteX121" fmla="*/ 4341580 w 4417162"/>
              <a:gd name="connsiteY121" fmla="*/ 5876925 h 6858000"/>
              <a:gd name="connsiteX122" fmla="*/ 4361735 w 4417162"/>
              <a:gd name="connsiteY122" fmla="*/ 5915025 h 6858000"/>
              <a:gd name="connsiteX123" fmla="*/ 4378531 w 4417162"/>
              <a:gd name="connsiteY123" fmla="*/ 5956300 h 6858000"/>
              <a:gd name="connsiteX124" fmla="*/ 4393648 w 4417162"/>
              <a:gd name="connsiteY124" fmla="*/ 6003925 h 6858000"/>
              <a:gd name="connsiteX125" fmla="*/ 4405405 w 4417162"/>
              <a:gd name="connsiteY125" fmla="*/ 6056312 h 6858000"/>
              <a:gd name="connsiteX126" fmla="*/ 4413803 w 4417162"/>
              <a:gd name="connsiteY126" fmla="*/ 6113462 h 6858000"/>
              <a:gd name="connsiteX127" fmla="*/ 4417162 w 4417162"/>
              <a:gd name="connsiteY127" fmla="*/ 6183312 h 6858000"/>
              <a:gd name="connsiteX128" fmla="*/ 4413803 w 4417162"/>
              <a:gd name="connsiteY128" fmla="*/ 6251575 h 6858000"/>
              <a:gd name="connsiteX129" fmla="*/ 4405405 w 4417162"/>
              <a:gd name="connsiteY129" fmla="*/ 6311900 h 6858000"/>
              <a:gd name="connsiteX130" fmla="*/ 4393648 w 4417162"/>
              <a:gd name="connsiteY130" fmla="*/ 6361112 h 6858000"/>
              <a:gd name="connsiteX131" fmla="*/ 4378531 w 4417162"/>
              <a:gd name="connsiteY131" fmla="*/ 6407150 h 6858000"/>
              <a:gd name="connsiteX132" fmla="*/ 4361735 w 4417162"/>
              <a:gd name="connsiteY132" fmla="*/ 6448425 h 6858000"/>
              <a:gd name="connsiteX133" fmla="*/ 4343260 w 4417162"/>
              <a:gd name="connsiteY133" fmla="*/ 6488112 h 6858000"/>
              <a:gd name="connsiteX134" fmla="*/ 4324784 w 4417162"/>
              <a:gd name="connsiteY134" fmla="*/ 6523037 h 6858000"/>
              <a:gd name="connsiteX135" fmla="*/ 4304629 w 4417162"/>
              <a:gd name="connsiteY135" fmla="*/ 6561137 h 6858000"/>
              <a:gd name="connsiteX136" fmla="*/ 4284474 w 4417162"/>
              <a:gd name="connsiteY136" fmla="*/ 6597650 h 6858000"/>
              <a:gd name="connsiteX137" fmla="*/ 4267678 w 4417162"/>
              <a:gd name="connsiteY137" fmla="*/ 6640512 h 6858000"/>
              <a:gd name="connsiteX138" fmla="*/ 4250882 w 4417162"/>
              <a:gd name="connsiteY138" fmla="*/ 6683375 h 6858000"/>
              <a:gd name="connsiteX139" fmla="*/ 4240804 w 4417162"/>
              <a:gd name="connsiteY139" fmla="*/ 6735762 h 6858000"/>
              <a:gd name="connsiteX140" fmla="*/ 4232407 w 4417162"/>
              <a:gd name="connsiteY140" fmla="*/ 6791325 h 6858000"/>
              <a:gd name="connsiteX141" fmla="*/ 4227367 w 4417162"/>
              <a:gd name="connsiteY141" fmla="*/ 6858000 h 6858000"/>
              <a:gd name="connsiteX142" fmla="*/ 2310062 w 4417162"/>
              <a:gd name="connsiteY142" fmla="*/ 6858000 h 6858000"/>
              <a:gd name="connsiteX143" fmla="*/ 144378 w 4417162"/>
              <a:gd name="connsiteY143" fmla="*/ 6858000 h 6858000"/>
              <a:gd name="connsiteX144" fmla="*/ 0 w 4417162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417162" h="6858000">
                <a:moveTo>
                  <a:pt x="0" y="0"/>
                </a:moveTo>
                <a:lnTo>
                  <a:pt x="144378" y="0"/>
                </a:lnTo>
                <a:lnTo>
                  <a:pt x="2310062" y="0"/>
                </a:lnTo>
                <a:lnTo>
                  <a:pt x="4227367" y="0"/>
                </a:lnTo>
                <a:lnTo>
                  <a:pt x="4232407" y="66675"/>
                </a:lnTo>
                <a:lnTo>
                  <a:pt x="4240804" y="122237"/>
                </a:lnTo>
                <a:lnTo>
                  <a:pt x="4250882" y="174625"/>
                </a:lnTo>
                <a:lnTo>
                  <a:pt x="4267678" y="217487"/>
                </a:lnTo>
                <a:lnTo>
                  <a:pt x="4284474" y="260350"/>
                </a:lnTo>
                <a:lnTo>
                  <a:pt x="4304629" y="296862"/>
                </a:lnTo>
                <a:lnTo>
                  <a:pt x="4324784" y="334962"/>
                </a:lnTo>
                <a:lnTo>
                  <a:pt x="4343260" y="369887"/>
                </a:lnTo>
                <a:lnTo>
                  <a:pt x="4361735" y="409575"/>
                </a:lnTo>
                <a:lnTo>
                  <a:pt x="4378531" y="450850"/>
                </a:lnTo>
                <a:lnTo>
                  <a:pt x="4393648" y="496887"/>
                </a:lnTo>
                <a:lnTo>
                  <a:pt x="4405405" y="546100"/>
                </a:lnTo>
                <a:lnTo>
                  <a:pt x="4413803" y="606425"/>
                </a:lnTo>
                <a:lnTo>
                  <a:pt x="4417162" y="673100"/>
                </a:lnTo>
                <a:lnTo>
                  <a:pt x="4413803" y="744537"/>
                </a:lnTo>
                <a:lnTo>
                  <a:pt x="4405405" y="801687"/>
                </a:lnTo>
                <a:lnTo>
                  <a:pt x="4393648" y="854075"/>
                </a:lnTo>
                <a:lnTo>
                  <a:pt x="4378531" y="901700"/>
                </a:lnTo>
                <a:lnTo>
                  <a:pt x="4361735" y="942975"/>
                </a:lnTo>
                <a:lnTo>
                  <a:pt x="4341580" y="981075"/>
                </a:lnTo>
                <a:lnTo>
                  <a:pt x="4321425" y="1017587"/>
                </a:lnTo>
                <a:lnTo>
                  <a:pt x="4301270" y="1055687"/>
                </a:lnTo>
                <a:lnTo>
                  <a:pt x="4282794" y="1095375"/>
                </a:lnTo>
                <a:lnTo>
                  <a:pt x="4264318" y="1136650"/>
                </a:lnTo>
                <a:lnTo>
                  <a:pt x="4249203" y="1182687"/>
                </a:lnTo>
                <a:lnTo>
                  <a:pt x="4239125" y="1235075"/>
                </a:lnTo>
                <a:lnTo>
                  <a:pt x="4229047" y="1295400"/>
                </a:lnTo>
                <a:lnTo>
                  <a:pt x="4227367" y="1363662"/>
                </a:lnTo>
                <a:lnTo>
                  <a:pt x="4229047" y="1431925"/>
                </a:lnTo>
                <a:lnTo>
                  <a:pt x="4239125" y="1492250"/>
                </a:lnTo>
                <a:lnTo>
                  <a:pt x="4249203" y="1544637"/>
                </a:lnTo>
                <a:lnTo>
                  <a:pt x="4264318" y="1589087"/>
                </a:lnTo>
                <a:lnTo>
                  <a:pt x="4282794" y="1631950"/>
                </a:lnTo>
                <a:lnTo>
                  <a:pt x="4301270" y="1671637"/>
                </a:lnTo>
                <a:lnTo>
                  <a:pt x="4321425" y="1708150"/>
                </a:lnTo>
                <a:lnTo>
                  <a:pt x="4341580" y="1743075"/>
                </a:lnTo>
                <a:lnTo>
                  <a:pt x="4361735" y="1782762"/>
                </a:lnTo>
                <a:lnTo>
                  <a:pt x="4378531" y="1824037"/>
                </a:lnTo>
                <a:lnTo>
                  <a:pt x="4393648" y="1870075"/>
                </a:lnTo>
                <a:lnTo>
                  <a:pt x="4405405" y="1922462"/>
                </a:lnTo>
                <a:lnTo>
                  <a:pt x="4413803" y="1982787"/>
                </a:lnTo>
                <a:lnTo>
                  <a:pt x="4417162" y="2051050"/>
                </a:lnTo>
                <a:lnTo>
                  <a:pt x="4413803" y="2119312"/>
                </a:lnTo>
                <a:lnTo>
                  <a:pt x="4405405" y="2179637"/>
                </a:lnTo>
                <a:lnTo>
                  <a:pt x="4393648" y="2232025"/>
                </a:lnTo>
                <a:lnTo>
                  <a:pt x="4378531" y="2278062"/>
                </a:lnTo>
                <a:lnTo>
                  <a:pt x="4361735" y="2319337"/>
                </a:lnTo>
                <a:lnTo>
                  <a:pt x="4341580" y="2359025"/>
                </a:lnTo>
                <a:lnTo>
                  <a:pt x="4321425" y="2395537"/>
                </a:lnTo>
                <a:lnTo>
                  <a:pt x="4301270" y="2433637"/>
                </a:lnTo>
                <a:lnTo>
                  <a:pt x="4282794" y="2471737"/>
                </a:lnTo>
                <a:lnTo>
                  <a:pt x="4264318" y="2513012"/>
                </a:lnTo>
                <a:lnTo>
                  <a:pt x="4249203" y="2560637"/>
                </a:lnTo>
                <a:lnTo>
                  <a:pt x="4239125" y="2613025"/>
                </a:lnTo>
                <a:lnTo>
                  <a:pt x="4229047" y="2671762"/>
                </a:lnTo>
                <a:lnTo>
                  <a:pt x="4227367" y="2741612"/>
                </a:lnTo>
                <a:lnTo>
                  <a:pt x="4229047" y="2809875"/>
                </a:lnTo>
                <a:lnTo>
                  <a:pt x="4239125" y="2868612"/>
                </a:lnTo>
                <a:lnTo>
                  <a:pt x="4249203" y="2922587"/>
                </a:lnTo>
                <a:lnTo>
                  <a:pt x="4264318" y="2967037"/>
                </a:lnTo>
                <a:lnTo>
                  <a:pt x="4282794" y="3009900"/>
                </a:lnTo>
                <a:lnTo>
                  <a:pt x="4301270" y="3046412"/>
                </a:lnTo>
                <a:lnTo>
                  <a:pt x="4321425" y="3084512"/>
                </a:lnTo>
                <a:lnTo>
                  <a:pt x="4341580" y="3121025"/>
                </a:lnTo>
                <a:lnTo>
                  <a:pt x="4361735" y="3160712"/>
                </a:lnTo>
                <a:lnTo>
                  <a:pt x="4378531" y="3201987"/>
                </a:lnTo>
                <a:lnTo>
                  <a:pt x="4393648" y="3248025"/>
                </a:lnTo>
                <a:lnTo>
                  <a:pt x="4405405" y="3300412"/>
                </a:lnTo>
                <a:lnTo>
                  <a:pt x="4413803" y="3360737"/>
                </a:lnTo>
                <a:lnTo>
                  <a:pt x="4417162" y="3427412"/>
                </a:lnTo>
                <a:lnTo>
                  <a:pt x="4413803" y="3497262"/>
                </a:lnTo>
                <a:lnTo>
                  <a:pt x="4405405" y="3557587"/>
                </a:lnTo>
                <a:lnTo>
                  <a:pt x="4393648" y="3609975"/>
                </a:lnTo>
                <a:lnTo>
                  <a:pt x="4378531" y="3656012"/>
                </a:lnTo>
                <a:lnTo>
                  <a:pt x="4361735" y="3697287"/>
                </a:lnTo>
                <a:lnTo>
                  <a:pt x="4341580" y="3736975"/>
                </a:lnTo>
                <a:lnTo>
                  <a:pt x="4301270" y="3811587"/>
                </a:lnTo>
                <a:lnTo>
                  <a:pt x="4282794" y="3848100"/>
                </a:lnTo>
                <a:lnTo>
                  <a:pt x="4264318" y="3890962"/>
                </a:lnTo>
                <a:lnTo>
                  <a:pt x="4249203" y="3935412"/>
                </a:lnTo>
                <a:lnTo>
                  <a:pt x="4239125" y="3987800"/>
                </a:lnTo>
                <a:lnTo>
                  <a:pt x="4229047" y="4048125"/>
                </a:lnTo>
                <a:lnTo>
                  <a:pt x="4227367" y="4116387"/>
                </a:lnTo>
                <a:lnTo>
                  <a:pt x="4229047" y="4186237"/>
                </a:lnTo>
                <a:lnTo>
                  <a:pt x="4239125" y="4244975"/>
                </a:lnTo>
                <a:lnTo>
                  <a:pt x="4249203" y="4297362"/>
                </a:lnTo>
                <a:lnTo>
                  <a:pt x="4264318" y="4343400"/>
                </a:lnTo>
                <a:lnTo>
                  <a:pt x="4282794" y="4386262"/>
                </a:lnTo>
                <a:lnTo>
                  <a:pt x="4301270" y="4424362"/>
                </a:lnTo>
                <a:lnTo>
                  <a:pt x="4341580" y="4498975"/>
                </a:lnTo>
                <a:lnTo>
                  <a:pt x="4361735" y="4537075"/>
                </a:lnTo>
                <a:lnTo>
                  <a:pt x="4378531" y="4579937"/>
                </a:lnTo>
                <a:lnTo>
                  <a:pt x="4393648" y="4625975"/>
                </a:lnTo>
                <a:lnTo>
                  <a:pt x="4405405" y="4678362"/>
                </a:lnTo>
                <a:lnTo>
                  <a:pt x="4413803" y="4738687"/>
                </a:lnTo>
                <a:lnTo>
                  <a:pt x="4417162" y="4806950"/>
                </a:lnTo>
                <a:lnTo>
                  <a:pt x="4413803" y="4875212"/>
                </a:lnTo>
                <a:lnTo>
                  <a:pt x="4405405" y="4935537"/>
                </a:lnTo>
                <a:lnTo>
                  <a:pt x="4393648" y="4987925"/>
                </a:lnTo>
                <a:lnTo>
                  <a:pt x="4378531" y="5033962"/>
                </a:lnTo>
                <a:lnTo>
                  <a:pt x="4361735" y="5075237"/>
                </a:lnTo>
                <a:lnTo>
                  <a:pt x="4341580" y="5114925"/>
                </a:lnTo>
                <a:lnTo>
                  <a:pt x="4321425" y="5149850"/>
                </a:lnTo>
                <a:lnTo>
                  <a:pt x="4301270" y="5186362"/>
                </a:lnTo>
                <a:lnTo>
                  <a:pt x="4282794" y="5226050"/>
                </a:lnTo>
                <a:lnTo>
                  <a:pt x="4264318" y="5268912"/>
                </a:lnTo>
                <a:lnTo>
                  <a:pt x="4249203" y="5313362"/>
                </a:lnTo>
                <a:lnTo>
                  <a:pt x="4239125" y="5365750"/>
                </a:lnTo>
                <a:lnTo>
                  <a:pt x="4229047" y="5426075"/>
                </a:lnTo>
                <a:lnTo>
                  <a:pt x="4227367" y="5494337"/>
                </a:lnTo>
                <a:lnTo>
                  <a:pt x="4229047" y="5562600"/>
                </a:lnTo>
                <a:lnTo>
                  <a:pt x="4239125" y="5622925"/>
                </a:lnTo>
                <a:lnTo>
                  <a:pt x="4249203" y="5675312"/>
                </a:lnTo>
                <a:lnTo>
                  <a:pt x="4264318" y="5721350"/>
                </a:lnTo>
                <a:lnTo>
                  <a:pt x="4282794" y="5762625"/>
                </a:lnTo>
                <a:lnTo>
                  <a:pt x="4301270" y="5802312"/>
                </a:lnTo>
                <a:lnTo>
                  <a:pt x="4321425" y="5840412"/>
                </a:lnTo>
                <a:lnTo>
                  <a:pt x="4341580" y="5876925"/>
                </a:lnTo>
                <a:lnTo>
                  <a:pt x="4361735" y="5915025"/>
                </a:lnTo>
                <a:lnTo>
                  <a:pt x="4378531" y="5956300"/>
                </a:lnTo>
                <a:lnTo>
                  <a:pt x="4393648" y="6003925"/>
                </a:lnTo>
                <a:lnTo>
                  <a:pt x="4405405" y="6056312"/>
                </a:lnTo>
                <a:lnTo>
                  <a:pt x="4413803" y="6113462"/>
                </a:lnTo>
                <a:lnTo>
                  <a:pt x="4417162" y="6183312"/>
                </a:lnTo>
                <a:lnTo>
                  <a:pt x="4413803" y="6251575"/>
                </a:lnTo>
                <a:lnTo>
                  <a:pt x="4405405" y="6311900"/>
                </a:lnTo>
                <a:lnTo>
                  <a:pt x="4393648" y="6361112"/>
                </a:lnTo>
                <a:lnTo>
                  <a:pt x="4378531" y="6407150"/>
                </a:lnTo>
                <a:lnTo>
                  <a:pt x="4361735" y="6448425"/>
                </a:lnTo>
                <a:lnTo>
                  <a:pt x="4343260" y="6488112"/>
                </a:lnTo>
                <a:lnTo>
                  <a:pt x="4324784" y="6523037"/>
                </a:lnTo>
                <a:lnTo>
                  <a:pt x="4304629" y="6561137"/>
                </a:lnTo>
                <a:lnTo>
                  <a:pt x="4284474" y="6597650"/>
                </a:lnTo>
                <a:lnTo>
                  <a:pt x="4267678" y="6640512"/>
                </a:lnTo>
                <a:lnTo>
                  <a:pt x="4250882" y="6683375"/>
                </a:lnTo>
                <a:lnTo>
                  <a:pt x="4240804" y="6735762"/>
                </a:lnTo>
                <a:lnTo>
                  <a:pt x="4232407" y="6791325"/>
                </a:lnTo>
                <a:lnTo>
                  <a:pt x="4227367" y="6858000"/>
                </a:lnTo>
                <a:lnTo>
                  <a:pt x="2310062" y="6858000"/>
                </a:lnTo>
                <a:lnTo>
                  <a:pt x="14437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</p:sp>
      <p:sp useBgFill="1">
        <p:nvSpPr>
          <p:cNvPr id="51" name="Freeform: Shape 50">
            <a:extLst>
              <a:ext uri="{FF2B5EF4-FFF2-40B4-BE49-F238E27FC236}">
                <a16:creationId xmlns:a16="http://schemas.microsoft.com/office/drawing/2014/main" id="{A7A4B465-FBCC-4CD4-89A1-82992A7B4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272784" cy="6858000"/>
          </a:xfrm>
          <a:custGeom>
            <a:avLst/>
            <a:gdLst>
              <a:gd name="connsiteX0" fmla="*/ 0 w 4272784"/>
              <a:gd name="connsiteY0" fmla="*/ 0 h 6858000"/>
              <a:gd name="connsiteX1" fmla="*/ 4082989 w 4272784"/>
              <a:gd name="connsiteY1" fmla="*/ 0 h 6858000"/>
              <a:gd name="connsiteX2" fmla="*/ 4088029 w 4272784"/>
              <a:gd name="connsiteY2" fmla="*/ 66675 h 6858000"/>
              <a:gd name="connsiteX3" fmla="*/ 4096426 w 4272784"/>
              <a:gd name="connsiteY3" fmla="*/ 122237 h 6858000"/>
              <a:gd name="connsiteX4" fmla="*/ 4106504 w 4272784"/>
              <a:gd name="connsiteY4" fmla="*/ 174625 h 6858000"/>
              <a:gd name="connsiteX5" fmla="*/ 4123300 w 4272784"/>
              <a:gd name="connsiteY5" fmla="*/ 217487 h 6858000"/>
              <a:gd name="connsiteX6" fmla="*/ 4140096 w 4272784"/>
              <a:gd name="connsiteY6" fmla="*/ 260350 h 6858000"/>
              <a:gd name="connsiteX7" fmla="*/ 4160251 w 4272784"/>
              <a:gd name="connsiteY7" fmla="*/ 296862 h 6858000"/>
              <a:gd name="connsiteX8" fmla="*/ 4180406 w 4272784"/>
              <a:gd name="connsiteY8" fmla="*/ 334962 h 6858000"/>
              <a:gd name="connsiteX9" fmla="*/ 4198882 w 4272784"/>
              <a:gd name="connsiteY9" fmla="*/ 369887 h 6858000"/>
              <a:gd name="connsiteX10" fmla="*/ 4217357 w 4272784"/>
              <a:gd name="connsiteY10" fmla="*/ 409575 h 6858000"/>
              <a:gd name="connsiteX11" fmla="*/ 4234153 w 4272784"/>
              <a:gd name="connsiteY11" fmla="*/ 450850 h 6858000"/>
              <a:gd name="connsiteX12" fmla="*/ 4249270 w 4272784"/>
              <a:gd name="connsiteY12" fmla="*/ 496887 h 6858000"/>
              <a:gd name="connsiteX13" fmla="*/ 4261027 w 4272784"/>
              <a:gd name="connsiteY13" fmla="*/ 546100 h 6858000"/>
              <a:gd name="connsiteX14" fmla="*/ 4269425 w 4272784"/>
              <a:gd name="connsiteY14" fmla="*/ 606425 h 6858000"/>
              <a:gd name="connsiteX15" fmla="*/ 4272784 w 4272784"/>
              <a:gd name="connsiteY15" fmla="*/ 673100 h 6858000"/>
              <a:gd name="connsiteX16" fmla="*/ 4269425 w 4272784"/>
              <a:gd name="connsiteY16" fmla="*/ 744537 h 6858000"/>
              <a:gd name="connsiteX17" fmla="*/ 4261027 w 4272784"/>
              <a:gd name="connsiteY17" fmla="*/ 801687 h 6858000"/>
              <a:gd name="connsiteX18" fmla="*/ 4249270 w 4272784"/>
              <a:gd name="connsiteY18" fmla="*/ 854075 h 6858000"/>
              <a:gd name="connsiteX19" fmla="*/ 4234153 w 4272784"/>
              <a:gd name="connsiteY19" fmla="*/ 901700 h 6858000"/>
              <a:gd name="connsiteX20" fmla="*/ 4217357 w 4272784"/>
              <a:gd name="connsiteY20" fmla="*/ 942975 h 6858000"/>
              <a:gd name="connsiteX21" fmla="*/ 4197202 w 4272784"/>
              <a:gd name="connsiteY21" fmla="*/ 981075 h 6858000"/>
              <a:gd name="connsiteX22" fmla="*/ 4177047 w 4272784"/>
              <a:gd name="connsiteY22" fmla="*/ 1017587 h 6858000"/>
              <a:gd name="connsiteX23" fmla="*/ 4156892 w 4272784"/>
              <a:gd name="connsiteY23" fmla="*/ 1055687 h 6858000"/>
              <a:gd name="connsiteX24" fmla="*/ 4138416 w 4272784"/>
              <a:gd name="connsiteY24" fmla="*/ 1095375 h 6858000"/>
              <a:gd name="connsiteX25" fmla="*/ 4119940 w 4272784"/>
              <a:gd name="connsiteY25" fmla="*/ 1136650 h 6858000"/>
              <a:gd name="connsiteX26" fmla="*/ 4104825 w 4272784"/>
              <a:gd name="connsiteY26" fmla="*/ 1182687 h 6858000"/>
              <a:gd name="connsiteX27" fmla="*/ 4094747 w 4272784"/>
              <a:gd name="connsiteY27" fmla="*/ 1235075 h 6858000"/>
              <a:gd name="connsiteX28" fmla="*/ 4084669 w 4272784"/>
              <a:gd name="connsiteY28" fmla="*/ 1295400 h 6858000"/>
              <a:gd name="connsiteX29" fmla="*/ 4082989 w 4272784"/>
              <a:gd name="connsiteY29" fmla="*/ 1363662 h 6858000"/>
              <a:gd name="connsiteX30" fmla="*/ 4084669 w 4272784"/>
              <a:gd name="connsiteY30" fmla="*/ 1431925 h 6858000"/>
              <a:gd name="connsiteX31" fmla="*/ 4094747 w 4272784"/>
              <a:gd name="connsiteY31" fmla="*/ 1492250 h 6858000"/>
              <a:gd name="connsiteX32" fmla="*/ 4104825 w 4272784"/>
              <a:gd name="connsiteY32" fmla="*/ 1544637 h 6858000"/>
              <a:gd name="connsiteX33" fmla="*/ 4119940 w 4272784"/>
              <a:gd name="connsiteY33" fmla="*/ 1589087 h 6858000"/>
              <a:gd name="connsiteX34" fmla="*/ 4138416 w 4272784"/>
              <a:gd name="connsiteY34" fmla="*/ 1631950 h 6858000"/>
              <a:gd name="connsiteX35" fmla="*/ 4156892 w 4272784"/>
              <a:gd name="connsiteY35" fmla="*/ 1671637 h 6858000"/>
              <a:gd name="connsiteX36" fmla="*/ 4177047 w 4272784"/>
              <a:gd name="connsiteY36" fmla="*/ 1708150 h 6858000"/>
              <a:gd name="connsiteX37" fmla="*/ 4197202 w 4272784"/>
              <a:gd name="connsiteY37" fmla="*/ 1743075 h 6858000"/>
              <a:gd name="connsiteX38" fmla="*/ 4217357 w 4272784"/>
              <a:gd name="connsiteY38" fmla="*/ 1782762 h 6858000"/>
              <a:gd name="connsiteX39" fmla="*/ 4234153 w 4272784"/>
              <a:gd name="connsiteY39" fmla="*/ 1824037 h 6858000"/>
              <a:gd name="connsiteX40" fmla="*/ 4249270 w 4272784"/>
              <a:gd name="connsiteY40" fmla="*/ 1870075 h 6858000"/>
              <a:gd name="connsiteX41" fmla="*/ 4261027 w 4272784"/>
              <a:gd name="connsiteY41" fmla="*/ 1922462 h 6858000"/>
              <a:gd name="connsiteX42" fmla="*/ 4269425 w 4272784"/>
              <a:gd name="connsiteY42" fmla="*/ 1982787 h 6858000"/>
              <a:gd name="connsiteX43" fmla="*/ 4272784 w 4272784"/>
              <a:gd name="connsiteY43" fmla="*/ 2051050 h 6858000"/>
              <a:gd name="connsiteX44" fmla="*/ 4269425 w 4272784"/>
              <a:gd name="connsiteY44" fmla="*/ 2119312 h 6858000"/>
              <a:gd name="connsiteX45" fmla="*/ 4261027 w 4272784"/>
              <a:gd name="connsiteY45" fmla="*/ 2179637 h 6858000"/>
              <a:gd name="connsiteX46" fmla="*/ 4249270 w 4272784"/>
              <a:gd name="connsiteY46" fmla="*/ 2232025 h 6858000"/>
              <a:gd name="connsiteX47" fmla="*/ 4234153 w 4272784"/>
              <a:gd name="connsiteY47" fmla="*/ 2278062 h 6858000"/>
              <a:gd name="connsiteX48" fmla="*/ 4217357 w 4272784"/>
              <a:gd name="connsiteY48" fmla="*/ 2319337 h 6858000"/>
              <a:gd name="connsiteX49" fmla="*/ 4197202 w 4272784"/>
              <a:gd name="connsiteY49" fmla="*/ 2359025 h 6858000"/>
              <a:gd name="connsiteX50" fmla="*/ 4177047 w 4272784"/>
              <a:gd name="connsiteY50" fmla="*/ 2395537 h 6858000"/>
              <a:gd name="connsiteX51" fmla="*/ 4156892 w 4272784"/>
              <a:gd name="connsiteY51" fmla="*/ 2433637 h 6858000"/>
              <a:gd name="connsiteX52" fmla="*/ 4138416 w 4272784"/>
              <a:gd name="connsiteY52" fmla="*/ 2471737 h 6858000"/>
              <a:gd name="connsiteX53" fmla="*/ 4119940 w 4272784"/>
              <a:gd name="connsiteY53" fmla="*/ 2513012 h 6858000"/>
              <a:gd name="connsiteX54" fmla="*/ 4104825 w 4272784"/>
              <a:gd name="connsiteY54" fmla="*/ 2560637 h 6858000"/>
              <a:gd name="connsiteX55" fmla="*/ 4094747 w 4272784"/>
              <a:gd name="connsiteY55" fmla="*/ 2613025 h 6858000"/>
              <a:gd name="connsiteX56" fmla="*/ 4084669 w 4272784"/>
              <a:gd name="connsiteY56" fmla="*/ 2671762 h 6858000"/>
              <a:gd name="connsiteX57" fmla="*/ 4082989 w 4272784"/>
              <a:gd name="connsiteY57" fmla="*/ 2741612 h 6858000"/>
              <a:gd name="connsiteX58" fmla="*/ 4084669 w 4272784"/>
              <a:gd name="connsiteY58" fmla="*/ 2809875 h 6858000"/>
              <a:gd name="connsiteX59" fmla="*/ 4094747 w 4272784"/>
              <a:gd name="connsiteY59" fmla="*/ 2868612 h 6858000"/>
              <a:gd name="connsiteX60" fmla="*/ 4104825 w 4272784"/>
              <a:gd name="connsiteY60" fmla="*/ 2922587 h 6858000"/>
              <a:gd name="connsiteX61" fmla="*/ 4119940 w 4272784"/>
              <a:gd name="connsiteY61" fmla="*/ 2967037 h 6858000"/>
              <a:gd name="connsiteX62" fmla="*/ 4138416 w 4272784"/>
              <a:gd name="connsiteY62" fmla="*/ 3009900 h 6858000"/>
              <a:gd name="connsiteX63" fmla="*/ 4156892 w 4272784"/>
              <a:gd name="connsiteY63" fmla="*/ 3046412 h 6858000"/>
              <a:gd name="connsiteX64" fmla="*/ 4177047 w 4272784"/>
              <a:gd name="connsiteY64" fmla="*/ 3084512 h 6858000"/>
              <a:gd name="connsiteX65" fmla="*/ 4197202 w 4272784"/>
              <a:gd name="connsiteY65" fmla="*/ 3121025 h 6858000"/>
              <a:gd name="connsiteX66" fmla="*/ 4217357 w 4272784"/>
              <a:gd name="connsiteY66" fmla="*/ 3160712 h 6858000"/>
              <a:gd name="connsiteX67" fmla="*/ 4234153 w 4272784"/>
              <a:gd name="connsiteY67" fmla="*/ 3201987 h 6858000"/>
              <a:gd name="connsiteX68" fmla="*/ 4249270 w 4272784"/>
              <a:gd name="connsiteY68" fmla="*/ 3248025 h 6858000"/>
              <a:gd name="connsiteX69" fmla="*/ 4261027 w 4272784"/>
              <a:gd name="connsiteY69" fmla="*/ 3300412 h 6858000"/>
              <a:gd name="connsiteX70" fmla="*/ 4269425 w 4272784"/>
              <a:gd name="connsiteY70" fmla="*/ 3360737 h 6858000"/>
              <a:gd name="connsiteX71" fmla="*/ 4272784 w 4272784"/>
              <a:gd name="connsiteY71" fmla="*/ 3427412 h 6858000"/>
              <a:gd name="connsiteX72" fmla="*/ 4269425 w 4272784"/>
              <a:gd name="connsiteY72" fmla="*/ 3497262 h 6858000"/>
              <a:gd name="connsiteX73" fmla="*/ 4261027 w 4272784"/>
              <a:gd name="connsiteY73" fmla="*/ 3557587 h 6858000"/>
              <a:gd name="connsiteX74" fmla="*/ 4249270 w 4272784"/>
              <a:gd name="connsiteY74" fmla="*/ 3609975 h 6858000"/>
              <a:gd name="connsiteX75" fmla="*/ 4234153 w 4272784"/>
              <a:gd name="connsiteY75" fmla="*/ 3656012 h 6858000"/>
              <a:gd name="connsiteX76" fmla="*/ 4217357 w 4272784"/>
              <a:gd name="connsiteY76" fmla="*/ 3697287 h 6858000"/>
              <a:gd name="connsiteX77" fmla="*/ 4197202 w 4272784"/>
              <a:gd name="connsiteY77" fmla="*/ 3736975 h 6858000"/>
              <a:gd name="connsiteX78" fmla="*/ 4156892 w 4272784"/>
              <a:gd name="connsiteY78" fmla="*/ 3811587 h 6858000"/>
              <a:gd name="connsiteX79" fmla="*/ 4138416 w 4272784"/>
              <a:gd name="connsiteY79" fmla="*/ 3848100 h 6858000"/>
              <a:gd name="connsiteX80" fmla="*/ 4119940 w 4272784"/>
              <a:gd name="connsiteY80" fmla="*/ 3890962 h 6858000"/>
              <a:gd name="connsiteX81" fmla="*/ 4104825 w 4272784"/>
              <a:gd name="connsiteY81" fmla="*/ 3935412 h 6858000"/>
              <a:gd name="connsiteX82" fmla="*/ 4094747 w 4272784"/>
              <a:gd name="connsiteY82" fmla="*/ 3987800 h 6858000"/>
              <a:gd name="connsiteX83" fmla="*/ 4084669 w 4272784"/>
              <a:gd name="connsiteY83" fmla="*/ 4048125 h 6858000"/>
              <a:gd name="connsiteX84" fmla="*/ 4082989 w 4272784"/>
              <a:gd name="connsiteY84" fmla="*/ 4116387 h 6858000"/>
              <a:gd name="connsiteX85" fmla="*/ 4084669 w 4272784"/>
              <a:gd name="connsiteY85" fmla="*/ 4186237 h 6858000"/>
              <a:gd name="connsiteX86" fmla="*/ 4094747 w 4272784"/>
              <a:gd name="connsiteY86" fmla="*/ 4244975 h 6858000"/>
              <a:gd name="connsiteX87" fmla="*/ 4104825 w 4272784"/>
              <a:gd name="connsiteY87" fmla="*/ 4297362 h 6858000"/>
              <a:gd name="connsiteX88" fmla="*/ 4119940 w 4272784"/>
              <a:gd name="connsiteY88" fmla="*/ 4343400 h 6858000"/>
              <a:gd name="connsiteX89" fmla="*/ 4138416 w 4272784"/>
              <a:gd name="connsiteY89" fmla="*/ 4386262 h 6858000"/>
              <a:gd name="connsiteX90" fmla="*/ 4156892 w 4272784"/>
              <a:gd name="connsiteY90" fmla="*/ 4424362 h 6858000"/>
              <a:gd name="connsiteX91" fmla="*/ 4197202 w 4272784"/>
              <a:gd name="connsiteY91" fmla="*/ 4498975 h 6858000"/>
              <a:gd name="connsiteX92" fmla="*/ 4217357 w 4272784"/>
              <a:gd name="connsiteY92" fmla="*/ 4537075 h 6858000"/>
              <a:gd name="connsiteX93" fmla="*/ 4234153 w 4272784"/>
              <a:gd name="connsiteY93" fmla="*/ 4579937 h 6858000"/>
              <a:gd name="connsiteX94" fmla="*/ 4249270 w 4272784"/>
              <a:gd name="connsiteY94" fmla="*/ 4625975 h 6858000"/>
              <a:gd name="connsiteX95" fmla="*/ 4261027 w 4272784"/>
              <a:gd name="connsiteY95" fmla="*/ 4678362 h 6858000"/>
              <a:gd name="connsiteX96" fmla="*/ 4269425 w 4272784"/>
              <a:gd name="connsiteY96" fmla="*/ 4738687 h 6858000"/>
              <a:gd name="connsiteX97" fmla="*/ 4272784 w 4272784"/>
              <a:gd name="connsiteY97" fmla="*/ 4806950 h 6858000"/>
              <a:gd name="connsiteX98" fmla="*/ 4269425 w 4272784"/>
              <a:gd name="connsiteY98" fmla="*/ 4875212 h 6858000"/>
              <a:gd name="connsiteX99" fmla="*/ 4261027 w 4272784"/>
              <a:gd name="connsiteY99" fmla="*/ 4935537 h 6858000"/>
              <a:gd name="connsiteX100" fmla="*/ 4249270 w 4272784"/>
              <a:gd name="connsiteY100" fmla="*/ 4987925 h 6858000"/>
              <a:gd name="connsiteX101" fmla="*/ 4234153 w 4272784"/>
              <a:gd name="connsiteY101" fmla="*/ 5033962 h 6858000"/>
              <a:gd name="connsiteX102" fmla="*/ 4217357 w 4272784"/>
              <a:gd name="connsiteY102" fmla="*/ 5075237 h 6858000"/>
              <a:gd name="connsiteX103" fmla="*/ 4197202 w 4272784"/>
              <a:gd name="connsiteY103" fmla="*/ 5114925 h 6858000"/>
              <a:gd name="connsiteX104" fmla="*/ 4177047 w 4272784"/>
              <a:gd name="connsiteY104" fmla="*/ 5149850 h 6858000"/>
              <a:gd name="connsiteX105" fmla="*/ 4156892 w 4272784"/>
              <a:gd name="connsiteY105" fmla="*/ 5186362 h 6858000"/>
              <a:gd name="connsiteX106" fmla="*/ 4138416 w 4272784"/>
              <a:gd name="connsiteY106" fmla="*/ 5226050 h 6858000"/>
              <a:gd name="connsiteX107" fmla="*/ 4119940 w 4272784"/>
              <a:gd name="connsiteY107" fmla="*/ 5268912 h 6858000"/>
              <a:gd name="connsiteX108" fmla="*/ 4104825 w 4272784"/>
              <a:gd name="connsiteY108" fmla="*/ 5313362 h 6858000"/>
              <a:gd name="connsiteX109" fmla="*/ 4094747 w 4272784"/>
              <a:gd name="connsiteY109" fmla="*/ 5365750 h 6858000"/>
              <a:gd name="connsiteX110" fmla="*/ 4084669 w 4272784"/>
              <a:gd name="connsiteY110" fmla="*/ 5426075 h 6858000"/>
              <a:gd name="connsiteX111" fmla="*/ 4082989 w 4272784"/>
              <a:gd name="connsiteY111" fmla="*/ 5494337 h 6858000"/>
              <a:gd name="connsiteX112" fmla="*/ 4084669 w 4272784"/>
              <a:gd name="connsiteY112" fmla="*/ 5562600 h 6858000"/>
              <a:gd name="connsiteX113" fmla="*/ 4094747 w 4272784"/>
              <a:gd name="connsiteY113" fmla="*/ 5622925 h 6858000"/>
              <a:gd name="connsiteX114" fmla="*/ 4104825 w 4272784"/>
              <a:gd name="connsiteY114" fmla="*/ 5675312 h 6858000"/>
              <a:gd name="connsiteX115" fmla="*/ 4119940 w 4272784"/>
              <a:gd name="connsiteY115" fmla="*/ 5721350 h 6858000"/>
              <a:gd name="connsiteX116" fmla="*/ 4138416 w 4272784"/>
              <a:gd name="connsiteY116" fmla="*/ 5762625 h 6858000"/>
              <a:gd name="connsiteX117" fmla="*/ 4156892 w 4272784"/>
              <a:gd name="connsiteY117" fmla="*/ 5802312 h 6858000"/>
              <a:gd name="connsiteX118" fmla="*/ 4177047 w 4272784"/>
              <a:gd name="connsiteY118" fmla="*/ 5840412 h 6858000"/>
              <a:gd name="connsiteX119" fmla="*/ 4197202 w 4272784"/>
              <a:gd name="connsiteY119" fmla="*/ 5876925 h 6858000"/>
              <a:gd name="connsiteX120" fmla="*/ 4217357 w 4272784"/>
              <a:gd name="connsiteY120" fmla="*/ 5915025 h 6858000"/>
              <a:gd name="connsiteX121" fmla="*/ 4234153 w 4272784"/>
              <a:gd name="connsiteY121" fmla="*/ 5956300 h 6858000"/>
              <a:gd name="connsiteX122" fmla="*/ 4249270 w 4272784"/>
              <a:gd name="connsiteY122" fmla="*/ 6003925 h 6858000"/>
              <a:gd name="connsiteX123" fmla="*/ 4261027 w 4272784"/>
              <a:gd name="connsiteY123" fmla="*/ 6056312 h 6858000"/>
              <a:gd name="connsiteX124" fmla="*/ 4269425 w 4272784"/>
              <a:gd name="connsiteY124" fmla="*/ 6113462 h 6858000"/>
              <a:gd name="connsiteX125" fmla="*/ 4272784 w 4272784"/>
              <a:gd name="connsiteY125" fmla="*/ 6183312 h 6858000"/>
              <a:gd name="connsiteX126" fmla="*/ 4269425 w 4272784"/>
              <a:gd name="connsiteY126" fmla="*/ 6251575 h 6858000"/>
              <a:gd name="connsiteX127" fmla="*/ 4261027 w 4272784"/>
              <a:gd name="connsiteY127" fmla="*/ 6311900 h 6858000"/>
              <a:gd name="connsiteX128" fmla="*/ 4249270 w 4272784"/>
              <a:gd name="connsiteY128" fmla="*/ 6361112 h 6858000"/>
              <a:gd name="connsiteX129" fmla="*/ 4234153 w 4272784"/>
              <a:gd name="connsiteY129" fmla="*/ 6407150 h 6858000"/>
              <a:gd name="connsiteX130" fmla="*/ 4217357 w 4272784"/>
              <a:gd name="connsiteY130" fmla="*/ 6448425 h 6858000"/>
              <a:gd name="connsiteX131" fmla="*/ 4198882 w 4272784"/>
              <a:gd name="connsiteY131" fmla="*/ 6488112 h 6858000"/>
              <a:gd name="connsiteX132" fmla="*/ 4180406 w 4272784"/>
              <a:gd name="connsiteY132" fmla="*/ 6523037 h 6858000"/>
              <a:gd name="connsiteX133" fmla="*/ 4160251 w 4272784"/>
              <a:gd name="connsiteY133" fmla="*/ 6561137 h 6858000"/>
              <a:gd name="connsiteX134" fmla="*/ 4140096 w 4272784"/>
              <a:gd name="connsiteY134" fmla="*/ 6597650 h 6858000"/>
              <a:gd name="connsiteX135" fmla="*/ 4123300 w 4272784"/>
              <a:gd name="connsiteY135" fmla="*/ 6640512 h 6858000"/>
              <a:gd name="connsiteX136" fmla="*/ 4106504 w 4272784"/>
              <a:gd name="connsiteY136" fmla="*/ 6683375 h 6858000"/>
              <a:gd name="connsiteX137" fmla="*/ 4096426 w 4272784"/>
              <a:gd name="connsiteY137" fmla="*/ 6735762 h 6858000"/>
              <a:gd name="connsiteX138" fmla="*/ 4088029 w 4272784"/>
              <a:gd name="connsiteY138" fmla="*/ 6791325 h 6858000"/>
              <a:gd name="connsiteX139" fmla="*/ 4082989 w 4272784"/>
              <a:gd name="connsiteY139" fmla="*/ 6858000 h 6858000"/>
              <a:gd name="connsiteX140" fmla="*/ 0 w 4272784"/>
              <a:gd name="connsiteY14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4272784" h="6858000">
                <a:moveTo>
                  <a:pt x="0" y="0"/>
                </a:moveTo>
                <a:lnTo>
                  <a:pt x="4082989" y="0"/>
                </a:lnTo>
                <a:lnTo>
                  <a:pt x="4088029" y="66675"/>
                </a:lnTo>
                <a:lnTo>
                  <a:pt x="4096426" y="122237"/>
                </a:lnTo>
                <a:lnTo>
                  <a:pt x="4106504" y="174625"/>
                </a:lnTo>
                <a:lnTo>
                  <a:pt x="4123300" y="217487"/>
                </a:lnTo>
                <a:lnTo>
                  <a:pt x="4140096" y="260350"/>
                </a:lnTo>
                <a:lnTo>
                  <a:pt x="4160251" y="296862"/>
                </a:lnTo>
                <a:lnTo>
                  <a:pt x="4180406" y="334962"/>
                </a:lnTo>
                <a:lnTo>
                  <a:pt x="4198882" y="369887"/>
                </a:lnTo>
                <a:lnTo>
                  <a:pt x="4217357" y="409575"/>
                </a:lnTo>
                <a:lnTo>
                  <a:pt x="4234153" y="450850"/>
                </a:lnTo>
                <a:lnTo>
                  <a:pt x="4249270" y="496887"/>
                </a:lnTo>
                <a:lnTo>
                  <a:pt x="4261027" y="546100"/>
                </a:lnTo>
                <a:lnTo>
                  <a:pt x="4269425" y="606425"/>
                </a:lnTo>
                <a:lnTo>
                  <a:pt x="4272784" y="673100"/>
                </a:lnTo>
                <a:lnTo>
                  <a:pt x="4269425" y="744537"/>
                </a:lnTo>
                <a:lnTo>
                  <a:pt x="4261027" y="801687"/>
                </a:lnTo>
                <a:lnTo>
                  <a:pt x="4249270" y="854075"/>
                </a:lnTo>
                <a:lnTo>
                  <a:pt x="4234153" y="901700"/>
                </a:lnTo>
                <a:lnTo>
                  <a:pt x="4217357" y="942975"/>
                </a:lnTo>
                <a:lnTo>
                  <a:pt x="4197202" y="981075"/>
                </a:lnTo>
                <a:lnTo>
                  <a:pt x="4177047" y="1017587"/>
                </a:lnTo>
                <a:lnTo>
                  <a:pt x="4156892" y="1055687"/>
                </a:lnTo>
                <a:lnTo>
                  <a:pt x="4138416" y="1095375"/>
                </a:lnTo>
                <a:lnTo>
                  <a:pt x="4119940" y="1136650"/>
                </a:lnTo>
                <a:lnTo>
                  <a:pt x="4104825" y="1182687"/>
                </a:lnTo>
                <a:lnTo>
                  <a:pt x="4094747" y="1235075"/>
                </a:lnTo>
                <a:lnTo>
                  <a:pt x="4084669" y="1295400"/>
                </a:lnTo>
                <a:lnTo>
                  <a:pt x="4082989" y="1363662"/>
                </a:lnTo>
                <a:lnTo>
                  <a:pt x="4084669" y="1431925"/>
                </a:lnTo>
                <a:lnTo>
                  <a:pt x="4094747" y="1492250"/>
                </a:lnTo>
                <a:lnTo>
                  <a:pt x="4104825" y="1544637"/>
                </a:lnTo>
                <a:lnTo>
                  <a:pt x="4119940" y="1589087"/>
                </a:lnTo>
                <a:lnTo>
                  <a:pt x="4138416" y="1631950"/>
                </a:lnTo>
                <a:lnTo>
                  <a:pt x="4156892" y="1671637"/>
                </a:lnTo>
                <a:lnTo>
                  <a:pt x="4177047" y="1708150"/>
                </a:lnTo>
                <a:lnTo>
                  <a:pt x="4197202" y="1743075"/>
                </a:lnTo>
                <a:lnTo>
                  <a:pt x="4217357" y="1782762"/>
                </a:lnTo>
                <a:lnTo>
                  <a:pt x="4234153" y="1824037"/>
                </a:lnTo>
                <a:lnTo>
                  <a:pt x="4249270" y="1870075"/>
                </a:lnTo>
                <a:lnTo>
                  <a:pt x="4261027" y="1922462"/>
                </a:lnTo>
                <a:lnTo>
                  <a:pt x="4269425" y="1982787"/>
                </a:lnTo>
                <a:lnTo>
                  <a:pt x="4272784" y="2051050"/>
                </a:lnTo>
                <a:lnTo>
                  <a:pt x="4269425" y="2119312"/>
                </a:lnTo>
                <a:lnTo>
                  <a:pt x="4261027" y="2179637"/>
                </a:lnTo>
                <a:lnTo>
                  <a:pt x="4249270" y="2232025"/>
                </a:lnTo>
                <a:lnTo>
                  <a:pt x="4234153" y="2278062"/>
                </a:lnTo>
                <a:lnTo>
                  <a:pt x="4217357" y="2319337"/>
                </a:lnTo>
                <a:lnTo>
                  <a:pt x="4197202" y="2359025"/>
                </a:lnTo>
                <a:lnTo>
                  <a:pt x="4177047" y="2395537"/>
                </a:lnTo>
                <a:lnTo>
                  <a:pt x="4156892" y="2433637"/>
                </a:lnTo>
                <a:lnTo>
                  <a:pt x="4138416" y="2471737"/>
                </a:lnTo>
                <a:lnTo>
                  <a:pt x="4119940" y="2513012"/>
                </a:lnTo>
                <a:lnTo>
                  <a:pt x="4104825" y="2560637"/>
                </a:lnTo>
                <a:lnTo>
                  <a:pt x="4094747" y="2613025"/>
                </a:lnTo>
                <a:lnTo>
                  <a:pt x="4084669" y="2671762"/>
                </a:lnTo>
                <a:lnTo>
                  <a:pt x="4082989" y="2741612"/>
                </a:lnTo>
                <a:lnTo>
                  <a:pt x="4084669" y="2809875"/>
                </a:lnTo>
                <a:lnTo>
                  <a:pt x="4094747" y="2868612"/>
                </a:lnTo>
                <a:lnTo>
                  <a:pt x="4104825" y="2922587"/>
                </a:lnTo>
                <a:lnTo>
                  <a:pt x="4119940" y="2967037"/>
                </a:lnTo>
                <a:lnTo>
                  <a:pt x="4138416" y="3009900"/>
                </a:lnTo>
                <a:lnTo>
                  <a:pt x="4156892" y="3046412"/>
                </a:lnTo>
                <a:lnTo>
                  <a:pt x="4177047" y="3084512"/>
                </a:lnTo>
                <a:lnTo>
                  <a:pt x="4197202" y="3121025"/>
                </a:lnTo>
                <a:lnTo>
                  <a:pt x="4217357" y="3160712"/>
                </a:lnTo>
                <a:lnTo>
                  <a:pt x="4234153" y="3201987"/>
                </a:lnTo>
                <a:lnTo>
                  <a:pt x="4249270" y="3248025"/>
                </a:lnTo>
                <a:lnTo>
                  <a:pt x="4261027" y="3300412"/>
                </a:lnTo>
                <a:lnTo>
                  <a:pt x="4269425" y="3360737"/>
                </a:lnTo>
                <a:lnTo>
                  <a:pt x="4272784" y="3427412"/>
                </a:lnTo>
                <a:lnTo>
                  <a:pt x="4269425" y="3497262"/>
                </a:lnTo>
                <a:lnTo>
                  <a:pt x="4261027" y="3557587"/>
                </a:lnTo>
                <a:lnTo>
                  <a:pt x="4249270" y="3609975"/>
                </a:lnTo>
                <a:lnTo>
                  <a:pt x="4234153" y="3656012"/>
                </a:lnTo>
                <a:lnTo>
                  <a:pt x="4217357" y="3697287"/>
                </a:lnTo>
                <a:lnTo>
                  <a:pt x="4197202" y="3736975"/>
                </a:lnTo>
                <a:lnTo>
                  <a:pt x="4156892" y="3811587"/>
                </a:lnTo>
                <a:lnTo>
                  <a:pt x="4138416" y="3848100"/>
                </a:lnTo>
                <a:lnTo>
                  <a:pt x="4119940" y="3890962"/>
                </a:lnTo>
                <a:lnTo>
                  <a:pt x="4104825" y="3935412"/>
                </a:lnTo>
                <a:lnTo>
                  <a:pt x="4094747" y="3987800"/>
                </a:lnTo>
                <a:lnTo>
                  <a:pt x="4084669" y="4048125"/>
                </a:lnTo>
                <a:lnTo>
                  <a:pt x="4082989" y="4116387"/>
                </a:lnTo>
                <a:lnTo>
                  <a:pt x="4084669" y="4186237"/>
                </a:lnTo>
                <a:lnTo>
                  <a:pt x="4094747" y="4244975"/>
                </a:lnTo>
                <a:lnTo>
                  <a:pt x="4104825" y="4297362"/>
                </a:lnTo>
                <a:lnTo>
                  <a:pt x="4119940" y="4343400"/>
                </a:lnTo>
                <a:lnTo>
                  <a:pt x="4138416" y="4386262"/>
                </a:lnTo>
                <a:lnTo>
                  <a:pt x="4156892" y="4424362"/>
                </a:lnTo>
                <a:lnTo>
                  <a:pt x="4197202" y="4498975"/>
                </a:lnTo>
                <a:lnTo>
                  <a:pt x="4217357" y="4537075"/>
                </a:lnTo>
                <a:lnTo>
                  <a:pt x="4234153" y="4579937"/>
                </a:lnTo>
                <a:lnTo>
                  <a:pt x="4249270" y="4625975"/>
                </a:lnTo>
                <a:lnTo>
                  <a:pt x="4261027" y="4678362"/>
                </a:lnTo>
                <a:lnTo>
                  <a:pt x="4269425" y="4738687"/>
                </a:lnTo>
                <a:lnTo>
                  <a:pt x="4272784" y="4806950"/>
                </a:lnTo>
                <a:lnTo>
                  <a:pt x="4269425" y="4875212"/>
                </a:lnTo>
                <a:lnTo>
                  <a:pt x="4261027" y="4935537"/>
                </a:lnTo>
                <a:lnTo>
                  <a:pt x="4249270" y="4987925"/>
                </a:lnTo>
                <a:lnTo>
                  <a:pt x="4234153" y="5033962"/>
                </a:lnTo>
                <a:lnTo>
                  <a:pt x="4217357" y="5075237"/>
                </a:lnTo>
                <a:lnTo>
                  <a:pt x="4197202" y="5114925"/>
                </a:lnTo>
                <a:lnTo>
                  <a:pt x="4177047" y="5149850"/>
                </a:lnTo>
                <a:lnTo>
                  <a:pt x="4156892" y="5186362"/>
                </a:lnTo>
                <a:lnTo>
                  <a:pt x="4138416" y="5226050"/>
                </a:lnTo>
                <a:lnTo>
                  <a:pt x="4119940" y="5268912"/>
                </a:lnTo>
                <a:lnTo>
                  <a:pt x="4104825" y="5313362"/>
                </a:lnTo>
                <a:lnTo>
                  <a:pt x="4094747" y="5365750"/>
                </a:lnTo>
                <a:lnTo>
                  <a:pt x="4084669" y="5426075"/>
                </a:lnTo>
                <a:lnTo>
                  <a:pt x="4082989" y="5494337"/>
                </a:lnTo>
                <a:lnTo>
                  <a:pt x="4084669" y="5562600"/>
                </a:lnTo>
                <a:lnTo>
                  <a:pt x="4094747" y="5622925"/>
                </a:lnTo>
                <a:lnTo>
                  <a:pt x="4104825" y="5675312"/>
                </a:lnTo>
                <a:lnTo>
                  <a:pt x="4119940" y="5721350"/>
                </a:lnTo>
                <a:lnTo>
                  <a:pt x="4138416" y="5762625"/>
                </a:lnTo>
                <a:lnTo>
                  <a:pt x="4156892" y="5802312"/>
                </a:lnTo>
                <a:lnTo>
                  <a:pt x="4177047" y="5840412"/>
                </a:lnTo>
                <a:lnTo>
                  <a:pt x="4197202" y="5876925"/>
                </a:lnTo>
                <a:lnTo>
                  <a:pt x="4217357" y="5915025"/>
                </a:lnTo>
                <a:lnTo>
                  <a:pt x="4234153" y="5956300"/>
                </a:lnTo>
                <a:lnTo>
                  <a:pt x="4249270" y="6003925"/>
                </a:lnTo>
                <a:lnTo>
                  <a:pt x="4261027" y="6056312"/>
                </a:lnTo>
                <a:lnTo>
                  <a:pt x="4269425" y="6113462"/>
                </a:lnTo>
                <a:lnTo>
                  <a:pt x="4272784" y="6183312"/>
                </a:lnTo>
                <a:lnTo>
                  <a:pt x="4269425" y="6251575"/>
                </a:lnTo>
                <a:lnTo>
                  <a:pt x="4261027" y="6311900"/>
                </a:lnTo>
                <a:lnTo>
                  <a:pt x="4249270" y="6361112"/>
                </a:lnTo>
                <a:lnTo>
                  <a:pt x="4234153" y="6407150"/>
                </a:lnTo>
                <a:lnTo>
                  <a:pt x="4217357" y="6448425"/>
                </a:lnTo>
                <a:lnTo>
                  <a:pt x="4198882" y="6488112"/>
                </a:lnTo>
                <a:lnTo>
                  <a:pt x="4180406" y="6523037"/>
                </a:lnTo>
                <a:lnTo>
                  <a:pt x="4160251" y="6561137"/>
                </a:lnTo>
                <a:lnTo>
                  <a:pt x="4140096" y="6597650"/>
                </a:lnTo>
                <a:lnTo>
                  <a:pt x="4123300" y="6640512"/>
                </a:lnTo>
                <a:lnTo>
                  <a:pt x="4106504" y="6683375"/>
                </a:lnTo>
                <a:lnTo>
                  <a:pt x="4096426" y="6735762"/>
                </a:lnTo>
                <a:lnTo>
                  <a:pt x="4088029" y="6791325"/>
                </a:lnTo>
                <a:lnTo>
                  <a:pt x="4082989" y="6858000"/>
                </a:lnTo>
                <a:lnTo>
                  <a:pt x="0" y="6858000"/>
                </a:lnTo>
                <a:close/>
              </a:path>
            </a:pathLst>
          </a:custGeom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909E572F-9CDC-4214-9D42-FF00176495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417162" cy="6858000"/>
          </a:xfrm>
          <a:custGeom>
            <a:avLst/>
            <a:gdLst>
              <a:gd name="connsiteX0" fmla="*/ 4417162 w 4417162"/>
              <a:gd name="connsiteY0" fmla="*/ 0 h 6858000"/>
              <a:gd name="connsiteX1" fmla="*/ 334174 w 4417162"/>
              <a:gd name="connsiteY1" fmla="*/ 0 h 6858000"/>
              <a:gd name="connsiteX2" fmla="*/ 334173 w 4417162"/>
              <a:gd name="connsiteY2" fmla="*/ 0 h 6858000"/>
              <a:gd name="connsiteX3" fmla="*/ 189795 w 4417162"/>
              <a:gd name="connsiteY3" fmla="*/ 0 h 6858000"/>
              <a:gd name="connsiteX4" fmla="*/ 184756 w 4417162"/>
              <a:gd name="connsiteY4" fmla="*/ 66675 h 6858000"/>
              <a:gd name="connsiteX5" fmla="*/ 176358 w 4417162"/>
              <a:gd name="connsiteY5" fmla="*/ 122237 h 6858000"/>
              <a:gd name="connsiteX6" fmla="*/ 166281 w 4417162"/>
              <a:gd name="connsiteY6" fmla="*/ 174625 h 6858000"/>
              <a:gd name="connsiteX7" fmla="*/ 149485 w 4417162"/>
              <a:gd name="connsiteY7" fmla="*/ 217487 h 6858000"/>
              <a:gd name="connsiteX8" fmla="*/ 132689 w 4417162"/>
              <a:gd name="connsiteY8" fmla="*/ 260350 h 6858000"/>
              <a:gd name="connsiteX9" fmla="*/ 112534 w 4417162"/>
              <a:gd name="connsiteY9" fmla="*/ 296862 h 6858000"/>
              <a:gd name="connsiteX10" fmla="*/ 92379 w 4417162"/>
              <a:gd name="connsiteY10" fmla="*/ 334962 h 6858000"/>
              <a:gd name="connsiteX11" fmla="*/ 73903 w 4417162"/>
              <a:gd name="connsiteY11" fmla="*/ 369887 h 6858000"/>
              <a:gd name="connsiteX12" fmla="*/ 55427 w 4417162"/>
              <a:gd name="connsiteY12" fmla="*/ 409575 h 6858000"/>
              <a:gd name="connsiteX13" fmla="*/ 38632 w 4417162"/>
              <a:gd name="connsiteY13" fmla="*/ 450850 h 6858000"/>
              <a:gd name="connsiteX14" fmla="*/ 23515 w 4417162"/>
              <a:gd name="connsiteY14" fmla="*/ 496887 h 6858000"/>
              <a:gd name="connsiteX15" fmla="*/ 11758 w 4417162"/>
              <a:gd name="connsiteY15" fmla="*/ 546100 h 6858000"/>
              <a:gd name="connsiteX16" fmla="*/ 3359 w 4417162"/>
              <a:gd name="connsiteY16" fmla="*/ 606425 h 6858000"/>
              <a:gd name="connsiteX17" fmla="*/ 0 w 4417162"/>
              <a:gd name="connsiteY17" fmla="*/ 673100 h 6858000"/>
              <a:gd name="connsiteX18" fmla="*/ 3359 w 4417162"/>
              <a:gd name="connsiteY18" fmla="*/ 744537 h 6858000"/>
              <a:gd name="connsiteX19" fmla="*/ 11758 w 4417162"/>
              <a:gd name="connsiteY19" fmla="*/ 801687 h 6858000"/>
              <a:gd name="connsiteX20" fmla="*/ 23515 w 4417162"/>
              <a:gd name="connsiteY20" fmla="*/ 854075 h 6858000"/>
              <a:gd name="connsiteX21" fmla="*/ 38632 w 4417162"/>
              <a:gd name="connsiteY21" fmla="*/ 901700 h 6858000"/>
              <a:gd name="connsiteX22" fmla="*/ 55427 w 4417162"/>
              <a:gd name="connsiteY22" fmla="*/ 942975 h 6858000"/>
              <a:gd name="connsiteX23" fmla="*/ 75583 w 4417162"/>
              <a:gd name="connsiteY23" fmla="*/ 981075 h 6858000"/>
              <a:gd name="connsiteX24" fmla="*/ 95738 w 4417162"/>
              <a:gd name="connsiteY24" fmla="*/ 1017587 h 6858000"/>
              <a:gd name="connsiteX25" fmla="*/ 115893 w 4417162"/>
              <a:gd name="connsiteY25" fmla="*/ 1055687 h 6858000"/>
              <a:gd name="connsiteX26" fmla="*/ 134368 w 4417162"/>
              <a:gd name="connsiteY26" fmla="*/ 1095375 h 6858000"/>
              <a:gd name="connsiteX27" fmla="*/ 152844 w 4417162"/>
              <a:gd name="connsiteY27" fmla="*/ 1136650 h 6858000"/>
              <a:gd name="connsiteX28" fmla="*/ 167960 w 4417162"/>
              <a:gd name="connsiteY28" fmla="*/ 1182687 h 6858000"/>
              <a:gd name="connsiteX29" fmla="*/ 178038 w 4417162"/>
              <a:gd name="connsiteY29" fmla="*/ 1235075 h 6858000"/>
              <a:gd name="connsiteX30" fmla="*/ 188115 w 4417162"/>
              <a:gd name="connsiteY30" fmla="*/ 1295400 h 6858000"/>
              <a:gd name="connsiteX31" fmla="*/ 189795 w 4417162"/>
              <a:gd name="connsiteY31" fmla="*/ 1363662 h 6858000"/>
              <a:gd name="connsiteX32" fmla="*/ 188115 w 4417162"/>
              <a:gd name="connsiteY32" fmla="*/ 1431925 h 6858000"/>
              <a:gd name="connsiteX33" fmla="*/ 178038 w 4417162"/>
              <a:gd name="connsiteY33" fmla="*/ 1492250 h 6858000"/>
              <a:gd name="connsiteX34" fmla="*/ 167960 w 4417162"/>
              <a:gd name="connsiteY34" fmla="*/ 1544637 h 6858000"/>
              <a:gd name="connsiteX35" fmla="*/ 152844 w 4417162"/>
              <a:gd name="connsiteY35" fmla="*/ 1589087 h 6858000"/>
              <a:gd name="connsiteX36" fmla="*/ 134368 w 4417162"/>
              <a:gd name="connsiteY36" fmla="*/ 1631950 h 6858000"/>
              <a:gd name="connsiteX37" fmla="*/ 115893 w 4417162"/>
              <a:gd name="connsiteY37" fmla="*/ 1671637 h 6858000"/>
              <a:gd name="connsiteX38" fmla="*/ 95738 w 4417162"/>
              <a:gd name="connsiteY38" fmla="*/ 1708150 h 6858000"/>
              <a:gd name="connsiteX39" fmla="*/ 75583 w 4417162"/>
              <a:gd name="connsiteY39" fmla="*/ 1743075 h 6858000"/>
              <a:gd name="connsiteX40" fmla="*/ 55427 w 4417162"/>
              <a:gd name="connsiteY40" fmla="*/ 1782762 h 6858000"/>
              <a:gd name="connsiteX41" fmla="*/ 38632 w 4417162"/>
              <a:gd name="connsiteY41" fmla="*/ 1824037 h 6858000"/>
              <a:gd name="connsiteX42" fmla="*/ 23515 w 4417162"/>
              <a:gd name="connsiteY42" fmla="*/ 1870075 h 6858000"/>
              <a:gd name="connsiteX43" fmla="*/ 11758 w 4417162"/>
              <a:gd name="connsiteY43" fmla="*/ 1922462 h 6858000"/>
              <a:gd name="connsiteX44" fmla="*/ 3359 w 4417162"/>
              <a:gd name="connsiteY44" fmla="*/ 1982787 h 6858000"/>
              <a:gd name="connsiteX45" fmla="*/ 0 w 4417162"/>
              <a:gd name="connsiteY45" fmla="*/ 2051050 h 6858000"/>
              <a:gd name="connsiteX46" fmla="*/ 3359 w 4417162"/>
              <a:gd name="connsiteY46" fmla="*/ 2119312 h 6858000"/>
              <a:gd name="connsiteX47" fmla="*/ 11758 w 4417162"/>
              <a:gd name="connsiteY47" fmla="*/ 2179637 h 6858000"/>
              <a:gd name="connsiteX48" fmla="*/ 23515 w 4417162"/>
              <a:gd name="connsiteY48" fmla="*/ 2232025 h 6858000"/>
              <a:gd name="connsiteX49" fmla="*/ 38632 w 4417162"/>
              <a:gd name="connsiteY49" fmla="*/ 2278062 h 6858000"/>
              <a:gd name="connsiteX50" fmla="*/ 55427 w 4417162"/>
              <a:gd name="connsiteY50" fmla="*/ 2319337 h 6858000"/>
              <a:gd name="connsiteX51" fmla="*/ 75583 w 4417162"/>
              <a:gd name="connsiteY51" fmla="*/ 2359025 h 6858000"/>
              <a:gd name="connsiteX52" fmla="*/ 95738 w 4417162"/>
              <a:gd name="connsiteY52" fmla="*/ 2395537 h 6858000"/>
              <a:gd name="connsiteX53" fmla="*/ 115893 w 4417162"/>
              <a:gd name="connsiteY53" fmla="*/ 2433637 h 6858000"/>
              <a:gd name="connsiteX54" fmla="*/ 134368 w 4417162"/>
              <a:gd name="connsiteY54" fmla="*/ 2471737 h 6858000"/>
              <a:gd name="connsiteX55" fmla="*/ 152844 w 4417162"/>
              <a:gd name="connsiteY55" fmla="*/ 2513012 h 6858000"/>
              <a:gd name="connsiteX56" fmla="*/ 167960 w 4417162"/>
              <a:gd name="connsiteY56" fmla="*/ 2560637 h 6858000"/>
              <a:gd name="connsiteX57" fmla="*/ 178038 w 4417162"/>
              <a:gd name="connsiteY57" fmla="*/ 2613025 h 6858000"/>
              <a:gd name="connsiteX58" fmla="*/ 188115 w 4417162"/>
              <a:gd name="connsiteY58" fmla="*/ 2671762 h 6858000"/>
              <a:gd name="connsiteX59" fmla="*/ 189795 w 4417162"/>
              <a:gd name="connsiteY59" fmla="*/ 2741612 h 6858000"/>
              <a:gd name="connsiteX60" fmla="*/ 188115 w 4417162"/>
              <a:gd name="connsiteY60" fmla="*/ 2809875 h 6858000"/>
              <a:gd name="connsiteX61" fmla="*/ 178038 w 4417162"/>
              <a:gd name="connsiteY61" fmla="*/ 2868612 h 6858000"/>
              <a:gd name="connsiteX62" fmla="*/ 167960 w 4417162"/>
              <a:gd name="connsiteY62" fmla="*/ 2922587 h 6858000"/>
              <a:gd name="connsiteX63" fmla="*/ 152844 w 4417162"/>
              <a:gd name="connsiteY63" fmla="*/ 2967037 h 6858000"/>
              <a:gd name="connsiteX64" fmla="*/ 134368 w 4417162"/>
              <a:gd name="connsiteY64" fmla="*/ 3009900 h 6858000"/>
              <a:gd name="connsiteX65" fmla="*/ 115893 w 4417162"/>
              <a:gd name="connsiteY65" fmla="*/ 3046412 h 6858000"/>
              <a:gd name="connsiteX66" fmla="*/ 95738 w 4417162"/>
              <a:gd name="connsiteY66" fmla="*/ 3084512 h 6858000"/>
              <a:gd name="connsiteX67" fmla="*/ 75583 w 4417162"/>
              <a:gd name="connsiteY67" fmla="*/ 3121025 h 6858000"/>
              <a:gd name="connsiteX68" fmla="*/ 55427 w 4417162"/>
              <a:gd name="connsiteY68" fmla="*/ 3160712 h 6858000"/>
              <a:gd name="connsiteX69" fmla="*/ 38632 w 4417162"/>
              <a:gd name="connsiteY69" fmla="*/ 3201987 h 6858000"/>
              <a:gd name="connsiteX70" fmla="*/ 23515 w 4417162"/>
              <a:gd name="connsiteY70" fmla="*/ 3248025 h 6858000"/>
              <a:gd name="connsiteX71" fmla="*/ 11758 w 4417162"/>
              <a:gd name="connsiteY71" fmla="*/ 3300412 h 6858000"/>
              <a:gd name="connsiteX72" fmla="*/ 3359 w 4417162"/>
              <a:gd name="connsiteY72" fmla="*/ 3360737 h 6858000"/>
              <a:gd name="connsiteX73" fmla="*/ 0 w 4417162"/>
              <a:gd name="connsiteY73" fmla="*/ 3427412 h 6858000"/>
              <a:gd name="connsiteX74" fmla="*/ 3359 w 4417162"/>
              <a:gd name="connsiteY74" fmla="*/ 3497262 h 6858000"/>
              <a:gd name="connsiteX75" fmla="*/ 11758 w 4417162"/>
              <a:gd name="connsiteY75" fmla="*/ 3557587 h 6858000"/>
              <a:gd name="connsiteX76" fmla="*/ 23515 w 4417162"/>
              <a:gd name="connsiteY76" fmla="*/ 3609975 h 6858000"/>
              <a:gd name="connsiteX77" fmla="*/ 38632 w 4417162"/>
              <a:gd name="connsiteY77" fmla="*/ 3656012 h 6858000"/>
              <a:gd name="connsiteX78" fmla="*/ 55427 w 4417162"/>
              <a:gd name="connsiteY78" fmla="*/ 3697287 h 6858000"/>
              <a:gd name="connsiteX79" fmla="*/ 75583 w 4417162"/>
              <a:gd name="connsiteY79" fmla="*/ 3736975 h 6858000"/>
              <a:gd name="connsiteX80" fmla="*/ 115893 w 4417162"/>
              <a:gd name="connsiteY80" fmla="*/ 3811587 h 6858000"/>
              <a:gd name="connsiteX81" fmla="*/ 134368 w 4417162"/>
              <a:gd name="connsiteY81" fmla="*/ 3848100 h 6858000"/>
              <a:gd name="connsiteX82" fmla="*/ 152844 w 4417162"/>
              <a:gd name="connsiteY82" fmla="*/ 3890962 h 6858000"/>
              <a:gd name="connsiteX83" fmla="*/ 167960 w 4417162"/>
              <a:gd name="connsiteY83" fmla="*/ 3935412 h 6858000"/>
              <a:gd name="connsiteX84" fmla="*/ 178038 w 4417162"/>
              <a:gd name="connsiteY84" fmla="*/ 3987800 h 6858000"/>
              <a:gd name="connsiteX85" fmla="*/ 188115 w 4417162"/>
              <a:gd name="connsiteY85" fmla="*/ 4048125 h 6858000"/>
              <a:gd name="connsiteX86" fmla="*/ 189795 w 4417162"/>
              <a:gd name="connsiteY86" fmla="*/ 4116387 h 6858000"/>
              <a:gd name="connsiteX87" fmla="*/ 188115 w 4417162"/>
              <a:gd name="connsiteY87" fmla="*/ 4186237 h 6858000"/>
              <a:gd name="connsiteX88" fmla="*/ 178038 w 4417162"/>
              <a:gd name="connsiteY88" fmla="*/ 4244975 h 6858000"/>
              <a:gd name="connsiteX89" fmla="*/ 167960 w 4417162"/>
              <a:gd name="connsiteY89" fmla="*/ 4297362 h 6858000"/>
              <a:gd name="connsiteX90" fmla="*/ 152844 w 4417162"/>
              <a:gd name="connsiteY90" fmla="*/ 4343400 h 6858000"/>
              <a:gd name="connsiteX91" fmla="*/ 134368 w 4417162"/>
              <a:gd name="connsiteY91" fmla="*/ 4386262 h 6858000"/>
              <a:gd name="connsiteX92" fmla="*/ 115893 w 4417162"/>
              <a:gd name="connsiteY92" fmla="*/ 4424362 h 6858000"/>
              <a:gd name="connsiteX93" fmla="*/ 75583 w 4417162"/>
              <a:gd name="connsiteY93" fmla="*/ 4498975 h 6858000"/>
              <a:gd name="connsiteX94" fmla="*/ 55427 w 4417162"/>
              <a:gd name="connsiteY94" fmla="*/ 4537075 h 6858000"/>
              <a:gd name="connsiteX95" fmla="*/ 38632 w 4417162"/>
              <a:gd name="connsiteY95" fmla="*/ 4579937 h 6858000"/>
              <a:gd name="connsiteX96" fmla="*/ 23515 w 4417162"/>
              <a:gd name="connsiteY96" fmla="*/ 4625975 h 6858000"/>
              <a:gd name="connsiteX97" fmla="*/ 11758 w 4417162"/>
              <a:gd name="connsiteY97" fmla="*/ 4678362 h 6858000"/>
              <a:gd name="connsiteX98" fmla="*/ 3359 w 4417162"/>
              <a:gd name="connsiteY98" fmla="*/ 4738687 h 6858000"/>
              <a:gd name="connsiteX99" fmla="*/ 0 w 4417162"/>
              <a:gd name="connsiteY99" fmla="*/ 4806950 h 6858000"/>
              <a:gd name="connsiteX100" fmla="*/ 3359 w 4417162"/>
              <a:gd name="connsiteY100" fmla="*/ 4875212 h 6858000"/>
              <a:gd name="connsiteX101" fmla="*/ 11758 w 4417162"/>
              <a:gd name="connsiteY101" fmla="*/ 4935537 h 6858000"/>
              <a:gd name="connsiteX102" fmla="*/ 23515 w 4417162"/>
              <a:gd name="connsiteY102" fmla="*/ 4987925 h 6858000"/>
              <a:gd name="connsiteX103" fmla="*/ 38632 w 4417162"/>
              <a:gd name="connsiteY103" fmla="*/ 5033962 h 6858000"/>
              <a:gd name="connsiteX104" fmla="*/ 55427 w 4417162"/>
              <a:gd name="connsiteY104" fmla="*/ 5075237 h 6858000"/>
              <a:gd name="connsiteX105" fmla="*/ 75583 w 4417162"/>
              <a:gd name="connsiteY105" fmla="*/ 5114925 h 6858000"/>
              <a:gd name="connsiteX106" fmla="*/ 95738 w 4417162"/>
              <a:gd name="connsiteY106" fmla="*/ 5149850 h 6858000"/>
              <a:gd name="connsiteX107" fmla="*/ 115893 w 4417162"/>
              <a:gd name="connsiteY107" fmla="*/ 5186362 h 6858000"/>
              <a:gd name="connsiteX108" fmla="*/ 134368 w 4417162"/>
              <a:gd name="connsiteY108" fmla="*/ 5226050 h 6858000"/>
              <a:gd name="connsiteX109" fmla="*/ 152844 w 4417162"/>
              <a:gd name="connsiteY109" fmla="*/ 5268912 h 6858000"/>
              <a:gd name="connsiteX110" fmla="*/ 167960 w 4417162"/>
              <a:gd name="connsiteY110" fmla="*/ 5313362 h 6858000"/>
              <a:gd name="connsiteX111" fmla="*/ 178038 w 4417162"/>
              <a:gd name="connsiteY111" fmla="*/ 5365750 h 6858000"/>
              <a:gd name="connsiteX112" fmla="*/ 188115 w 4417162"/>
              <a:gd name="connsiteY112" fmla="*/ 5426075 h 6858000"/>
              <a:gd name="connsiteX113" fmla="*/ 189795 w 4417162"/>
              <a:gd name="connsiteY113" fmla="*/ 5494337 h 6858000"/>
              <a:gd name="connsiteX114" fmla="*/ 188115 w 4417162"/>
              <a:gd name="connsiteY114" fmla="*/ 5562600 h 6858000"/>
              <a:gd name="connsiteX115" fmla="*/ 178038 w 4417162"/>
              <a:gd name="connsiteY115" fmla="*/ 5622925 h 6858000"/>
              <a:gd name="connsiteX116" fmla="*/ 167960 w 4417162"/>
              <a:gd name="connsiteY116" fmla="*/ 5675312 h 6858000"/>
              <a:gd name="connsiteX117" fmla="*/ 152844 w 4417162"/>
              <a:gd name="connsiteY117" fmla="*/ 5721350 h 6858000"/>
              <a:gd name="connsiteX118" fmla="*/ 134368 w 4417162"/>
              <a:gd name="connsiteY118" fmla="*/ 5762625 h 6858000"/>
              <a:gd name="connsiteX119" fmla="*/ 115893 w 4417162"/>
              <a:gd name="connsiteY119" fmla="*/ 5802312 h 6858000"/>
              <a:gd name="connsiteX120" fmla="*/ 95738 w 4417162"/>
              <a:gd name="connsiteY120" fmla="*/ 5840412 h 6858000"/>
              <a:gd name="connsiteX121" fmla="*/ 75583 w 4417162"/>
              <a:gd name="connsiteY121" fmla="*/ 5876925 h 6858000"/>
              <a:gd name="connsiteX122" fmla="*/ 55427 w 4417162"/>
              <a:gd name="connsiteY122" fmla="*/ 5915025 h 6858000"/>
              <a:gd name="connsiteX123" fmla="*/ 38632 w 4417162"/>
              <a:gd name="connsiteY123" fmla="*/ 5956300 h 6858000"/>
              <a:gd name="connsiteX124" fmla="*/ 23515 w 4417162"/>
              <a:gd name="connsiteY124" fmla="*/ 6003925 h 6858000"/>
              <a:gd name="connsiteX125" fmla="*/ 11758 w 4417162"/>
              <a:gd name="connsiteY125" fmla="*/ 6056312 h 6858000"/>
              <a:gd name="connsiteX126" fmla="*/ 3359 w 4417162"/>
              <a:gd name="connsiteY126" fmla="*/ 6113462 h 6858000"/>
              <a:gd name="connsiteX127" fmla="*/ 0 w 4417162"/>
              <a:gd name="connsiteY127" fmla="*/ 6183312 h 6858000"/>
              <a:gd name="connsiteX128" fmla="*/ 3359 w 4417162"/>
              <a:gd name="connsiteY128" fmla="*/ 6251575 h 6858000"/>
              <a:gd name="connsiteX129" fmla="*/ 11758 w 4417162"/>
              <a:gd name="connsiteY129" fmla="*/ 6311900 h 6858000"/>
              <a:gd name="connsiteX130" fmla="*/ 23515 w 4417162"/>
              <a:gd name="connsiteY130" fmla="*/ 6361112 h 6858000"/>
              <a:gd name="connsiteX131" fmla="*/ 38632 w 4417162"/>
              <a:gd name="connsiteY131" fmla="*/ 6407150 h 6858000"/>
              <a:gd name="connsiteX132" fmla="*/ 55427 w 4417162"/>
              <a:gd name="connsiteY132" fmla="*/ 6448425 h 6858000"/>
              <a:gd name="connsiteX133" fmla="*/ 73903 w 4417162"/>
              <a:gd name="connsiteY133" fmla="*/ 6488112 h 6858000"/>
              <a:gd name="connsiteX134" fmla="*/ 92379 w 4417162"/>
              <a:gd name="connsiteY134" fmla="*/ 6523037 h 6858000"/>
              <a:gd name="connsiteX135" fmla="*/ 112534 w 4417162"/>
              <a:gd name="connsiteY135" fmla="*/ 6561137 h 6858000"/>
              <a:gd name="connsiteX136" fmla="*/ 132689 w 4417162"/>
              <a:gd name="connsiteY136" fmla="*/ 6597650 h 6858000"/>
              <a:gd name="connsiteX137" fmla="*/ 149485 w 4417162"/>
              <a:gd name="connsiteY137" fmla="*/ 6640512 h 6858000"/>
              <a:gd name="connsiteX138" fmla="*/ 166281 w 4417162"/>
              <a:gd name="connsiteY138" fmla="*/ 6683375 h 6858000"/>
              <a:gd name="connsiteX139" fmla="*/ 176358 w 4417162"/>
              <a:gd name="connsiteY139" fmla="*/ 6735762 h 6858000"/>
              <a:gd name="connsiteX140" fmla="*/ 184756 w 4417162"/>
              <a:gd name="connsiteY140" fmla="*/ 6791325 h 6858000"/>
              <a:gd name="connsiteX141" fmla="*/ 189795 w 4417162"/>
              <a:gd name="connsiteY141" fmla="*/ 6858000 h 6858000"/>
              <a:gd name="connsiteX142" fmla="*/ 334173 w 4417162"/>
              <a:gd name="connsiteY142" fmla="*/ 6858000 h 6858000"/>
              <a:gd name="connsiteX143" fmla="*/ 334174 w 4417162"/>
              <a:gd name="connsiteY143" fmla="*/ 6858000 h 6858000"/>
              <a:gd name="connsiteX144" fmla="*/ 4417162 w 4417162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417162" h="6858000">
                <a:moveTo>
                  <a:pt x="4417162" y="0"/>
                </a:moveTo>
                <a:lnTo>
                  <a:pt x="334174" y="0"/>
                </a:lnTo>
                <a:lnTo>
                  <a:pt x="334173" y="0"/>
                </a:lnTo>
                <a:lnTo>
                  <a:pt x="189795" y="0"/>
                </a:lnTo>
                <a:lnTo>
                  <a:pt x="184756" y="66675"/>
                </a:lnTo>
                <a:lnTo>
                  <a:pt x="176358" y="122237"/>
                </a:lnTo>
                <a:lnTo>
                  <a:pt x="166281" y="174625"/>
                </a:lnTo>
                <a:lnTo>
                  <a:pt x="149485" y="217487"/>
                </a:lnTo>
                <a:lnTo>
                  <a:pt x="132689" y="260350"/>
                </a:lnTo>
                <a:lnTo>
                  <a:pt x="112534" y="296862"/>
                </a:lnTo>
                <a:lnTo>
                  <a:pt x="92379" y="334962"/>
                </a:lnTo>
                <a:lnTo>
                  <a:pt x="73903" y="369887"/>
                </a:lnTo>
                <a:lnTo>
                  <a:pt x="55427" y="409575"/>
                </a:lnTo>
                <a:lnTo>
                  <a:pt x="38632" y="450850"/>
                </a:lnTo>
                <a:lnTo>
                  <a:pt x="23515" y="496887"/>
                </a:lnTo>
                <a:lnTo>
                  <a:pt x="11758" y="546100"/>
                </a:lnTo>
                <a:lnTo>
                  <a:pt x="3359" y="606425"/>
                </a:lnTo>
                <a:lnTo>
                  <a:pt x="0" y="673100"/>
                </a:lnTo>
                <a:lnTo>
                  <a:pt x="3359" y="744537"/>
                </a:lnTo>
                <a:lnTo>
                  <a:pt x="11758" y="801687"/>
                </a:lnTo>
                <a:lnTo>
                  <a:pt x="23515" y="854075"/>
                </a:lnTo>
                <a:lnTo>
                  <a:pt x="38632" y="901700"/>
                </a:lnTo>
                <a:lnTo>
                  <a:pt x="55427" y="942975"/>
                </a:lnTo>
                <a:lnTo>
                  <a:pt x="75583" y="981075"/>
                </a:lnTo>
                <a:lnTo>
                  <a:pt x="95738" y="1017587"/>
                </a:lnTo>
                <a:lnTo>
                  <a:pt x="115893" y="1055687"/>
                </a:lnTo>
                <a:lnTo>
                  <a:pt x="134368" y="1095375"/>
                </a:lnTo>
                <a:lnTo>
                  <a:pt x="152844" y="1136650"/>
                </a:lnTo>
                <a:lnTo>
                  <a:pt x="167960" y="1182687"/>
                </a:lnTo>
                <a:lnTo>
                  <a:pt x="178038" y="1235075"/>
                </a:lnTo>
                <a:lnTo>
                  <a:pt x="188115" y="1295400"/>
                </a:lnTo>
                <a:lnTo>
                  <a:pt x="189795" y="1363662"/>
                </a:lnTo>
                <a:lnTo>
                  <a:pt x="188115" y="1431925"/>
                </a:lnTo>
                <a:lnTo>
                  <a:pt x="178038" y="1492250"/>
                </a:lnTo>
                <a:lnTo>
                  <a:pt x="167960" y="1544637"/>
                </a:lnTo>
                <a:lnTo>
                  <a:pt x="152844" y="1589087"/>
                </a:lnTo>
                <a:lnTo>
                  <a:pt x="134368" y="1631950"/>
                </a:lnTo>
                <a:lnTo>
                  <a:pt x="115893" y="1671637"/>
                </a:lnTo>
                <a:lnTo>
                  <a:pt x="95738" y="1708150"/>
                </a:lnTo>
                <a:lnTo>
                  <a:pt x="75583" y="1743075"/>
                </a:lnTo>
                <a:lnTo>
                  <a:pt x="55427" y="1782762"/>
                </a:lnTo>
                <a:lnTo>
                  <a:pt x="38632" y="1824037"/>
                </a:lnTo>
                <a:lnTo>
                  <a:pt x="23515" y="1870075"/>
                </a:lnTo>
                <a:lnTo>
                  <a:pt x="11758" y="1922462"/>
                </a:lnTo>
                <a:lnTo>
                  <a:pt x="3359" y="1982787"/>
                </a:lnTo>
                <a:lnTo>
                  <a:pt x="0" y="2051050"/>
                </a:lnTo>
                <a:lnTo>
                  <a:pt x="3359" y="2119312"/>
                </a:lnTo>
                <a:lnTo>
                  <a:pt x="11758" y="2179637"/>
                </a:lnTo>
                <a:lnTo>
                  <a:pt x="23515" y="2232025"/>
                </a:lnTo>
                <a:lnTo>
                  <a:pt x="38632" y="2278062"/>
                </a:lnTo>
                <a:lnTo>
                  <a:pt x="55427" y="2319337"/>
                </a:lnTo>
                <a:lnTo>
                  <a:pt x="75583" y="2359025"/>
                </a:lnTo>
                <a:lnTo>
                  <a:pt x="95738" y="2395537"/>
                </a:lnTo>
                <a:lnTo>
                  <a:pt x="115893" y="2433637"/>
                </a:lnTo>
                <a:lnTo>
                  <a:pt x="134368" y="2471737"/>
                </a:lnTo>
                <a:lnTo>
                  <a:pt x="152844" y="2513012"/>
                </a:lnTo>
                <a:lnTo>
                  <a:pt x="167960" y="2560637"/>
                </a:lnTo>
                <a:lnTo>
                  <a:pt x="178038" y="2613025"/>
                </a:lnTo>
                <a:lnTo>
                  <a:pt x="188115" y="2671762"/>
                </a:lnTo>
                <a:lnTo>
                  <a:pt x="189795" y="2741612"/>
                </a:lnTo>
                <a:lnTo>
                  <a:pt x="188115" y="2809875"/>
                </a:lnTo>
                <a:lnTo>
                  <a:pt x="178038" y="2868612"/>
                </a:lnTo>
                <a:lnTo>
                  <a:pt x="167960" y="2922587"/>
                </a:lnTo>
                <a:lnTo>
                  <a:pt x="152844" y="2967037"/>
                </a:lnTo>
                <a:lnTo>
                  <a:pt x="134368" y="3009900"/>
                </a:lnTo>
                <a:lnTo>
                  <a:pt x="115893" y="3046412"/>
                </a:lnTo>
                <a:lnTo>
                  <a:pt x="95738" y="3084512"/>
                </a:lnTo>
                <a:lnTo>
                  <a:pt x="75583" y="3121025"/>
                </a:lnTo>
                <a:lnTo>
                  <a:pt x="55427" y="3160712"/>
                </a:lnTo>
                <a:lnTo>
                  <a:pt x="38632" y="3201987"/>
                </a:lnTo>
                <a:lnTo>
                  <a:pt x="23515" y="3248025"/>
                </a:lnTo>
                <a:lnTo>
                  <a:pt x="11758" y="3300412"/>
                </a:lnTo>
                <a:lnTo>
                  <a:pt x="3359" y="3360737"/>
                </a:lnTo>
                <a:lnTo>
                  <a:pt x="0" y="3427412"/>
                </a:lnTo>
                <a:lnTo>
                  <a:pt x="3359" y="3497262"/>
                </a:lnTo>
                <a:lnTo>
                  <a:pt x="11758" y="3557587"/>
                </a:lnTo>
                <a:lnTo>
                  <a:pt x="23515" y="3609975"/>
                </a:lnTo>
                <a:lnTo>
                  <a:pt x="38632" y="3656012"/>
                </a:lnTo>
                <a:lnTo>
                  <a:pt x="55427" y="3697287"/>
                </a:lnTo>
                <a:lnTo>
                  <a:pt x="75583" y="3736975"/>
                </a:lnTo>
                <a:lnTo>
                  <a:pt x="115893" y="3811587"/>
                </a:lnTo>
                <a:lnTo>
                  <a:pt x="134368" y="3848100"/>
                </a:lnTo>
                <a:lnTo>
                  <a:pt x="152844" y="3890962"/>
                </a:lnTo>
                <a:lnTo>
                  <a:pt x="167960" y="3935412"/>
                </a:lnTo>
                <a:lnTo>
                  <a:pt x="178038" y="3987800"/>
                </a:lnTo>
                <a:lnTo>
                  <a:pt x="188115" y="4048125"/>
                </a:lnTo>
                <a:lnTo>
                  <a:pt x="189795" y="4116387"/>
                </a:lnTo>
                <a:lnTo>
                  <a:pt x="188115" y="4186237"/>
                </a:lnTo>
                <a:lnTo>
                  <a:pt x="178038" y="4244975"/>
                </a:lnTo>
                <a:lnTo>
                  <a:pt x="167960" y="4297362"/>
                </a:lnTo>
                <a:lnTo>
                  <a:pt x="152844" y="4343400"/>
                </a:lnTo>
                <a:lnTo>
                  <a:pt x="134368" y="4386262"/>
                </a:lnTo>
                <a:lnTo>
                  <a:pt x="115893" y="4424362"/>
                </a:lnTo>
                <a:lnTo>
                  <a:pt x="75583" y="4498975"/>
                </a:lnTo>
                <a:lnTo>
                  <a:pt x="55427" y="4537075"/>
                </a:lnTo>
                <a:lnTo>
                  <a:pt x="38632" y="4579937"/>
                </a:lnTo>
                <a:lnTo>
                  <a:pt x="23515" y="4625975"/>
                </a:lnTo>
                <a:lnTo>
                  <a:pt x="11758" y="4678362"/>
                </a:lnTo>
                <a:lnTo>
                  <a:pt x="3359" y="4738687"/>
                </a:lnTo>
                <a:lnTo>
                  <a:pt x="0" y="4806950"/>
                </a:lnTo>
                <a:lnTo>
                  <a:pt x="3359" y="4875212"/>
                </a:lnTo>
                <a:lnTo>
                  <a:pt x="11758" y="4935537"/>
                </a:lnTo>
                <a:lnTo>
                  <a:pt x="23515" y="4987925"/>
                </a:lnTo>
                <a:lnTo>
                  <a:pt x="38632" y="5033962"/>
                </a:lnTo>
                <a:lnTo>
                  <a:pt x="55427" y="5075237"/>
                </a:lnTo>
                <a:lnTo>
                  <a:pt x="75583" y="5114925"/>
                </a:lnTo>
                <a:lnTo>
                  <a:pt x="95738" y="5149850"/>
                </a:lnTo>
                <a:lnTo>
                  <a:pt x="115893" y="5186362"/>
                </a:lnTo>
                <a:lnTo>
                  <a:pt x="134368" y="5226050"/>
                </a:lnTo>
                <a:lnTo>
                  <a:pt x="152844" y="5268912"/>
                </a:lnTo>
                <a:lnTo>
                  <a:pt x="167960" y="5313362"/>
                </a:lnTo>
                <a:lnTo>
                  <a:pt x="178038" y="5365750"/>
                </a:lnTo>
                <a:lnTo>
                  <a:pt x="188115" y="5426075"/>
                </a:lnTo>
                <a:lnTo>
                  <a:pt x="189795" y="5494337"/>
                </a:lnTo>
                <a:lnTo>
                  <a:pt x="188115" y="5562600"/>
                </a:lnTo>
                <a:lnTo>
                  <a:pt x="178038" y="5622925"/>
                </a:lnTo>
                <a:lnTo>
                  <a:pt x="167960" y="5675312"/>
                </a:lnTo>
                <a:lnTo>
                  <a:pt x="152844" y="5721350"/>
                </a:lnTo>
                <a:lnTo>
                  <a:pt x="134368" y="5762625"/>
                </a:lnTo>
                <a:lnTo>
                  <a:pt x="115893" y="5802312"/>
                </a:lnTo>
                <a:lnTo>
                  <a:pt x="95738" y="5840412"/>
                </a:lnTo>
                <a:lnTo>
                  <a:pt x="75583" y="5876925"/>
                </a:lnTo>
                <a:lnTo>
                  <a:pt x="55427" y="5915025"/>
                </a:lnTo>
                <a:lnTo>
                  <a:pt x="38632" y="5956300"/>
                </a:lnTo>
                <a:lnTo>
                  <a:pt x="23515" y="6003925"/>
                </a:lnTo>
                <a:lnTo>
                  <a:pt x="11758" y="6056312"/>
                </a:lnTo>
                <a:lnTo>
                  <a:pt x="3359" y="6113462"/>
                </a:lnTo>
                <a:lnTo>
                  <a:pt x="0" y="6183312"/>
                </a:lnTo>
                <a:lnTo>
                  <a:pt x="3359" y="6251575"/>
                </a:lnTo>
                <a:lnTo>
                  <a:pt x="11758" y="6311900"/>
                </a:lnTo>
                <a:lnTo>
                  <a:pt x="23515" y="6361112"/>
                </a:lnTo>
                <a:lnTo>
                  <a:pt x="38632" y="6407150"/>
                </a:lnTo>
                <a:lnTo>
                  <a:pt x="55427" y="6448425"/>
                </a:lnTo>
                <a:lnTo>
                  <a:pt x="73903" y="6488112"/>
                </a:lnTo>
                <a:lnTo>
                  <a:pt x="92379" y="6523037"/>
                </a:lnTo>
                <a:lnTo>
                  <a:pt x="112534" y="6561137"/>
                </a:lnTo>
                <a:lnTo>
                  <a:pt x="132689" y="6597650"/>
                </a:lnTo>
                <a:lnTo>
                  <a:pt x="149485" y="6640512"/>
                </a:lnTo>
                <a:lnTo>
                  <a:pt x="166281" y="6683375"/>
                </a:lnTo>
                <a:lnTo>
                  <a:pt x="176358" y="6735762"/>
                </a:lnTo>
                <a:lnTo>
                  <a:pt x="184756" y="6791325"/>
                </a:lnTo>
                <a:lnTo>
                  <a:pt x="189795" y="6858000"/>
                </a:lnTo>
                <a:lnTo>
                  <a:pt x="334173" y="6858000"/>
                </a:lnTo>
                <a:lnTo>
                  <a:pt x="334174" y="6858000"/>
                </a:lnTo>
                <a:lnTo>
                  <a:pt x="4417162" y="6858000"/>
                </a:lnTo>
                <a:close/>
              </a:path>
            </a:pathLst>
          </a:custGeom>
          <a:solidFill>
            <a:schemeClr val="accent1">
              <a:lumMod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1" name="Slide Number Placeholder 30">
            <a:extLst>
              <a:ext uri="{FF2B5EF4-FFF2-40B4-BE49-F238E27FC236}">
                <a16:creationId xmlns:a16="http://schemas.microsoft.com/office/drawing/2014/main" id="{AD175D2A-0058-45E0-AAF6-7260876F00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z="1200">
                <a:solidFill>
                  <a:srgbClr val="000000">
                    <a:alpha val="60000"/>
                  </a:srgbClr>
                </a:solidFill>
                <a:latin typeface="+mn-lt"/>
                <a:cs typeface="+mn-cs"/>
              </a:rPr>
              <a:pPr>
                <a:spcAft>
                  <a:spcPts val="600"/>
                </a:spcAft>
              </a:pPr>
              <a:t>8</a:t>
            </a:fld>
            <a:endParaRPr lang="en-US" sz="1200">
              <a:solidFill>
                <a:srgbClr val="000000">
                  <a:alpha val="60000"/>
                </a:srgbClr>
              </a:solidFill>
              <a:latin typeface="+mn-lt"/>
              <a:cs typeface="+mn-cs"/>
            </a:endParaRPr>
          </a:p>
        </p:txBody>
      </p:sp>
      <p:sp>
        <p:nvSpPr>
          <p:cNvPr id="14" name="Title 7">
            <a:extLst>
              <a:ext uri="{FF2B5EF4-FFF2-40B4-BE49-F238E27FC236}">
                <a16:creationId xmlns:a16="http://schemas.microsoft.com/office/drawing/2014/main" id="{1FEF41B9-2ED5-4131-B424-9192D7A2B3CC}"/>
              </a:ext>
            </a:extLst>
          </p:cNvPr>
          <p:cNvSpPr txBox="1">
            <a:spLocks/>
          </p:cNvSpPr>
          <p:nvPr/>
        </p:nvSpPr>
        <p:spPr>
          <a:xfrm>
            <a:off x="591572" y="1600202"/>
            <a:ext cx="3234018" cy="382672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kern="1200">
                <a:solidFill>
                  <a:schemeClr val="accent2">
                    <a:lumMod val="50000"/>
                  </a:schemeClr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de-DE" sz="4800" dirty="0">
                <a:solidFill>
                  <a:schemeClr val="tx1"/>
                </a:solidFill>
                <a:ea typeface="+mj-ea"/>
                <a:cs typeface="+mj-cs"/>
              </a:rPr>
              <a:t>Activity Diagram</a:t>
            </a:r>
            <a:br>
              <a:rPr lang="de-DE" sz="4800" dirty="0">
                <a:solidFill>
                  <a:schemeClr val="tx1"/>
                </a:solidFill>
                <a:ea typeface="+mj-ea"/>
                <a:cs typeface="+mj-cs"/>
              </a:rPr>
            </a:br>
            <a:br>
              <a:rPr lang="de-DE" sz="4800" dirty="0">
                <a:solidFill>
                  <a:schemeClr val="tx1"/>
                </a:solidFill>
                <a:ea typeface="+mj-ea"/>
                <a:cs typeface="+mj-cs"/>
              </a:rPr>
            </a:br>
            <a:endParaRPr lang="de-DE" sz="4800" dirty="0">
              <a:solidFill>
                <a:schemeClr val="tx1"/>
              </a:solidFill>
              <a:ea typeface="+mj-ea"/>
              <a:cs typeface="+mj-cs"/>
            </a:endParaRPr>
          </a:p>
        </p:txBody>
      </p:sp>
      <p:pic>
        <p:nvPicPr>
          <p:cNvPr id="15" name="Google Shape;82;p1">
            <a:extLst>
              <a:ext uri="{FF2B5EF4-FFF2-40B4-BE49-F238E27FC236}">
                <a16:creationId xmlns:a16="http://schemas.microsoft.com/office/drawing/2014/main" id="{A61AEE68-2FDD-4A63-B5F9-919E49A321D9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40309" y="95795"/>
            <a:ext cx="902526" cy="524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05C34B4C-AF2D-431B-964A-2881CE6C07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1142" y="289444"/>
            <a:ext cx="7448646" cy="5137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0967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1825AC39-5F85-4CAA-8A81-A1287086B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5DA4D23-37FC-4B90-8188-F0377C5FF4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417162" cy="6858000"/>
          </a:xfrm>
          <a:custGeom>
            <a:avLst/>
            <a:gdLst>
              <a:gd name="connsiteX0" fmla="*/ 0 w 4417162"/>
              <a:gd name="connsiteY0" fmla="*/ 0 h 6858000"/>
              <a:gd name="connsiteX1" fmla="*/ 144378 w 4417162"/>
              <a:gd name="connsiteY1" fmla="*/ 0 h 6858000"/>
              <a:gd name="connsiteX2" fmla="*/ 2310062 w 4417162"/>
              <a:gd name="connsiteY2" fmla="*/ 0 h 6858000"/>
              <a:gd name="connsiteX3" fmla="*/ 4227367 w 4417162"/>
              <a:gd name="connsiteY3" fmla="*/ 0 h 6858000"/>
              <a:gd name="connsiteX4" fmla="*/ 4232407 w 4417162"/>
              <a:gd name="connsiteY4" fmla="*/ 66675 h 6858000"/>
              <a:gd name="connsiteX5" fmla="*/ 4240804 w 4417162"/>
              <a:gd name="connsiteY5" fmla="*/ 122237 h 6858000"/>
              <a:gd name="connsiteX6" fmla="*/ 4250882 w 4417162"/>
              <a:gd name="connsiteY6" fmla="*/ 174625 h 6858000"/>
              <a:gd name="connsiteX7" fmla="*/ 4267678 w 4417162"/>
              <a:gd name="connsiteY7" fmla="*/ 217487 h 6858000"/>
              <a:gd name="connsiteX8" fmla="*/ 4284474 w 4417162"/>
              <a:gd name="connsiteY8" fmla="*/ 260350 h 6858000"/>
              <a:gd name="connsiteX9" fmla="*/ 4304629 w 4417162"/>
              <a:gd name="connsiteY9" fmla="*/ 296862 h 6858000"/>
              <a:gd name="connsiteX10" fmla="*/ 4324784 w 4417162"/>
              <a:gd name="connsiteY10" fmla="*/ 334962 h 6858000"/>
              <a:gd name="connsiteX11" fmla="*/ 4343260 w 4417162"/>
              <a:gd name="connsiteY11" fmla="*/ 369887 h 6858000"/>
              <a:gd name="connsiteX12" fmla="*/ 4361735 w 4417162"/>
              <a:gd name="connsiteY12" fmla="*/ 409575 h 6858000"/>
              <a:gd name="connsiteX13" fmla="*/ 4378531 w 4417162"/>
              <a:gd name="connsiteY13" fmla="*/ 450850 h 6858000"/>
              <a:gd name="connsiteX14" fmla="*/ 4393648 w 4417162"/>
              <a:gd name="connsiteY14" fmla="*/ 496887 h 6858000"/>
              <a:gd name="connsiteX15" fmla="*/ 4405405 w 4417162"/>
              <a:gd name="connsiteY15" fmla="*/ 546100 h 6858000"/>
              <a:gd name="connsiteX16" fmla="*/ 4413803 w 4417162"/>
              <a:gd name="connsiteY16" fmla="*/ 606425 h 6858000"/>
              <a:gd name="connsiteX17" fmla="*/ 4417162 w 4417162"/>
              <a:gd name="connsiteY17" fmla="*/ 673100 h 6858000"/>
              <a:gd name="connsiteX18" fmla="*/ 4413803 w 4417162"/>
              <a:gd name="connsiteY18" fmla="*/ 744537 h 6858000"/>
              <a:gd name="connsiteX19" fmla="*/ 4405405 w 4417162"/>
              <a:gd name="connsiteY19" fmla="*/ 801687 h 6858000"/>
              <a:gd name="connsiteX20" fmla="*/ 4393648 w 4417162"/>
              <a:gd name="connsiteY20" fmla="*/ 854075 h 6858000"/>
              <a:gd name="connsiteX21" fmla="*/ 4378531 w 4417162"/>
              <a:gd name="connsiteY21" fmla="*/ 901700 h 6858000"/>
              <a:gd name="connsiteX22" fmla="*/ 4361735 w 4417162"/>
              <a:gd name="connsiteY22" fmla="*/ 942975 h 6858000"/>
              <a:gd name="connsiteX23" fmla="*/ 4341580 w 4417162"/>
              <a:gd name="connsiteY23" fmla="*/ 981075 h 6858000"/>
              <a:gd name="connsiteX24" fmla="*/ 4321425 w 4417162"/>
              <a:gd name="connsiteY24" fmla="*/ 1017587 h 6858000"/>
              <a:gd name="connsiteX25" fmla="*/ 4301270 w 4417162"/>
              <a:gd name="connsiteY25" fmla="*/ 1055687 h 6858000"/>
              <a:gd name="connsiteX26" fmla="*/ 4282794 w 4417162"/>
              <a:gd name="connsiteY26" fmla="*/ 1095375 h 6858000"/>
              <a:gd name="connsiteX27" fmla="*/ 4264318 w 4417162"/>
              <a:gd name="connsiteY27" fmla="*/ 1136650 h 6858000"/>
              <a:gd name="connsiteX28" fmla="*/ 4249203 w 4417162"/>
              <a:gd name="connsiteY28" fmla="*/ 1182687 h 6858000"/>
              <a:gd name="connsiteX29" fmla="*/ 4239125 w 4417162"/>
              <a:gd name="connsiteY29" fmla="*/ 1235075 h 6858000"/>
              <a:gd name="connsiteX30" fmla="*/ 4229047 w 4417162"/>
              <a:gd name="connsiteY30" fmla="*/ 1295400 h 6858000"/>
              <a:gd name="connsiteX31" fmla="*/ 4227367 w 4417162"/>
              <a:gd name="connsiteY31" fmla="*/ 1363662 h 6858000"/>
              <a:gd name="connsiteX32" fmla="*/ 4229047 w 4417162"/>
              <a:gd name="connsiteY32" fmla="*/ 1431925 h 6858000"/>
              <a:gd name="connsiteX33" fmla="*/ 4239125 w 4417162"/>
              <a:gd name="connsiteY33" fmla="*/ 1492250 h 6858000"/>
              <a:gd name="connsiteX34" fmla="*/ 4249203 w 4417162"/>
              <a:gd name="connsiteY34" fmla="*/ 1544637 h 6858000"/>
              <a:gd name="connsiteX35" fmla="*/ 4264318 w 4417162"/>
              <a:gd name="connsiteY35" fmla="*/ 1589087 h 6858000"/>
              <a:gd name="connsiteX36" fmla="*/ 4282794 w 4417162"/>
              <a:gd name="connsiteY36" fmla="*/ 1631950 h 6858000"/>
              <a:gd name="connsiteX37" fmla="*/ 4301270 w 4417162"/>
              <a:gd name="connsiteY37" fmla="*/ 1671637 h 6858000"/>
              <a:gd name="connsiteX38" fmla="*/ 4321425 w 4417162"/>
              <a:gd name="connsiteY38" fmla="*/ 1708150 h 6858000"/>
              <a:gd name="connsiteX39" fmla="*/ 4341580 w 4417162"/>
              <a:gd name="connsiteY39" fmla="*/ 1743075 h 6858000"/>
              <a:gd name="connsiteX40" fmla="*/ 4361735 w 4417162"/>
              <a:gd name="connsiteY40" fmla="*/ 1782762 h 6858000"/>
              <a:gd name="connsiteX41" fmla="*/ 4378531 w 4417162"/>
              <a:gd name="connsiteY41" fmla="*/ 1824037 h 6858000"/>
              <a:gd name="connsiteX42" fmla="*/ 4393648 w 4417162"/>
              <a:gd name="connsiteY42" fmla="*/ 1870075 h 6858000"/>
              <a:gd name="connsiteX43" fmla="*/ 4405405 w 4417162"/>
              <a:gd name="connsiteY43" fmla="*/ 1922462 h 6858000"/>
              <a:gd name="connsiteX44" fmla="*/ 4413803 w 4417162"/>
              <a:gd name="connsiteY44" fmla="*/ 1982787 h 6858000"/>
              <a:gd name="connsiteX45" fmla="*/ 4417162 w 4417162"/>
              <a:gd name="connsiteY45" fmla="*/ 2051050 h 6858000"/>
              <a:gd name="connsiteX46" fmla="*/ 4413803 w 4417162"/>
              <a:gd name="connsiteY46" fmla="*/ 2119312 h 6858000"/>
              <a:gd name="connsiteX47" fmla="*/ 4405405 w 4417162"/>
              <a:gd name="connsiteY47" fmla="*/ 2179637 h 6858000"/>
              <a:gd name="connsiteX48" fmla="*/ 4393648 w 4417162"/>
              <a:gd name="connsiteY48" fmla="*/ 2232025 h 6858000"/>
              <a:gd name="connsiteX49" fmla="*/ 4378531 w 4417162"/>
              <a:gd name="connsiteY49" fmla="*/ 2278062 h 6858000"/>
              <a:gd name="connsiteX50" fmla="*/ 4361735 w 4417162"/>
              <a:gd name="connsiteY50" fmla="*/ 2319337 h 6858000"/>
              <a:gd name="connsiteX51" fmla="*/ 4341580 w 4417162"/>
              <a:gd name="connsiteY51" fmla="*/ 2359025 h 6858000"/>
              <a:gd name="connsiteX52" fmla="*/ 4321425 w 4417162"/>
              <a:gd name="connsiteY52" fmla="*/ 2395537 h 6858000"/>
              <a:gd name="connsiteX53" fmla="*/ 4301270 w 4417162"/>
              <a:gd name="connsiteY53" fmla="*/ 2433637 h 6858000"/>
              <a:gd name="connsiteX54" fmla="*/ 4282794 w 4417162"/>
              <a:gd name="connsiteY54" fmla="*/ 2471737 h 6858000"/>
              <a:gd name="connsiteX55" fmla="*/ 4264318 w 4417162"/>
              <a:gd name="connsiteY55" fmla="*/ 2513012 h 6858000"/>
              <a:gd name="connsiteX56" fmla="*/ 4249203 w 4417162"/>
              <a:gd name="connsiteY56" fmla="*/ 2560637 h 6858000"/>
              <a:gd name="connsiteX57" fmla="*/ 4239125 w 4417162"/>
              <a:gd name="connsiteY57" fmla="*/ 2613025 h 6858000"/>
              <a:gd name="connsiteX58" fmla="*/ 4229047 w 4417162"/>
              <a:gd name="connsiteY58" fmla="*/ 2671762 h 6858000"/>
              <a:gd name="connsiteX59" fmla="*/ 4227367 w 4417162"/>
              <a:gd name="connsiteY59" fmla="*/ 2741612 h 6858000"/>
              <a:gd name="connsiteX60" fmla="*/ 4229047 w 4417162"/>
              <a:gd name="connsiteY60" fmla="*/ 2809875 h 6858000"/>
              <a:gd name="connsiteX61" fmla="*/ 4239125 w 4417162"/>
              <a:gd name="connsiteY61" fmla="*/ 2868612 h 6858000"/>
              <a:gd name="connsiteX62" fmla="*/ 4249203 w 4417162"/>
              <a:gd name="connsiteY62" fmla="*/ 2922587 h 6858000"/>
              <a:gd name="connsiteX63" fmla="*/ 4264318 w 4417162"/>
              <a:gd name="connsiteY63" fmla="*/ 2967037 h 6858000"/>
              <a:gd name="connsiteX64" fmla="*/ 4282794 w 4417162"/>
              <a:gd name="connsiteY64" fmla="*/ 3009900 h 6858000"/>
              <a:gd name="connsiteX65" fmla="*/ 4301270 w 4417162"/>
              <a:gd name="connsiteY65" fmla="*/ 3046412 h 6858000"/>
              <a:gd name="connsiteX66" fmla="*/ 4321425 w 4417162"/>
              <a:gd name="connsiteY66" fmla="*/ 3084512 h 6858000"/>
              <a:gd name="connsiteX67" fmla="*/ 4341580 w 4417162"/>
              <a:gd name="connsiteY67" fmla="*/ 3121025 h 6858000"/>
              <a:gd name="connsiteX68" fmla="*/ 4361735 w 4417162"/>
              <a:gd name="connsiteY68" fmla="*/ 3160712 h 6858000"/>
              <a:gd name="connsiteX69" fmla="*/ 4378531 w 4417162"/>
              <a:gd name="connsiteY69" fmla="*/ 3201987 h 6858000"/>
              <a:gd name="connsiteX70" fmla="*/ 4393648 w 4417162"/>
              <a:gd name="connsiteY70" fmla="*/ 3248025 h 6858000"/>
              <a:gd name="connsiteX71" fmla="*/ 4405405 w 4417162"/>
              <a:gd name="connsiteY71" fmla="*/ 3300412 h 6858000"/>
              <a:gd name="connsiteX72" fmla="*/ 4413803 w 4417162"/>
              <a:gd name="connsiteY72" fmla="*/ 3360737 h 6858000"/>
              <a:gd name="connsiteX73" fmla="*/ 4417162 w 4417162"/>
              <a:gd name="connsiteY73" fmla="*/ 3427412 h 6858000"/>
              <a:gd name="connsiteX74" fmla="*/ 4413803 w 4417162"/>
              <a:gd name="connsiteY74" fmla="*/ 3497262 h 6858000"/>
              <a:gd name="connsiteX75" fmla="*/ 4405405 w 4417162"/>
              <a:gd name="connsiteY75" fmla="*/ 3557587 h 6858000"/>
              <a:gd name="connsiteX76" fmla="*/ 4393648 w 4417162"/>
              <a:gd name="connsiteY76" fmla="*/ 3609975 h 6858000"/>
              <a:gd name="connsiteX77" fmla="*/ 4378531 w 4417162"/>
              <a:gd name="connsiteY77" fmla="*/ 3656012 h 6858000"/>
              <a:gd name="connsiteX78" fmla="*/ 4361735 w 4417162"/>
              <a:gd name="connsiteY78" fmla="*/ 3697287 h 6858000"/>
              <a:gd name="connsiteX79" fmla="*/ 4341580 w 4417162"/>
              <a:gd name="connsiteY79" fmla="*/ 3736975 h 6858000"/>
              <a:gd name="connsiteX80" fmla="*/ 4301270 w 4417162"/>
              <a:gd name="connsiteY80" fmla="*/ 3811587 h 6858000"/>
              <a:gd name="connsiteX81" fmla="*/ 4282794 w 4417162"/>
              <a:gd name="connsiteY81" fmla="*/ 3848100 h 6858000"/>
              <a:gd name="connsiteX82" fmla="*/ 4264318 w 4417162"/>
              <a:gd name="connsiteY82" fmla="*/ 3890962 h 6858000"/>
              <a:gd name="connsiteX83" fmla="*/ 4249203 w 4417162"/>
              <a:gd name="connsiteY83" fmla="*/ 3935412 h 6858000"/>
              <a:gd name="connsiteX84" fmla="*/ 4239125 w 4417162"/>
              <a:gd name="connsiteY84" fmla="*/ 3987800 h 6858000"/>
              <a:gd name="connsiteX85" fmla="*/ 4229047 w 4417162"/>
              <a:gd name="connsiteY85" fmla="*/ 4048125 h 6858000"/>
              <a:gd name="connsiteX86" fmla="*/ 4227367 w 4417162"/>
              <a:gd name="connsiteY86" fmla="*/ 4116387 h 6858000"/>
              <a:gd name="connsiteX87" fmla="*/ 4229047 w 4417162"/>
              <a:gd name="connsiteY87" fmla="*/ 4186237 h 6858000"/>
              <a:gd name="connsiteX88" fmla="*/ 4239125 w 4417162"/>
              <a:gd name="connsiteY88" fmla="*/ 4244975 h 6858000"/>
              <a:gd name="connsiteX89" fmla="*/ 4249203 w 4417162"/>
              <a:gd name="connsiteY89" fmla="*/ 4297362 h 6858000"/>
              <a:gd name="connsiteX90" fmla="*/ 4264318 w 4417162"/>
              <a:gd name="connsiteY90" fmla="*/ 4343400 h 6858000"/>
              <a:gd name="connsiteX91" fmla="*/ 4282794 w 4417162"/>
              <a:gd name="connsiteY91" fmla="*/ 4386262 h 6858000"/>
              <a:gd name="connsiteX92" fmla="*/ 4301270 w 4417162"/>
              <a:gd name="connsiteY92" fmla="*/ 4424362 h 6858000"/>
              <a:gd name="connsiteX93" fmla="*/ 4341580 w 4417162"/>
              <a:gd name="connsiteY93" fmla="*/ 4498975 h 6858000"/>
              <a:gd name="connsiteX94" fmla="*/ 4361735 w 4417162"/>
              <a:gd name="connsiteY94" fmla="*/ 4537075 h 6858000"/>
              <a:gd name="connsiteX95" fmla="*/ 4378531 w 4417162"/>
              <a:gd name="connsiteY95" fmla="*/ 4579937 h 6858000"/>
              <a:gd name="connsiteX96" fmla="*/ 4393648 w 4417162"/>
              <a:gd name="connsiteY96" fmla="*/ 4625975 h 6858000"/>
              <a:gd name="connsiteX97" fmla="*/ 4405405 w 4417162"/>
              <a:gd name="connsiteY97" fmla="*/ 4678362 h 6858000"/>
              <a:gd name="connsiteX98" fmla="*/ 4413803 w 4417162"/>
              <a:gd name="connsiteY98" fmla="*/ 4738687 h 6858000"/>
              <a:gd name="connsiteX99" fmla="*/ 4417162 w 4417162"/>
              <a:gd name="connsiteY99" fmla="*/ 4806950 h 6858000"/>
              <a:gd name="connsiteX100" fmla="*/ 4413803 w 4417162"/>
              <a:gd name="connsiteY100" fmla="*/ 4875212 h 6858000"/>
              <a:gd name="connsiteX101" fmla="*/ 4405405 w 4417162"/>
              <a:gd name="connsiteY101" fmla="*/ 4935537 h 6858000"/>
              <a:gd name="connsiteX102" fmla="*/ 4393648 w 4417162"/>
              <a:gd name="connsiteY102" fmla="*/ 4987925 h 6858000"/>
              <a:gd name="connsiteX103" fmla="*/ 4378531 w 4417162"/>
              <a:gd name="connsiteY103" fmla="*/ 5033962 h 6858000"/>
              <a:gd name="connsiteX104" fmla="*/ 4361735 w 4417162"/>
              <a:gd name="connsiteY104" fmla="*/ 5075237 h 6858000"/>
              <a:gd name="connsiteX105" fmla="*/ 4341580 w 4417162"/>
              <a:gd name="connsiteY105" fmla="*/ 5114925 h 6858000"/>
              <a:gd name="connsiteX106" fmla="*/ 4321425 w 4417162"/>
              <a:gd name="connsiteY106" fmla="*/ 5149850 h 6858000"/>
              <a:gd name="connsiteX107" fmla="*/ 4301270 w 4417162"/>
              <a:gd name="connsiteY107" fmla="*/ 5186362 h 6858000"/>
              <a:gd name="connsiteX108" fmla="*/ 4282794 w 4417162"/>
              <a:gd name="connsiteY108" fmla="*/ 5226050 h 6858000"/>
              <a:gd name="connsiteX109" fmla="*/ 4264318 w 4417162"/>
              <a:gd name="connsiteY109" fmla="*/ 5268912 h 6858000"/>
              <a:gd name="connsiteX110" fmla="*/ 4249203 w 4417162"/>
              <a:gd name="connsiteY110" fmla="*/ 5313362 h 6858000"/>
              <a:gd name="connsiteX111" fmla="*/ 4239125 w 4417162"/>
              <a:gd name="connsiteY111" fmla="*/ 5365750 h 6858000"/>
              <a:gd name="connsiteX112" fmla="*/ 4229047 w 4417162"/>
              <a:gd name="connsiteY112" fmla="*/ 5426075 h 6858000"/>
              <a:gd name="connsiteX113" fmla="*/ 4227367 w 4417162"/>
              <a:gd name="connsiteY113" fmla="*/ 5494337 h 6858000"/>
              <a:gd name="connsiteX114" fmla="*/ 4229047 w 4417162"/>
              <a:gd name="connsiteY114" fmla="*/ 5562600 h 6858000"/>
              <a:gd name="connsiteX115" fmla="*/ 4239125 w 4417162"/>
              <a:gd name="connsiteY115" fmla="*/ 5622925 h 6858000"/>
              <a:gd name="connsiteX116" fmla="*/ 4249203 w 4417162"/>
              <a:gd name="connsiteY116" fmla="*/ 5675312 h 6858000"/>
              <a:gd name="connsiteX117" fmla="*/ 4264318 w 4417162"/>
              <a:gd name="connsiteY117" fmla="*/ 5721350 h 6858000"/>
              <a:gd name="connsiteX118" fmla="*/ 4282794 w 4417162"/>
              <a:gd name="connsiteY118" fmla="*/ 5762625 h 6858000"/>
              <a:gd name="connsiteX119" fmla="*/ 4301270 w 4417162"/>
              <a:gd name="connsiteY119" fmla="*/ 5802312 h 6858000"/>
              <a:gd name="connsiteX120" fmla="*/ 4321425 w 4417162"/>
              <a:gd name="connsiteY120" fmla="*/ 5840412 h 6858000"/>
              <a:gd name="connsiteX121" fmla="*/ 4341580 w 4417162"/>
              <a:gd name="connsiteY121" fmla="*/ 5876925 h 6858000"/>
              <a:gd name="connsiteX122" fmla="*/ 4361735 w 4417162"/>
              <a:gd name="connsiteY122" fmla="*/ 5915025 h 6858000"/>
              <a:gd name="connsiteX123" fmla="*/ 4378531 w 4417162"/>
              <a:gd name="connsiteY123" fmla="*/ 5956300 h 6858000"/>
              <a:gd name="connsiteX124" fmla="*/ 4393648 w 4417162"/>
              <a:gd name="connsiteY124" fmla="*/ 6003925 h 6858000"/>
              <a:gd name="connsiteX125" fmla="*/ 4405405 w 4417162"/>
              <a:gd name="connsiteY125" fmla="*/ 6056312 h 6858000"/>
              <a:gd name="connsiteX126" fmla="*/ 4413803 w 4417162"/>
              <a:gd name="connsiteY126" fmla="*/ 6113462 h 6858000"/>
              <a:gd name="connsiteX127" fmla="*/ 4417162 w 4417162"/>
              <a:gd name="connsiteY127" fmla="*/ 6183312 h 6858000"/>
              <a:gd name="connsiteX128" fmla="*/ 4413803 w 4417162"/>
              <a:gd name="connsiteY128" fmla="*/ 6251575 h 6858000"/>
              <a:gd name="connsiteX129" fmla="*/ 4405405 w 4417162"/>
              <a:gd name="connsiteY129" fmla="*/ 6311900 h 6858000"/>
              <a:gd name="connsiteX130" fmla="*/ 4393648 w 4417162"/>
              <a:gd name="connsiteY130" fmla="*/ 6361112 h 6858000"/>
              <a:gd name="connsiteX131" fmla="*/ 4378531 w 4417162"/>
              <a:gd name="connsiteY131" fmla="*/ 6407150 h 6858000"/>
              <a:gd name="connsiteX132" fmla="*/ 4361735 w 4417162"/>
              <a:gd name="connsiteY132" fmla="*/ 6448425 h 6858000"/>
              <a:gd name="connsiteX133" fmla="*/ 4343260 w 4417162"/>
              <a:gd name="connsiteY133" fmla="*/ 6488112 h 6858000"/>
              <a:gd name="connsiteX134" fmla="*/ 4324784 w 4417162"/>
              <a:gd name="connsiteY134" fmla="*/ 6523037 h 6858000"/>
              <a:gd name="connsiteX135" fmla="*/ 4304629 w 4417162"/>
              <a:gd name="connsiteY135" fmla="*/ 6561137 h 6858000"/>
              <a:gd name="connsiteX136" fmla="*/ 4284474 w 4417162"/>
              <a:gd name="connsiteY136" fmla="*/ 6597650 h 6858000"/>
              <a:gd name="connsiteX137" fmla="*/ 4267678 w 4417162"/>
              <a:gd name="connsiteY137" fmla="*/ 6640512 h 6858000"/>
              <a:gd name="connsiteX138" fmla="*/ 4250882 w 4417162"/>
              <a:gd name="connsiteY138" fmla="*/ 6683375 h 6858000"/>
              <a:gd name="connsiteX139" fmla="*/ 4240804 w 4417162"/>
              <a:gd name="connsiteY139" fmla="*/ 6735762 h 6858000"/>
              <a:gd name="connsiteX140" fmla="*/ 4232407 w 4417162"/>
              <a:gd name="connsiteY140" fmla="*/ 6791325 h 6858000"/>
              <a:gd name="connsiteX141" fmla="*/ 4227367 w 4417162"/>
              <a:gd name="connsiteY141" fmla="*/ 6858000 h 6858000"/>
              <a:gd name="connsiteX142" fmla="*/ 2310062 w 4417162"/>
              <a:gd name="connsiteY142" fmla="*/ 6858000 h 6858000"/>
              <a:gd name="connsiteX143" fmla="*/ 144378 w 4417162"/>
              <a:gd name="connsiteY143" fmla="*/ 6858000 h 6858000"/>
              <a:gd name="connsiteX144" fmla="*/ 0 w 4417162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417162" h="6858000">
                <a:moveTo>
                  <a:pt x="0" y="0"/>
                </a:moveTo>
                <a:lnTo>
                  <a:pt x="144378" y="0"/>
                </a:lnTo>
                <a:lnTo>
                  <a:pt x="2310062" y="0"/>
                </a:lnTo>
                <a:lnTo>
                  <a:pt x="4227367" y="0"/>
                </a:lnTo>
                <a:lnTo>
                  <a:pt x="4232407" y="66675"/>
                </a:lnTo>
                <a:lnTo>
                  <a:pt x="4240804" y="122237"/>
                </a:lnTo>
                <a:lnTo>
                  <a:pt x="4250882" y="174625"/>
                </a:lnTo>
                <a:lnTo>
                  <a:pt x="4267678" y="217487"/>
                </a:lnTo>
                <a:lnTo>
                  <a:pt x="4284474" y="260350"/>
                </a:lnTo>
                <a:lnTo>
                  <a:pt x="4304629" y="296862"/>
                </a:lnTo>
                <a:lnTo>
                  <a:pt x="4324784" y="334962"/>
                </a:lnTo>
                <a:lnTo>
                  <a:pt x="4343260" y="369887"/>
                </a:lnTo>
                <a:lnTo>
                  <a:pt x="4361735" y="409575"/>
                </a:lnTo>
                <a:lnTo>
                  <a:pt x="4378531" y="450850"/>
                </a:lnTo>
                <a:lnTo>
                  <a:pt x="4393648" y="496887"/>
                </a:lnTo>
                <a:lnTo>
                  <a:pt x="4405405" y="546100"/>
                </a:lnTo>
                <a:lnTo>
                  <a:pt x="4413803" y="606425"/>
                </a:lnTo>
                <a:lnTo>
                  <a:pt x="4417162" y="673100"/>
                </a:lnTo>
                <a:lnTo>
                  <a:pt x="4413803" y="744537"/>
                </a:lnTo>
                <a:lnTo>
                  <a:pt x="4405405" y="801687"/>
                </a:lnTo>
                <a:lnTo>
                  <a:pt x="4393648" y="854075"/>
                </a:lnTo>
                <a:lnTo>
                  <a:pt x="4378531" y="901700"/>
                </a:lnTo>
                <a:lnTo>
                  <a:pt x="4361735" y="942975"/>
                </a:lnTo>
                <a:lnTo>
                  <a:pt x="4341580" y="981075"/>
                </a:lnTo>
                <a:lnTo>
                  <a:pt x="4321425" y="1017587"/>
                </a:lnTo>
                <a:lnTo>
                  <a:pt x="4301270" y="1055687"/>
                </a:lnTo>
                <a:lnTo>
                  <a:pt x="4282794" y="1095375"/>
                </a:lnTo>
                <a:lnTo>
                  <a:pt x="4264318" y="1136650"/>
                </a:lnTo>
                <a:lnTo>
                  <a:pt x="4249203" y="1182687"/>
                </a:lnTo>
                <a:lnTo>
                  <a:pt x="4239125" y="1235075"/>
                </a:lnTo>
                <a:lnTo>
                  <a:pt x="4229047" y="1295400"/>
                </a:lnTo>
                <a:lnTo>
                  <a:pt x="4227367" y="1363662"/>
                </a:lnTo>
                <a:lnTo>
                  <a:pt x="4229047" y="1431925"/>
                </a:lnTo>
                <a:lnTo>
                  <a:pt x="4239125" y="1492250"/>
                </a:lnTo>
                <a:lnTo>
                  <a:pt x="4249203" y="1544637"/>
                </a:lnTo>
                <a:lnTo>
                  <a:pt x="4264318" y="1589087"/>
                </a:lnTo>
                <a:lnTo>
                  <a:pt x="4282794" y="1631950"/>
                </a:lnTo>
                <a:lnTo>
                  <a:pt x="4301270" y="1671637"/>
                </a:lnTo>
                <a:lnTo>
                  <a:pt x="4321425" y="1708150"/>
                </a:lnTo>
                <a:lnTo>
                  <a:pt x="4341580" y="1743075"/>
                </a:lnTo>
                <a:lnTo>
                  <a:pt x="4361735" y="1782762"/>
                </a:lnTo>
                <a:lnTo>
                  <a:pt x="4378531" y="1824037"/>
                </a:lnTo>
                <a:lnTo>
                  <a:pt x="4393648" y="1870075"/>
                </a:lnTo>
                <a:lnTo>
                  <a:pt x="4405405" y="1922462"/>
                </a:lnTo>
                <a:lnTo>
                  <a:pt x="4413803" y="1982787"/>
                </a:lnTo>
                <a:lnTo>
                  <a:pt x="4417162" y="2051050"/>
                </a:lnTo>
                <a:lnTo>
                  <a:pt x="4413803" y="2119312"/>
                </a:lnTo>
                <a:lnTo>
                  <a:pt x="4405405" y="2179637"/>
                </a:lnTo>
                <a:lnTo>
                  <a:pt x="4393648" y="2232025"/>
                </a:lnTo>
                <a:lnTo>
                  <a:pt x="4378531" y="2278062"/>
                </a:lnTo>
                <a:lnTo>
                  <a:pt x="4361735" y="2319337"/>
                </a:lnTo>
                <a:lnTo>
                  <a:pt x="4341580" y="2359025"/>
                </a:lnTo>
                <a:lnTo>
                  <a:pt x="4321425" y="2395537"/>
                </a:lnTo>
                <a:lnTo>
                  <a:pt x="4301270" y="2433637"/>
                </a:lnTo>
                <a:lnTo>
                  <a:pt x="4282794" y="2471737"/>
                </a:lnTo>
                <a:lnTo>
                  <a:pt x="4264318" y="2513012"/>
                </a:lnTo>
                <a:lnTo>
                  <a:pt x="4249203" y="2560637"/>
                </a:lnTo>
                <a:lnTo>
                  <a:pt x="4239125" y="2613025"/>
                </a:lnTo>
                <a:lnTo>
                  <a:pt x="4229047" y="2671762"/>
                </a:lnTo>
                <a:lnTo>
                  <a:pt x="4227367" y="2741612"/>
                </a:lnTo>
                <a:lnTo>
                  <a:pt x="4229047" y="2809875"/>
                </a:lnTo>
                <a:lnTo>
                  <a:pt x="4239125" y="2868612"/>
                </a:lnTo>
                <a:lnTo>
                  <a:pt x="4249203" y="2922587"/>
                </a:lnTo>
                <a:lnTo>
                  <a:pt x="4264318" y="2967037"/>
                </a:lnTo>
                <a:lnTo>
                  <a:pt x="4282794" y="3009900"/>
                </a:lnTo>
                <a:lnTo>
                  <a:pt x="4301270" y="3046412"/>
                </a:lnTo>
                <a:lnTo>
                  <a:pt x="4321425" y="3084512"/>
                </a:lnTo>
                <a:lnTo>
                  <a:pt x="4341580" y="3121025"/>
                </a:lnTo>
                <a:lnTo>
                  <a:pt x="4361735" y="3160712"/>
                </a:lnTo>
                <a:lnTo>
                  <a:pt x="4378531" y="3201987"/>
                </a:lnTo>
                <a:lnTo>
                  <a:pt x="4393648" y="3248025"/>
                </a:lnTo>
                <a:lnTo>
                  <a:pt x="4405405" y="3300412"/>
                </a:lnTo>
                <a:lnTo>
                  <a:pt x="4413803" y="3360737"/>
                </a:lnTo>
                <a:lnTo>
                  <a:pt x="4417162" y="3427412"/>
                </a:lnTo>
                <a:lnTo>
                  <a:pt x="4413803" y="3497262"/>
                </a:lnTo>
                <a:lnTo>
                  <a:pt x="4405405" y="3557587"/>
                </a:lnTo>
                <a:lnTo>
                  <a:pt x="4393648" y="3609975"/>
                </a:lnTo>
                <a:lnTo>
                  <a:pt x="4378531" y="3656012"/>
                </a:lnTo>
                <a:lnTo>
                  <a:pt x="4361735" y="3697287"/>
                </a:lnTo>
                <a:lnTo>
                  <a:pt x="4341580" y="3736975"/>
                </a:lnTo>
                <a:lnTo>
                  <a:pt x="4301270" y="3811587"/>
                </a:lnTo>
                <a:lnTo>
                  <a:pt x="4282794" y="3848100"/>
                </a:lnTo>
                <a:lnTo>
                  <a:pt x="4264318" y="3890962"/>
                </a:lnTo>
                <a:lnTo>
                  <a:pt x="4249203" y="3935412"/>
                </a:lnTo>
                <a:lnTo>
                  <a:pt x="4239125" y="3987800"/>
                </a:lnTo>
                <a:lnTo>
                  <a:pt x="4229047" y="4048125"/>
                </a:lnTo>
                <a:lnTo>
                  <a:pt x="4227367" y="4116387"/>
                </a:lnTo>
                <a:lnTo>
                  <a:pt x="4229047" y="4186237"/>
                </a:lnTo>
                <a:lnTo>
                  <a:pt x="4239125" y="4244975"/>
                </a:lnTo>
                <a:lnTo>
                  <a:pt x="4249203" y="4297362"/>
                </a:lnTo>
                <a:lnTo>
                  <a:pt x="4264318" y="4343400"/>
                </a:lnTo>
                <a:lnTo>
                  <a:pt x="4282794" y="4386262"/>
                </a:lnTo>
                <a:lnTo>
                  <a:pt x="4301270" y="4424362"/>
                </a:lnTo>
                <a:lnTo>
                  <a:pt x="4341580" y="4498975"/>
                </a:lnTo>
                <a:lnTo>
                  <a:pt x="4361735" y="4537075"/>
                </a:lnTo>
                <a:lnTo>
                  <a:pt x="4378531" y="4579937"/>
                </a:lnTo>
                <a:lnTo>
                  <a:pt x="4393648" y="4625975"/>
                </a:lnTo>
                <a:lnTo>
                  <a:pt x="4405405" y="4678362"/>
                </a:lnTo>
                <a:lnTo>
                  <a:pt x="4413803" y="4738687"/>
                </a:lnTo>
                <a:lnTo>
                  <a:pt x="4417162" y="4806950"/>
                </a:lnTo>
                <a:lnTo>
                  <a:pt x="4413803" y="4875212"/>
                </a:lnTo>
                <a:lnTo>
                  <a:pt x="4405405" y="4935537"/>
                </a:lnTo>
                <a:lnTo>
                  <a:pt x="4393648" y="4987925"/>
                </a:lnTo>
                <a:lnTo>
                  <a:pt x="4378531" y="5033962"/>
                </a:lnTo>
                <a:lnTo>
                  <a:pt x="4361735" y="5075237"/>
                </a:lnTo>
                <a:lnTo>
                  <a:pt x="4341580" y="5114925"/>
                </a:lnTo>
                <a:lnTo>
                  <a:pt x="4321425" y="5149850"/>
                </a:lnTo>
                <a:lnTo>
                  <a:pt x="4301270" y="5186362"/>
                </a:lnTo>
                <a:lnTo>
                  <a:pt x="4282794" y="5226050"/>
                </a:lnTo>
                <a:lnTo>
                  <a:pt x="4264318" y="5268912"/>
                </a:lnTo>
                <a:lnTo>
                  <a:pt x="4249203" y="5313362"/>
                </a:lnTo>
                <a:lnTo>
                  <a:pt x="4239125" y="5365750"/>
                </a:lnTo>
                <a:lnTo>
                  <a:pt x="4229047" y="5426075"/>
                </a:lnTo>
                <a:lnTo>
                  <a:pt x="4227367" y="5494337"/>
                </a:lnTo>
                <a:lnTo>
                  <a:pt x="4229047" y="5562600"/>
                </a:lnTo>
                <a:lnTo>
                  <a:pt x="4239125" y="5622925"/>
                </a:lnTo>
                <a:lnTo>
                  <a:pt x="4249203" y="5675312"/>
                </a:lnTo>
                <a:lnTo>
                  <a:pt x="4264318" y="5721350"/>
                </a:lnTo>
                <a:lnTo>
                  <a:pt x="4282794" y="5762625"/>
                </a:lnTo>
                <a:lnTo>
                  <a:pt x="4301270" y="5802312"/>
                </a:lnTo>
                <a:lnTo>
                  <a:pt x="4321425" y="5840412"/>
                </a:lnTo>
                <a:lnTo>
                  <a:pt x="4341580" y="5876925"/>
                </a:lnTo>
                <a:lnTo>
                  <a:pt x="4361735" y="5915025"/>
                </a:lnTo>
                <a:lnTo>
                  <a:pt x="4378531" y="5956300"/>
                </a:lnTo>
                <a:lnTo>
                  <a:pt x="4393648" y="6003925"/>
                </a:lnTo>
                <a:lnTo>
                  <a:pt x="4405405" y="6056312"/>
                </a:lnTo>
                <a:lnTo>
                  <a:pt x="4413803" y="6113462"/>
                </a:lnTo>
                <a:lnTo>
                  <a:pt x="4417162" y="6183312"/>
                </a:lnTo>
                <a:lnTo>
                  <a:pt x="4413803" y="6251575"/>
                </a:lnTo>
                <a:lnTo>
                  <a:pt x="4405405" y="6311900"/>
                </a:lnTo>
                <a:lnTo>
                  <a:pt x="4393648" y="6361112"/>
                </a:lnTo>
                <a:lnTo>
                  <a:pt x="4378531" y="6407150"/>
                </a:lnTo>
                <a:lnTo>
                  <a:pt x="4361735" y="6448425"/>
                </a:lnTo>
                <a:lnTo>
                  <a:pt x="4343260" y="6488112"/>
                </a:lnTo>
                <a:lnTo>
                  <a:pt x="4324784" y="6523037"/>
                </a:lnTo>
                <a:lnTo>
                  <a:pt x="4304629" y="6561137"/>
                </a:lnTo>
                <a:lnTo>
                  <a:pt x="4284474" y="6597650"/>
                </a:lnTo>
                <a:lnTo>
                  <a:pt x="4267678" y="6640512"/>
                </a:lnTo>
                <a:lnTo>
                  <a:pt x="4250882" y="6683375"/>
                </a:lnTo>
                <a:lnTo>
                  <a:pt x="4240804" y="6735762"/>
                </a:lnTo>
                <a:lnTo>
                  <a:pt x="4232407" y="6791325"/>
                </a:lnTo>
                <a:lnTo>
                  <a:pt x="4227367" y="6858000"/>
                </a:lnTo>
                <a:lnTo>
                  <a:pt x="2310062" y="6858000"/>
                </a:lnTo>
                <a:lnTo>
                  <a:pt x="14437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</p:sp>
      <p:sp useBgFill="1">
        <p:nvSpPr>
          <p:cNvPr id="40" name="Freeform: Shape 39">
            <a:extLst>
              <a:ext uri="{FF2B5EF4-FFF2-40B4-BE49-F238E27FC236}">
                <a16:creationId xmlns:a16="http://schemas.microsoft.com/office/drawing/2014/main" id="{A7A4B465-FBCC-4CD4-89A1-82992A7B4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272784" cy="6858000"/>
          </a:xfrm>
          <a:custGeom>
            <a:avLst/>
            <a:gdLst>
              <a:gd name="connsiteX0" fmla="*/ 0 w 4272784"/>
              <a:gd name="connsiteY0" fmla="*/ 0 h 6858000"/>
              <a:gd name="connsiteX1" fmla="*/ 4082989 w 4272784"/>
              <a:gd name="connsiteY1" fmla="*/ 0 h 6858000"/>
              <a:gd name="connsiteX2" fmla="*/ 4088029 w 4272784"/>
              <a:gd name="connsiteY2" fmla="*/ 66675 h 6858000"/>
              <a:gd name="connsiteX3" fmla="*/ 4096426 w 4272784"/>
              <a:gd name="connsiteY3" fmla="*/ 122237 h 6858000"/>
              <a:gd name="connsiteX4" fmla="*/ 4106504 w 4272784"/>
              <a:gd name="connsiteY4" fmla="*/ 174625 h 6858000"/>
              <a:gd name="connsiteX5" fmla="*/ 4123300 w 4272784"/>
              <a:gd name="connsiteY5" fmla="*/ 217487 h 6858000"/>
              <a:gd name="connsiteX6" fmla="*/ 4140096 w 4272784"/>
              <a:gd name="connsiteY6" fmla="*/ 260350 h 6858000"/>
              <a:gd name="connsiteX7" fmla="*/ 4160251 w 4272784"/>
              <a:gd name="connsiteY7" fmla="*/ 296862 h 6858000"/>
              <a:gd name="connsiteX8" fmla="*/ 4180406 w 4272784"/>
              <a:gd name="connsiteY8" fmla="*/ 334962 h 6858000"/>
              <a:gd name="connsiteX9" fmla="*/ 4198882 w 4272784"/>
              <a:gd name="connsiteY9" fmla="*/ 369887 h 6858000"/>
              <a:gd name="connsiteX10" fmla="*/ 4217357 w 4272784"/>
              <a:gd name="connsiteY10" fmla="*/ 409575 h 6858000"/>
              <a:gd name="connsiteX11" fmla="*/ 4234153 w 4272784"/>
              <a:gd name="connsiteY11" fmla="*/ 450850 h 6858000"/>
              <a:gd name="connsiteX12" fmla="*/ 4249270 w 4272784"/>
              <a:gd name="connsiteY12" fmla="*/ 496887 h 6858000"/>
              <a:gd name="connsiteX13" fmla="*/ 4261027 w 4272784"/>
              <a:gd name="connsiteY13" fmla="*/ 546100 h 6858000"/>
              <a:gd name="connsiteX14" fmla="*/ 4269425 w 4272784"/>
              <a:gd name="connsiteY14" fmla="*/ 606425 h 6858000"/>
              <a:gd name="connsiteX15" fmla="*/ 4272784 w 4272784"/>
              <a:gd name="connsiteY15" fmla="*/ 673100 h 6858000"/>
              <a:gd name="connsiteX16" fmla="*/ 4269425 w 4272784"/>
              <a:gd name="connsiteY16" fmla="*/ 744537 h 6858000"/>
              <a:gd name="connsiteX17" fmla="*/ 4261027 w 4272784"/>
              <a:gd name="connsiteY17" fmla="*/ 801687 h 6858000"/>
              <a:gd name="connsiteX18" fmla="*/ 4249270 w 4272784"/>
              <a:gd name="connsiteY18" fmla="*/ 854075 h 6858000"/>
              <a:gd name="connsiteX19" fmla="*/ 4234153 w 4272784"/>
              <a:gd name="connsiteY19" fmla="*/ 901700 h 6858000"/>
              <a:gd name="connsiteX20" fmla="*/ 4217357 w 4272784"/>
              <a:gd name="connsiteY20" fmla="*/ 942975 h 6858000"/>
              <a:gd name="connsiteX21" fmla="*/ 4197202 w 4272784"/>
              <a:gd name="connsiteY21" fmla="*/ 981075 h 6858000"/>
              <a:gd name="connsiteX22" fmla="*/ 4177047 w 4272784"/>
              <a:gd name="connsiteY22" fmla="*/ 1017587 h 6858000"/>
              <a:gd name="connsiteX23" fmla="*/ 4156892 w 4272784"/>
              <a:gd name="connsiteY23" fmla="*/ 1055687 h 6858000"/>
              <a:gd name="connsiteX24" fmla="*/ 4138416 w 4272784"/>
              <a:gd name="connsiteY24" fmla="*/ 1095375 h 6858000"/>
              <a:gd name="connsiteX25" fmla="*/ 4119940 w 4272784"/>
              <a:gd name="connsiteY25" fmla="*/ 1136650 h 6858000"/>
              <a:gd name="connsiteX26" fmla="*/ 4104825 w 4272784"/>
              <a:gd name="connsiteY26" fmla="*/ 1182687 h 6858000"/>
              <a:gd name="connsiteX27" fmla="*/ 4094747 w 4272784"/>
              <a:gd name="connsiteY27" fmla="*/ 1235075 h 6858000"/>
              <a:gd name="connsiteX28" fmla="*/ 4084669 w 4272784"/>
              <a:gd name="connsiteY28" fmla="*/ 1295400 h 6858000"/>
              <a:gd name="connsiteX29" fmla="*/ 4082989 w 4272784"/>
              <a:gd name="connsiteY29" fmla="*/ 1363662 h 6858000"/>
              <a:gd name="connsiteX30" fmla="*/ 4084669 w 4272784"/>
              <a:gd name="connsiteY30" fmla="*/ 1431925 h 6858000"/>
              <a:gd name="connsiteX31" fmla="*/ 4094747 w 4272784"/>
              <a:gd name="connsiteY31" fmla="*/ 1492250 h 6858000"/>
              <a:gd name="connsiteX32" fmla="*/ 4104825 w 4272784"/>
              <a:gd name="connsiteY32" fmla="*/ 1544637 h 6858000"/>
              <a:gd name="connsiteX33" fmla="*/ 4119940 w 4272784"/>
              <a:gd name="connsiteY33" fmla="*/ 1589087 h 6858000"/>
              <a:gd name="connsiteX34" fmla="*/ 4138416 w 4272784"/>
              <a:gd name="connsiteY34" fmla="*/ 1631950 h 6858000"/>
              <a:gd name="connsiteX35" fmla="*/ 4156892 w 4272784"/>
              <a:gd name="connsiteY35" fmla="*/ 1671637 h 6858000"/>
              <a:gd name="connsiteX36" fmla="*/ 4177047 w 4272784"/>
              <a:gd name="connsiteY36" fmla="*/ 1708150 h 6858000"/>
              <a:gd name="connsiteX37" fmla="*/ 4197202 w 4272784"/>
              <a:gd name="connsiteY37" fmla="*/ 1743075 h 6858000"/>
              <a:gd name="connsiteX38" fmla="*/ 4217357 w 4272784"/>
              <a:gd name="connsiteY38" fmla="*/ 1782762 h 6858000"/>
              <a:gd name="connsiteX39" fmla="*/ 4234153 w 4272784"/>
              <a:gd name="connsiteY39" fmla="*/ 1824037 h 6858000"/>
              <a:gd name="connsiteX40" fmla="*/ 4249270 w 4272784"/>
              <a:gd name="connsiteY40" fmla="*/ 1870075 h 6858000"/>
              <a:gd name="connsiteX41" fmla="*/ 4261027 w 4272784"/>
              <a:gd name="connsiteY41" fmla="*/ 1922462 h 6858000"/>
              <a:gd name="connsiteX42" fmla="*/ 4269425 w 4272784"/>
              <a:gd name="connsiteY42" fmla="*/ 1982787 h 6858000"/>
              <a:gd name="connsiteX43" fmla="*/ 4272784 w 4272784"/>
              <a:gd name="connsiteY43" fmla="*/ 2051050 h 6858000"/>
              <a:gd name="connsiteX44" fmla="*/ 4269425 w 4272784"/>
              <a:gd name="connsiteY44" fmla="*/ 2119312 h 6858000"/>
              <a:gd name="connsiteX45" fmla="*/ 4261027 w 4272784"/>
              <a:gd name="connsiteY45" fmla="*/ 2179637 h 6858000"/>
              <a:gd name="connsiteX46" fmla="*/ 4249270 w 4272784"/>
              <a:gd name="connsiteY46" fmla="*/ 2232025 h 6858000"/>
              <a:gd name="connsiteX47" fmla="*/ 4234153 w 4272784"/>
              <a:gd name="connsiteY47" fmla="*/ 2278062 h 6858000"/>
              <a:gd name="connsiteX48" fmla="*/ 4217357 w 4272784"/>
              <a:gd name="connsiteY48" fmla="*/ 2319337 h 6858000"/>
              <a:gd name="connsiteX49" fmla="*/ 4197202 w 4272784"/>
              <a:gd name="connsiteY49" fmla="*/ 2359025 h 6858000"/>
              <a:gd name="connsiteX50" fmla="*/ 4177047 w 4272784"/>
              <a:gd name="connsiteY50" fmla="*/ 2395537 h 6858000"/>
              <a:gd name="connsiteX51" fmla="*/ 4156892 w 4272784"/>
              <a:gd name="connsiteY51" fmla="*/ 2433637 h 6858000"/>
              <a:gd name="connsiteX52" fmla="*/ 4138416 w 4272784"/>
              <a:gd name="connsiteY52" fmla="*/ 2471737 h 6858000"/>
              <a:gd name="connsiteX53" fmla="*/ 4119940 w 4272784"/>
              <a:gd name="connsiteY53" fmla="*/ 2513012 h 6858000"/>
              <a:gd name="connsiteX54" fmla="*/ 4104825 w 4272784"/>
              <a:gd name="connsiteY54" fmla="*/ 2560637 h 6858000"/>
              <a:gd name="connsiteX55" fmla="*/ 4094747 w 4272784"/>
              <a:gd name="connsiteY55" fmla="*/ 2613025 h 6858000"/>
              <a:gd name="connsiteX56" fmla="*/ 4084669 w 4272784"/>
              <a:gd name="connsiteY56" fmla="*/ 2671762 h 6858000"/>
              <a:gd name="connsiteX57" fmla="*/ 4082989 w 4272784"/>
              <a:gd name="connsiteY57" fmla="*/ 2741612 h 6858000"/>
              <a:gd name="connsiteX58" fmla="*/ 4084669 w 4272784"/>
              <a:gd name="connsiteY58" fmla="*/ 2809875 h 6858000"/>
              <a:gd name="connsiteX59" fmla="*/ 4094747 w 4272784"/>
              <a:gd name="connsiteY59" fmla="*/ 2868612 h 6858000"/>
              <a:gd name="connsiteX60" fmla="*/ 4104825 w 4272784"/>
              <a:gd name="connsiteY60" fmla="*/ 2922587 h 6858000"/>
              <a:gd name="connsiteX61" fmla="*/ 4119940 w 4272784"/>
              <a:gd name="connsiteY61" fmla="*/ 2967037 h 6858000"/>
              <a:gd name="connsiteX62" fmla="*/ 4138416 w 4272784"/>
              <a:gd name="connsiteY62" fmla="*/ 3009900 h 6858000"/>
              <a:gd name="connsiteX63" fmla="*/ 4156892 w 4272784"/>
              <a:gd name="connsiteY63" fmla="*/ 3046412 h 6858000"/>
              <a:gd name="connsiteX64" fmla="*/ 4177047 w 4272784"/>
              <a:gd name="connsiteY64" fmla="*/ 3084512 h 6858000"/>
              <a:gd name="connsiteX65" fmla="*/ 4197202 w 4272784"/>
              <a:gd name="connsiteY65" fmla="*/ 3121025 h 6858000"/>
              <a:gd name="connsiteX66" fmla="*/ 4217357 w 4272784"/>
              <a:gd name="connsiteY66" fmla="*/ 3160712 h 6858000"/>
              <a:gd name="connsiteX67" fmla="*/ 4234153 w 4272784"/>
              <a:gd name="connsiteY67" fmla="*/ 3201987 h 6858000"/>
              <a:gd name="connsiteX68" fmla="*/ 4249270 w 4272784"/>
              <a:gd name="connsiteY68" fmla="*/ 3248025 h 6858000"/>
              <a:gd name="connsiteX69" fmla="*/ 4261027 w 4272784"/>
              <a:gd name="connsiteY69" fmla="*/ 3300412 h 6858000"/>
              <a:gd name="connsiteX70" fmla="*/ 4269425 w 4272784"/>
              <a:gd name="connsiteY70" fmla="*/ 3360737 h 6858000"/>
              <a:gd name="connsiteX71" fmla="*/ 4272784 w 4272784"/>
              <a:gd name="connsiteY71" fmla="*/ 3427412 h 6858000"/>
              <a:gd name="connsiteX72" fmla="*/ 4269425 w 4272784"/>
              <a:gd name="connsiteY72" fmla="*/ 3497262 h 6858000"/>
              <a:gd name="connsiteX73" fmla="*/ 4261027 w 4272784"/>
              <a:gd name="connsiteY73" fmla="*/ 3557587 h 6858000"/>
              <a:gd name="connsiteX74" fmla="*/ 4249270 w 4272784"/>
              <a:gd name="connsiteY74" fmla="*/ 3609975 h 6858000"/>
              <a:gd name="connsiteX75" fmla="*/ 4234153 w 4272784"/>
              <a:gd name="connsiteY75" fmla="*/ 3656012 h 6858000"/>
              <a:gd name="connsiteX76" fmla="*/ 4217357 w 4272784"/>
              <a:gd name="connsiteY76" fmla="*/ 3697287 h 6858000"/>
              <a:gd name="connsiteX77" fmla="*/ 4197202 w 4272784"/>
              <a:gd name="connsiteY77" fmla="*/ 3736975 h 6858000"/>
              <a:gd name="connsiteX78" fmla="*/ 4156892 w 4272784"/>
              <a:gd name="connsiteY78" fmla="*/ 3811587 h 6858000"/>
              <a:gd name="connsiteX79" fmla="*/ 4138416 w 4272784"/>
              <a:gd name="connsiteY79" fmla="*/ 3848100 h 6858000"/>
              <a:gd name="connsiteX80" fmla="*/ 4119940 w 4272784"/>
              <a:gd name="connsiteY80" fmla="*/ 3890962 h 6858000"/>
              <a:gd name="connsiteX81" fmla="*/ 4104825 w 4272784"/>
              <a:gd name="connsiteY81" fmla="*/ 3935412 h 6858000"/>
              <a:gd name="connsiteX82" fmla="*/ 4094747 w 4272784"/>
              <a:gd name="connsiteY82" fmla="*/ 3987800 h 6858000"/>
              <a:gd name="connsiteX83" fmla="*/ 4084669 w 4272784"/>
              <a:gd name="connsiteY83" fmla="*/ 4048125 h 6858000"/>
              <a:gd name="connsiteX84" fmla="*/ 4082989 w 4272784"/>
              <a:gd name="connsiteY84" fmla="*/ 4116387 h 6858000"/>
              <a:gd name="connsiteX85" fmla="*/ 4084669 w 4272784"/>
              <a:gd name="connsiteY85" fmla="*/ 4186237 h 6858000"/>
              <a:gd name="connsiteX86" fmla="*/ 4094747 w 4272784"/>
              <a:gd name="connsiteY86" fmla="*/ 4244975 h 6858000"/>
              <a:gd name="connsiteX87" fmla="*/ 4104825 w 4272784"/>
              <a:gd name="connsiteY87" fmla="*/ 4297362 h 6858000"/>
              <a:gd name="connsiteX88" fmla="*/ 4119940 w 4272784"/>
              <a:gd name="connsiteY88" fmla="*/ 4343400 h 6858000"/>
              <a:gd name="connsiteX89" fmla="*/ 4138416 w 4272784"/>
              <a:gd name="connsiteY89" fmla="*/ 4386262 h 6858000"/>
              <a:gd name="connsiteX90" fmla="*/ 4156892 w 4272784"/>
              <a:gd name="connsiteY90" fmla="*/ 4424362 h 6858000"/>
              <a:gd name="connsiteX91" fmla="*/ 4197202 w 4272784"/>
              <a:gd name="connsiteY91" fmla="*/ 4498975 h 6858000"/>
              <a:gd name="connsiteX92" fmla="*/ 4217357 w 4272784"/>
              <a:gd name="connsiteY92" fmla="*/ 4537075 h 6858000"/>
              <a:gd name="connsiteX93" fmla="*/ 4234153 w 4272784"/>
              <a:gd name="connsiteY93" fmla="*/ 4579937 h 6858000"/>
              <a:gd name="connsiteX94" fmla="*/ 4249270 w 4272784"/>
              <a:gd name="connsiteY94" fmla="*/ 4625975 h 6858000"/>
              <a:gd name="connsiteX95" fmla="*/ 4261027 w 4272784"/>
              <a:gd name="connsiteY95" fmla="*/ 4678362 h 6858000"/>
              <a:gd name="connsiteX96" fmla="*/ 4269425 w 4272784"/>
              <a:gd name="connsiteY96" fmla="*/ 4738687 h 6858000"/>
              <a:gd name="connsiteX97" fmla="*/ 4272784 w 4272784"/>
              <a:gd name="connsiteY97" fmla="*/ 4806950 h 6858000"/>
              <a:gd name="connsiteX98" fmla="*/ 4269425 w 4272784"/>
              <a:gd name="connsiteY98" fmla="*/ 4875212 h 6858000"/>
              <a:gd name="connsiteX99" fmla="*/ 4261027 w 4272784"/>
              <a:gd name="connsiteY99" fmla="*/ 4935537 h 6858000"/>
              <a:gd name="connsiteX100" fmla="*/ 4249270 w 4272784"/>
              <a:gd name="connsiteY100" fmla="*/ 4987925 h 6858000"/>
              <a:gd name="connsiteX101" fmla="*/ 4234153 w 4272784"/>
              <a:gd name="connsiteY101" fmla="*/ 5033962 h 6858000"/>
              <a:gd name="connsiteX102" fmla="*/ 4217357 w 4272784"/>
              <a:gd name="connsiteY102" fmla="*/ 5075237 h 6858000"/>
              <a:gd name="connsiteX103" fmla="*/ 4197202 w 4272784"/>
              <a:gd name="connsiteY103" fmla="*/ 5114925 h 6858000"/>
              <a:gd name="connsiteX104" fmla="*/ 4177047 w 4272784"/>
              <a:gd name="connsiteY104" fmla="*/ 5149850 h 6858000"/>
              <a:gd name="connsiteX105" fmla="*/ 4156892 w 4272784"/>
              <a:gd name="connsiteY105" fmla="*/ 5186362 h 6858000"/>
              <a:gd name="connsiteX106" fmla="*/ 4138416 w 4272784"/>
              <a:gd name="connsiteY106" fmla="*/ 5226050 h 6858000"/>
              <a:gd name="connsiteX107" fmla="*/ 4119940 w 4272784"/>
              <a:gd name="connsiteY107" fmla="*/ 5268912 h 6858000"/>
              <a:gd name="connsiteX108" fmla="*/ 4104825 w 4272784"/>
              <a:gd name="connsiteY108" fmla="*/ 5313362 h 6858000"/>
              <a:gd name="connsiteX109" fmla="*/ 4094747 w 4272784"/>
              <a:gd name="connsiteY109" fmla="*/ 5365750 h 6858000"/>
              <a:gd name="connsiteX110" fmla="*/ 4084669 w 4272784"/>
              <a:gd name="connsiteY110" fmla="*/ 5426075 h 6858000"/>
              <a:gd name="connsiteX111" fmla="*/ 4082989 w 4272784"/>
              <a:gd name="connsiteY111" fmla="*/ 5494337 h 6858000"/>
              <a:gd name="connsiteX112" fmla="*/ 4084669 w 4272784"/>
              <a:gd name="connsiteY112" fmla="*/ 5562600 h 6858000"/>
              <a:gd name="connsiteX113" fmla="*/ 4094747 w 4272784"/>
              <a:gd name="connsiteY113" fmla="*/ 5622925 h 6858000"/>
              <a:gd name="connsiteX114" fmla="*/ 4104825 w 4272784"/>
              <a:gd name="connsiteY114" fmla="*/ 5675312 h 6858000"/>
              <a:gd name="connsiteX115" fmla="*/ 4119940 w 4272784"/>
              <a:gd name="connsiteY115" fmla="*/ 5721350 h 6858000"/>
              <a:gd name="connsiteX116" fmla="*/ 4138416 w 4272784"/>
              <a:gd name="connsiteY116" fmla="*/ 5762625 h 6858000"/>
              <a:gd name="connsiteX117" fmla="*/ 4156892 w 4272784"/>
              <a:gd name="connsiteY117" fmla="*/ 5802312 h 6858000"/>
              <a:gd name="connsiteX118" fmla="*/ 4177047 w 4272784"/>
              <a:gd name="connsiteY118" fmla="*/ 5840412 h 6858000"/>
              <a:gd name="connsiteX119" fmla="*/ 4197202 w 4272784"/>
              <a:gd name="connsiteY119" fmla="*/ 5876925 h 6858000"/>
              <a:gd name="connsiteX120" fmla="*/ 4217357 w 4272784"/>
              <a:gd name="connsiteY120" fmla="*/ 5915025 h 6858000"/>
              <a:gd name="connsiteX121" fmla="*/ 4234153 w 4272784"/>
              <a:gd name="connsiteY121" fmla="*/ 5956300 h 6858000"/>
              <a:gd name="connsiteX122" fmla="*/ 4249270 w 4272784"/>
              <a:gd name="connsiteY122" fmla="*/ 6003925 h 6858000"/>
              <a:gd name="connsiteX123" fmla="*/ 4261027 w 4272784"/>
              <a:gd name="connsiteY123" fmla="*/ 6056312 h 6858000"/>
              <a:gd name="connsiteX124" fmla="*/ 4269425 w 4272784"/>
              <a:gd name="connsiteY124" fmla="*/ 6113462 h 6858000"/>
              <a:gd name="connsiteX125" fmla="*/ 4272784 w 4272784"/>
              <a:gd name="connsiteY125" fmla="*/ 6183312 h 6858000"/>
              <a:gd name="connsiteX126" fmla="*/ 4269425 w 4272784"/>
              <a:gd name="connsiteY126" fmla="*/ 6251575 h 6858000"/>
              <a:gd name="connsiteX127" fmla="*/ 4261027 w 4272784"/>
              <a:gd name="connsiteY127" fmla="*/ 6311900 h 6858000"/>
              <a:gd name="connsiteX128" fmla="*/ 4249270 w 4272784"/>
              <a:gd name="connsiteY128" fmla="*/ 6361112 h 6858000"/>
              <a:gd name="connsiteX129" fmla="*/ 4234153 w 4272784"/>
              <a:gd name="connsiteY129" fmla="*/ 6407150 h 6858000"/>
              <a:gd name="connsiteX130" fmla="*/ 4217357 w 4272784"/>
              <a:gd name="connsiteY130" fmla="*/ 6448425 h 6858000"/>
              <a:gd name="connsiteX131" fmla="*/ 4198882 w 4272784"/>
              <a:gd name="connsiteY131" fmla="*/ 6488112 h 6858000"/>
              <a:gd name="connsiteX132" fmla="*/ 4180406 w 4272784"/>
              <a:gd name="connsiteY132" fmla="*/ 6523037 h 6858000"/>
              <a:gd name="connsiteX133" fmla="*/ 4160251 w 4272784"/>
              <a:gd name="connsiteY133" fmla="*/ 6561137 h 6858000"/>
              <a:gd name="connsiteX134" fmla="*/ 4140096 w 4272784"/>
              <a:gd name="connsiteY134" fmla="*/ 6597650 h 6858000"/>
              <a:gd name="connsiteX135" fmla="*/ 4123300 w 4272784"/>
              <a:gd name="connsiteY135" fmla="*/ 6640512 h 6858000"/>
              <a:gd name="connsiteX136" fmla="*/ 4106504 w 4272784"/>
              <a:gd name="connsiteY136" fmla="*/ 6683375 h 6858000"/>
              <a:gd name="connsiteX137" fmla="*/ 4096426 w 4272784"/>
              <a:gd name="connsiteY137" fmla="*/ 6735762 h 6858000"/>
              <a:gd name="connsiteX138" fmla="*/ 4088029 w 4272784"/>
              <a:gd name="connsiteY138" fmla="*/ 6791325 h 6858000"/>
              <a:gd name="connsiteX139" fmla="*/ 4082989 w 4272784"/>
              <a:gd name="connsiteY139" fmla="*/ 6858000 h 6858000"/>
              <a:gd name="connsiteX140" fmla="*/ 0 w 4272784"/>
              <a:gd name="connsiteY14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4272784" h="6858000">
                <a:moveTo>
                  <a:pt x="0" y="0"/>
                </a:moveTo>
                <a:lnTo>
                  <a:pt x="4082989" y="0"/>
                </a:lnTo>
                <a:lnTo>
                  <a:pt x="4088029" y="66675"/>
                </a:lnTo>
                <a:lnTo>
                  <a:pt x="4096426" y="122237"/>
                </a:lnTo>
                <a:lnTo>
                  <a:pt x="4106504" y="174625"/>
                </a:lnTo>
                <a:lnTo>
                  <a:pt x="4123300" y="217487"/>
                </a:lnTo>
                <a:lnTo>
                  <a:pt x="4140096" y="260350"/>
                </a:lnTo>
                <a:lnTo>
                  <a:pt x="4160251" y="296862"/>
                </a:lnTo>
                <a:lnTo>
                  <a:pt x="4180406" y="334962"/>
                </a:lnTo>
                <a:lnTo>
                  <a:pt x="4198882" y="369887"/>
                </a:lnTo>
                <a:lnTo>
                  <a:pt x="4217357" y="409575"/>
                </a:lnTo>
                <a:lnTo>
                  <a:pt x="4234153" y="450850"/>
                </a:lnTo>
                <a:lnTo>
                  <a:pt x="4249270" y="496887"/>
                </a:lnTo>
                <a:lnTo>
                  <a:pt x="4261027" y="546100"/>
                </a:lnTo>
                <a:lnTo>
                  <a:pt x="4269425" y="606425"/>
                </a:lnTo>
                <a:lnTo>
                  <a:pt x="4272784" y="673100"/>
                </a:lnTo>
                <a:lnTo>
                  <a:pt x="4269425" y="744537"/>
                </a:lnTo>
                <a:lnTo>
                  <a:pt x="4261027" y="801687"/>
                </a:lnTo>
                <a:lnTo>
                  <a:pt x="4249270" y="854075"/>
                </a:lnTo>
                <a:lnTo>
                  <a:pt x="4234153" y="901700"/>
                </a:lnTo>
                <a:lnTo>
                  <a:pt x="4217357" y="942975"/>
                </a:lnTo>
                <a:lnTo>
                  <a:pt x="4197202" y="981075"/>
                </a:lnTo>
                <a:lnTo>
                  <a:pt x="4177047" y="1017587"/>
                </a:lnTo>
                <a:lnTo>
                  <a:pt x="4156892" y="1055687"/>
                </a:lnTo>
                <a:lnTo>
                  <a:pt x="4138416" y="1095375"/>
                </a:lnTo>
                <a:lnTo>
                  <a:pt x="4119940" y="1136650"/>
                </a:lnTo>
                <a:lnTo>
                  <a:pt x="4104825" y="1182687"/>
                </a:lnTo>
                <a:lnTo>
                  <a:pt x="4094747" y="1235075"/>
                </a:lnTo>
                <a:lnTo>
                  <a:pt x="4084669" y="1295400"/>
                </a:lnTo>
                <a:lnTo>
                  <a:pt x="4082989" y="1363662"/>
                </a:lnTo>
                <a:lnTo>
                  <a:pt x="4084669" y="1431925"/>
                </a:lnTo>
                <a:lnTo>
                  <a:pt x="4094747" y="1492250"/>
                </a:lnTo>
                <a:lnTo>
                  <a:pt x="4104825" y="1544637"/>
                </a:lnTo>
                <a:lnTo>
                  <a:pt x="4119940" y="1589087"/>
                </a:lnTo>
                <a:lnTo>
                  <a:pt x="4138416" y="1631950"/>
                </a:lnTo>
                <a:lnTo>
                  <a:pt x="4156892" y="1671637"/>
                </a:lnTo>
                <a:lnTo>
                  <a:pt x="4177047" y="1708150"/>
                </a:lnTo>
                <a:lnTo>
                  <a:pt x="4197202" y="1743075"/>
                </a:lnTo>
                <a:lnTo>
                  <a:pt x="4217357" y="1782762"/>
                </a:lnTo>
                <a:lnTo>
                  <a:pt x="4234153" y="1824037"/>
                </a:lnTo>
                <a:lnTo>
                  <a:pt x="4249270" y="1870075"/>
                </a:lnTo>
                <a:lnTo>
                  <a:pt x="4261027" y="1922462"/>
                </a:lnTo>
                <a:lnTo>
                  <a:pt x="4269425" y="1982787"/>
                </a:lnTo>
                <a:lnTo>
                  <a:pt x="4272784" y="2051050"/>
                </a:lnTo>
                <a:lnTo>
                  <a:pt x="4269425" y="2119312"/>
                </a:lnTo>
                <a:lnTo>
                  <a:pt x="4261027" y="2179637"/>
                </a:lnTo>
                <a:lnTo>
                  <a:pt x="4249270" y="2232025"/>
                </a:lnTo>
                <a:lnTo>
                  <a:pt x="4234153" y="2278062"/>
                </a:lnTo>
                <a:lnTo>
                  <a:pt x="4217357" y="2319337"/>
                </a:lnTo>
                <a:lnTo>
                  <a:pt x="4197202" y="2359025"/>
                </a:lnTo>
                <a:lnTo>
                  <a:pt x="4177047" y="2395537"/>
                </a:lnTo>
                <a:lnTo>
                  <a:pt x="4156892" y="2433637"/>
                </a:lnTo>
                <a:lnTo>
                  <a:pt x="4138416" y="2471737"/>
                </a:lnTo>
                <a:lnTo>
                  <a:pt x="4119940" y="2513012"/>
                </a:lnTo>
                <a:lnTo>
                  <a:pt x="4104825" y="2560637"/>
                </a:lnTo>
                <a:lnTo>
                  <a:pt x="4094747" y="2613025"/>
                </a:lnTo>
                <a:lnTo>
                  <a:pt x="4084669" y="2671762"/>
                </a:lnTo>
                <a:lnTo>
                  <a:pt x="4082989" y="2741612"/>
                </a:lnTo>
                <a:lnTo>
                  <a:pt x="4084669" y="2809875"/>
                </a:lnTo>
                <a:lnTo>
                  <a:pt x="4094747" y="2868612"/>
                </a:lnTo>
                <a:lnTo>
                  <a:pt x="4104825" y="2922587"/>
                </a:lnTo>
                <a:lnTo>
                  <a:pt x="4119940" y="2967037"/>
                </a:lnTo>
                <a:lnTo>
                  <a:pt x="4138416" y="3009900"/>
                </a:lnTo>
                <a:lnTo>
                  <a:pt x="4156892" y="3046412"/>
                </a:lnTo>
                <a:lnTo>
                  <a:pt x="4177047" y="3084512"/>
                </a:lnTo>
                <a:lnTo>
                  <a:pt x="4197202" y="3121025"/>
                </a:lnTo>
                <a:lnTo>
                  <a:pt x="4217357" y="3160712"/>
                </a:lnTo>
                <a:lnTo>
                  <a:pt x="4234153" y="3201987"/>
                </a:lnTo>
                <a:lnTo>
                  <a:pt x="4249270" y="3248025"/>
                </a:lnTo>
                <a:lnTo>
                  <a:pt x="4261027" y="3300412"/>
                </a:lnTo>
                <a:lnTo>
                  <a:pt x="4269425" y="3360737"/>
                </a:lnTo>
                <a:lnTo>
                  <a:pt x="4272784" y="3427412"/>
                </a:lnTo>
                <a:lnTo>
                  <a:pt x="4269425" y="3497262"/>
                </a:lnTo>
                <a:lnTo>
                  <a:pt x="4261027" y="3557587"/>
                </a:lnTo>
                <a:lnTo>
                  <a:pt x="4249270" y="3609975"/>
                </a:lnTo>
                <a:lnTo>
                  <a:pt x="4234153" y="3656012"/>
                </a:lnTo>
                <a:lnTo>
                  <a:pt x="4217357" y="3697287"/>
                </a:lnTo>
                <a:lnTo>
                  <a:pt x="4197202" y="3736975"/>
                </a:lnTo>
                <a:lnTo>
                  <a:pt x="4156892" y="3811587"/>
                </a:lnTo>
                <a:lnTo>
                  <a:pt x="4138416" y="3848100"/>
                </a:lnTo>
                <a:lnTo>
                  <a:pt x="4119940" y="3890962"/>
                </a:lnTo>
                <a:lnTo>
                  <a:pt x="4104825" y="3935412"/>
                </a:lnTo>
                <a:lnTo>
                  <a:pt x="4094747" y="3987800"/>
                </a:lnTo>
                <a:lnTo>
                  <a:pt x="4084669" y="4048125"/>
                </a:lnTo>
                <a:lnTo>
                  <a:pt x="4082989" y="4116387"/>
                </a:lnTo>
                <a:lnTo>
                  <a:pt x="4084669" y="4186237"/>
                </a:lnTo>
                <a:lnTo>
                  <a:pt x="4094747" y="4244975"/>
                </a:lnTo>
                <a:lnTo>
                  <a:pt x="4104825" y="4297362"/>
                </a:lnTo>
                <a:lnTo>
                  <a:pt x="4119940" y="4343400"/>
                </a:lnTo>
                <a:lnTo>
                  <a:pt x="4138416" y="4386262"/>
                </a:lnTo>
                <a:lnTo>
                  <a:pt x="4156892" y="4424362"/>
                </a:lnTo>
                <a:lnTo>
                  <a:pt x="4197202" y="4498975"/>
                </a:lnTo>
                <a:lnTo>
                  <a:pt x="4217357" y="4537075"/>
                </a:lnTo>
                <a:lnTo>
                  <a:pt x="4234153" y="4579937"/>
                </a:lnTo>
                <a:lnTo>
                  <a:pt x="4249270" y="4625975"/>
                </a:lnTo>
                <a:lnTo>
                  <a:pt x="4261027" y="4678362"/>
                </a:lnTo>
                <a:lnTo>
                  <a:pt x="4269425" y="4738687"/>
                </a:lnTo>
                <a:lnTo>
                  <a:pt x="4272784" y="4806950"/>
                </a:lnTo>
                <a:lnTo>
                  <a:pt x="4269425" y="4875212"/>
                </a:lnTo>
                <a:lnTo>
                  <a:pt x="4261027" y="4935537"/>
                </a:lnTo>
                <a:lnTo>
                  <a:pt x="4249270" y="4987925"/>
                </a:lnTo>
                <a:lnTo>
                  <a:pt x="4234153" y="5033962"/>
                </a:lnTo>
                <a:lnTo>
                  <a:pt x="4217357" y="5075237"/>
                </a:lnTo>
                <a:lnTo>
                  <a:pt x="4197202" y="5114925"/>
                </a:lnTo>
                <a:lnTo>
                  <a:pt x="4177047" y="5149850"/>
                </a:lnTo>
                <a:lnTo>
                  <a:pt x="4156892" y="5186362"/>
                </a:lnTo>
                <a:lnTo>
                  <a:pt x="4138416" y="5226050"/>
                </a:lnTo>
                <a:lnTo>
                  <a:pt x="4119940" y="5268912"/>
                </a:lnTo>
                <a:lnTo>
                  <a:pt x="4104825" y="5313362"/>
                </a:lnTo>
                <a:lnTo>
                  <a:pt x="4094747" y="5365750"/>
                </a:lnTo>
                <a:lnTo>
                  <a:pt x="4084669" y="5426075"/>
                </a:lnTo>
                <a:lnTo>
                  <a:pt x="4082989" y="5494337"/>
                </a:lnTo>
                <a:lnTo>
                  <a:pt x="4084669" y="5562600"/>
                </a:lnTo>
                <a:lnTo>
                  <a:pt x="4094747" y="5622925"/>
                </a:lnTo>
                <a:lnTo>
                  <a:pt x="4104825" y="5675312"/>
                </a:lnTo>
                <a:lnTo>
                  <a:pt x="4119940" y="5721350"/>
                </a:lnTo>
                <a:lnTo>
                  <a:pt x="4138416" y="5762625"/>
                </a:lnTo>
                <a:lnTo>
                  <a:pt x="4156892" y="5802312"/>
                </a:lnTo>
                <a:lnTo>
                  <a:pt x="4177047" y="5840412"/>
                </a:lnTo>
                <a:lnTo>
                  <a:pt x="4197202" y="5876925"/>
                </a:lnTo>
                <a:lnTo>
                  <a:pt x="4217357" y="5915025"/>
                </a:lnTo>
                <a:lnTo>
                  <a:pt x="4234153" y="5956300"/>
                </a:lnTo>
                <a:lnTo>
                  <a:pt x="4249270" y="6003925"/>
                </a:lnTo>
                <a:lnTo>
                  <a:pt x="4261027" y="6056312"/>
                </a:lnTo>
                <a:lnTo>
                  <a:pt x="4269425" y="6113462"/>
                </a:lnTo>
                <a:lnTo>
                  <a:pt x="4272784" y="6183312"/>
                </a:lnTo>
                <a:lnTo>
                  <a:pt x="4269425" y="6251575"/>
                </a:lnTo>
                <a:lnTo>
                  <a:pt x="4261027" y="6311900"/>
                </a:lnTo>
                <a:lnTo>
                  <a:pt x="4249270" y="6361112"/>
                </a:lnTo>
                <a:lnTo>
                  <a:pt x="4234153" y="6407150"/>
                </a:lnTo>
                <a:lnTo>
                  <a:pt x="4217357" y="6448425"/>
                </a:lnTo>
                <a:lnTo>
                  <a:pt x="4198882" y="6488112"/>
                </a:lnTo>
                <a:lnTo>
                  <a:pt x="4180406" y="6523037"/>
                </a:lnTo>
                <a:lnTo>
                  <a:pt x="4160251" y="6561137"/>
                </a:lnTo>
                <a:lnTo>
                  <a:pt x="4140096" y="6597650"/>
                </a:lnTo>
                <a:lnTo>
                  <a:pt x="4123300" y="6640512"/>
                </a:lnTo>
                <a:lnTo>
                  <a:pt x="4106504" y="6683375"/>
                </a:lnTo>
                <a:lnTo>
                  <a:pt x="4096426" y="6735762"/>
                </a:lnTo>
                <a:lnTo>
                  <a:pt x="4088029" y="6791325"/>
                </a:lnTo>
                <a:lnTo>
                  <a:pt x="4082989" y="6858000"/>
                </a:lnTo>
                <a:lnTo>
                  <a:pt x="0" y="6858000"/>
                </a:lnTo>
                <a:close/>
              </a:path>
            </a:pathLst>
          </a:custGeom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909E572F-9CDC-4214-9D42-FF00176495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417162" cy="6858000"/>
          </a:xfrm>
          <a:custGeom>
            <a:avLst/>
            <a:gdLst>
              <a:gd name="connsiteX0" fmla="*/ 4417162 w 4417162"/>
              <a:gd name="connsiteY0" fmla="*/ 0 h 6858000"/>
              <a:gd name="connsiteX1" fmla="*/ 334174 w 4417162"/>
              <a:gd name="connsiteY1" fmla="*/ 0 h 6858000"/>
              <a:gd name="connsiteX2" fmla="*/ 334173 w 4417162"/>
              <a:gd name="connsiteY2" fmla="*/ 0 h 6858000"/>
              <a:gd name="connsiteX3" fmla="*/ 189795 w 4417162"/>
              <a:gd name="connsiteY3" fmla="*/ 0 h 6858000"/>
              <a:gd name="connsiteX4" fmla="*/ 184756 w 4417162"/>
              <a:gd name="connsiteY4" fmla="*/ 66675 h 6858000"/>
              <a:gd name="connsiteX5" fmla="*/ 176358 w 4417162"/>
              <a:gd name="connsiteY5" fmla="*/ 122237 h 6858000"/>
              <a:gd name="connsiteX6" fmla="*/ 166281 w 4417162"/>
              <a:gd name="connsiteY6" fmla="*/ 174625 h 6858000"/>
              <a:gd name="connsiteX7" fmla="*/ 149485 w 4417162"/>
              <a:gd name="connsiteY7" fmla="*/ 217487 h 6858000"/>
              <a:gd name="connsiteX8" fmla="*/ 132689 w 4417162"/>
              <a:gd name="connsiteY8" fmla="*/ 260350 h 6858000"/>
              <a:gd name="connsiteX9" fmla="*/ 112534 w 4417162"/>
              <a:gd name="connsiteY9" fmla="*/ 296862 h 6858000"/>
              <a:gd name="connsiteX10" fmla="*/ 92379 w 4417162"/>
              <a:gd name="connsiteY10" fmla="*/ 334962 h 6858000"/>
              <a:gd name="connsiteX11" fmla="*/ 73903 w 4417162"/>
              <a:gd name="connsiteY11" fmla="*/ 369887 h 6858000"/>
              <a:gd name="connsiteX12" fmla="*/ 55427 w 4417162"/>
              <a:gd name="connsiteY12" fmla="*/ 409575 h 6858000"/>
              <a:gd name="connsiteX13" fmla="*/ 38632 w 4417162"/>
              <a:gd name="connsiteY13" fmla="*/ 450850 h 6858000"/>
              <a:gd name="connsiteX14" fmla="*/ 23515 w 4417162"/>
              <a:gd name="connsiteY14" fmla="*/ 496887 h 6858000"/>
              <a:gd name="connsiteX15" fmla="*/ 11758 w 4417162"/>
              <a:gd name="connsiteY15" fmla="*/ 546100 h 6858000"/>
              <a:gd name="connsiteX16" fmla="*/ 3359 w 4417162"/>
              <a:gd name="connsiteY16" fmla="*/ 606425 h 6858000"/>
              <a:gd name="connsiteX17" fmla="*/ 0 w 4417162"/>
              <a:gd name="connsiteY17" fmla="*/ 673100 h 6858000"/>
              <a:gd name="connsiteX18" fmla="*/ 3359 w 4417162"/>
              <a:gd name="connsiteY18" fmla="*/ 744537 h 6858000"/>
              <a:gd name="connsiteX19" fmla="*/ 11758 w 4417162"/>
              <a:gd name="connsiteY19" fmla="*/ 801687 h 6858000"/>
              <a:gd name="connsiteX20" fmla="*/ 23515 w 4417162"/>
              <a:gd name="connsiteY20" fmla="*/ 854075 h 6858000"/>
              <a:gd name="connsiteX21" fmla="*/ 38632 w 4417162"/>
              <a:gd name="connsiteY21" fmla="*/ 901700 h 6858000"/>
              <a:gd name="connsiteX22" fmla="*/ 55427 w 4417162"/>
              <a:gd name="connsiteY22" fmla="*/ 942975 h 6858000"/>
              <a:gd name="connsiteX23" fmla="*/ 75583 w 4417162"/>
              <a:gd name="connsiteY23" fmla="*/ 981075 h 6858000"/>
              <a:gd name="connsiteX24" fmla="*/ 95738 w 4417162"/>
              <a:gd name="connsiteY24" fmla="*/ 1017587 h 6858000"/>
              <a:gd name="connsiteX25" fmla="*/ 115893 w 4417162"/>
              <a:gd name="connsiteY25" fmla="*/ 1055687 h 6858000"/>
              <a:gd name="connsiteX26" fmla="*/ 134368 w 4417162"/>
              <a:gd name="connsiteY26" fmla="*/ 1095375 h 6858000"/>
              <a:gd name="connsiteX27" fmla="*/ 152844 w 4417162"/>
              <a:gd name="connsiteY27" fmla="*/ 1136650 h 6858000"/>
              <a:gd name="connsiteX28" fmla="*/ 167960 w 4417162"/>
              <a:gd name="connsiteY28" fmla="*/ 1182687 h 6858000"/>
              <a:gd name="connsiteX29" fmla="*/ 178038 w 4417162"/>
              <a:gd name="connsiteY29" fmla="*/ 1235075 h 6858000"/>
              <a:gd name="connsiteX30" fmla="*/ 188115 w 4417162"/>
              <a:gd name="connsiteY30" fmla="*/ 1295400 h 6858000"/>
              <a:gd name="connsiteX31" fmla="*/ 189795 w 4417162"/>
              <a:gd name="connsiteY31" fmla="*/ 1363662 h 6858000"/>
              <a:gd name="connsiteX32" fmla="*/ 188115 w 4417162"/>
              <a:gd name="connsiteY32" fmla="*/ 1431925 h 6858000"/>
              <a:gd name="connsiteX33" fmla="*/ 178038 w 4417162"/>
              <a:gd name="connsiteY33" fmla="*/ 1492250 h 6858000"/>
              <a:gd name="connsiteX34" fmla="*/ 167960 w 4417162"/>
              <a:gd name="connsiteY34" fmla="*/ 1544637 h 6858000"/>
              <a:gd name="connsiteX35" fmla="*/ 152844 w 4417162"/>
              <a:gd name="connsiteY35" fmla="*/ 1589087 h 6858000"/>
              <a:gd name="connsiteX36" fmla="*/ 134368 w 4417162"/>
              <a:gd name="connsiteY36" fmla="*/ 1631950 h 6858000"/>
              <a:gd name="connsiteX37" fmla="*/ 115893 w 4417162"/>
              <a:gd name="connsiteY37" fmla="*/ 1671637 h 6858000"/>
              <a:gd name="connsiteX38" fmla="*/ 95738 w 4417162"/>
              <a:gd name="connsiteY38" fmla="*/ 1708150 h 6858000"/>
              <a:gd name="connsiteX39" fmla="*/ 75583 w 4417162"/>
              <a:gd name="connsiteY39" fmla="*/ 1743075 h 6858000"/>
              <a:gd name="connsiteX40" fmla="*/ 55427 w 4417162"/>
              <a:gd name="connsiteY40" fmla="*/ 1782762 h 6858000"/>
              <a:gd name="connsiteX41" fmla="*/ 38632 w 4417162"/>
              <a:gd name="connsiteY41" fmla="*/ 1824037 h 6858000"/>
              <a:gd name="connsiteX42" fmla="*/ 23515 w 4417162"/>
              <a:gd name="connsiteY42" fmla="*/ 1870075 h 6858000"/>
              <a:gd name="connsiteX43" fmla="*/ 11758 w 4417162"/>
              <a:gd name="connsiteY43" fmla="*/ 1922462 h 6858000"/>
              <a:gd name="connsiteX44" fmla="*/ 3359 w 4417162"/>
              <a:gd name="connsiteY44" fmla="*/ 1982787 h 6858000"/>
              <a:gd name="connsiteX45" fmla="*/ 0 w 4417162"/>
              <a:gd name="connsiteY45" fmla="*/ 2051050 h 6858000"/>
              <a:gd name="connsiteX46" fmla="*/ 3359 w 4417162"/>
              <a:gd name="connsiteY46" fmla="*/ 2119312 h 6858000"/>
              <a:gd name="connsiteX47" fmla="*/ 11758 w 4417162"/>
              <a:gd name="connsiteY47" fmla="*/ 2179637 h 6858000"/>
              <a:gd name="connsiteX48" fmla="*/ 23515 w 4417162"/>
              <a:gd name="connsiteY48" fmla="*/ 2232025 h 6858000"/>
              <a:gd name="connsiteX49" fmla="*/ 38632 w 4417162"/>
              <a:gd name="connsiteY49" fmla="*/ 2278062 h 6858000"/>
              <a:gd name="connsiteX50" fmla="*/ 55427 w 4417162"/>
              <a:gd name="connsiteY50" fmla="*/ 2319337 h 6858000"/>
              <a:gd name="connsiteX51" fmla="*/ 75583 w 4417162"/>
              <a:gd name="connsiteY51" fmla="*/ 2359025 h 6858000"/>
              <a:gd name="connsiteX52" fmla="*/ 95738 w 4417162"/>
              <a:gd name="connsiteY52" fmla="*/ 2395537 h 6858000"/>
              <a:gd name="connsiteX53" fmla="*/ 115893 w 4417162"/>
              <a:gd name="connsiteY53" fmla="*/ 2433637 h 6858000"/>
              <a:gd name="connsiteX54" fmla="*/ 134368 w 4417162"/>
              <a:gd name="connsiteY54" fmla="*/ 2471737 h 6858000"/>
              <a:gd name="connsiteX55" fmla="*/ 152844 w 4417162"/>
              <a:gd name="connsiteY55" fmla="*/ 2513012 h 6858000"/>
              <a:gd name="connsiteX56" fmla="*/ 167960 w 4417162"/>
              <a:gd name="connsiteY56" fmla="*/ 2560637 h 6858000"/>
              <a:gd name="connsiteX57" fmla="*/ 178038 w 4417162"/>
              <a:gd name="connsiteY57" fmla="*/ 2613025 h 6858000"/>
              <a:gd name="connsiteX58" fmla="*/ 188115 w 4417162"/>
              <a:gd name="connsiteY58" fmla="*/ 2671762 h 6858000"/>
              <a:gd name="connsiteX59" fmla="*/ 189795 w 4417162"/>
              <a:gd name="connsiteY59" fmla="*/ 2741612 h 6858000"/>
              <a:gd name="connsiteX60" fmla="*/ 188115 w 4417162"/>
              <a:gd name="connsiteY60" fmla="*/ 2809875 h 6858000"/>
              <a:gd name="connsiteX61" fmla="*/ 178038 w 4417162"/>
              <a:gd name="connsiteY61" fmla="*/ 2868612 h 6858000"/>
              <a:gd name="connsiteX62" fmla="*/ 167960 w 4417162"/>
              <a:gd name="connsiteY62" fmla="*/ 2922587 h 6858000"/>
              <a:gd name="connsiteX63" fmla="*/ 152844 w 4417162"/>
              <a:gd name="connsiteY63" fmla="*/ 2967037 h 6858000"/>
              <a:gd name="connsiteX64" fmla="*/ 134368 w 4417162"/>
              <a:gd name="connsiteY64" fmla="*/ 3009900 h 6858000"/>
              <a:gd name="connsiteX65" fmla="*/ 115893 w 4417162"/>
              <a:gd name="connsiteY65" fmla="*/ 3046412 h 6858000"/>
              <a:gd name="connsiteX66" fmla="*/ 95738 w 4417162"/>
              <a:gd name="connsiteY66" fmla="*/ 3084512 h 6858000"/>
              <a:gd name="connsiteX67" fmla="*/ 75583 w 4417162"/>
              <a:gd name="connsiteY67" fmla="*/ 3121025 h 6858000"/>
              <a:gd name="connsiteX68" fmla="*/ 55427 w 4417162"/>
              <a:gd name="connsiteY68" fmla="*/ 3160712 h 6858000"/>
              <a:gd name="connsiteX69" fmla="*/ 38632 w 4417162"/>
              <a:gd name="connsiteY69" fmla="*/ 3201987 h 6858000"/>
              <a:gd name="connsiteX70" fmla="*/ 23515 w 4417162"/>
              <a:gd name="connsiteY70" fmla="*/ 3248025 h 6858000"/>
              <a:gd name="connsiteX71" fmla="*/ 11758 w 4417162"/>
              <a:gd name="connsiteY71" fmla="*/ 3300412 h 6858000"/>
              <a:gd name="connsiteX72" fmla="*/ 3359 w 4417162"/>
              <a:gd name="connsiteY72" fmla="*/ 3360737 h 6858000"/>
              <a:gd name="connsiteX73" fmla="*/ 0 w 4417162"/>
              <a:gd name="connsiteY73" fmla="*/ 3427412 h 6858000"/>
              <a:gd name="connsiteX74" fmla="*/ 3359 w 4417162"/>
              <a:gd name="connsiteY74" fmla="*/ 3497262 h 6858000"/>
              <a:gd name="connsiteX75" fmla="*/ 11758 w 4417162"/>
              <a:gd name="connsiteY75" fmla="*/ 3557587 h 6858000"/>
              <a:gd name="connsiteX76" fmla="*/ 23515 w 4417162"/>
              <a:gd name="connsiteY76" fmla="*/ 3609975 h 6858000"/>
              <a:gd name="connsiteX77" fmla="*/ 38632 w 4417162"/>
              <a:gd name="connsiteY77" fmla="*/ 3656012 h 6858000"/>
              <a:gd name="connsiteX78" fmla="*/ 55427 w 4417162"/>
              <a:gd name="connsiteY78" fmla="*/ 3697287 h 6858000"/>
              <a:gd name="connsiteX79" fmla="*/ 75583 w 4417162"/>
              <a:gd name="connsiteY79" fmla="*/ 3736975 h 6858000"/>
              <a:gd name="connsiteX80" fmla="*/ 115893 w 4417162"/>
              <a:gd name="connsiteY80" fmla="*/ 3811587 h 6858000"/>
              <a:gd name="connsiteX81" fmla="*/ 134368 w 4417162"/>
              <a:gd name="connsiteY81" fmla="*/ 3848100 h 6858000"/>
              <a:gd name="connsiteX82" fmla="*/ 152844 w 4417162"/>
              <a:gd name="connsiteY82" fmla="*/ 3890962 h 6858000"/>
              <a:gd name="connsiteX83" fmla="*/ 167960 w 4417162"/>
              <a:gd name="connsiteY83" fmla="*/ 3935412 h 6858000"/>
              <a:gd name="connsiteX84" fmla="*/ 178038 w 4417162"/>
              <a:gd name="connsiteY84" fmla="*/ 3987800 h 6858000"/>
              <a:gd name="connsiteX85" fmla="*/ 188115 w 4417162"/>
              <a:gd name="connsiteY85" fmla="*/ 4048125 h 6858000"/>
              <a:gd name="connsiteX86" fmla="*/ 189795 w 4417162"/>
              <a:gd name="connsiteY86" fmla="*/ 4116387 h 6858000"/>
              <a:gd name="connsiteX87" fmla="*/ 188115 w 4417162"/>
              <a:gd name="connsiteY87" fmla="*/ 4186237 h 6858000"/>
              <a:gd name="connsiteX88" fmla="*/ 178038 w 4417162"/>
              <a:gd name="connsiteY88" fmla="*/ 4244975 h 6858000"/>
              <a:gd name="connsiteX89" fmla="*/ 167960 w 4417162"/>
              <a:gd name="connsiteY89" fmla="*/ 4297362 h 6858000"/>
              <a:gd name="connsiteX90" fmla="*/ 152844 w 4417162"/>
              <a:gd name="connsiteY90" fmla="*/ 4343400 h 6858000"/>
              <a:gd name="connsiteX91" fmla="*/ 134368 w 4417162"/>
              <a:gd name="connsiteY91" fmla="*/ 4386262 h 6858000"/>
              <a:gd name="connsiteX92" fmla="*/ 115893 w 4417162"/>
              <a:gd name="connsiteY92" fmla="*/ 4424362 h 6858000"/>
              <a:gd name="connsiteX93" fmla="*/ 75583 w 4417162"/>
              <a:gd name="connsiteY93" fmla="*/ 4498975 h 6858000"/>
              <a:gd name="connsiteX94" fmla="*/ 55427 w 4417162"/>
              <a:gd name="connsiteY94" fmla="*/ 4537075 h 6858000"/>
              <a:gd name="connsiteX95" fmla="*/ 38632 w 4417162"/>
              <a:gd name="connsiteY95" fmla="*/ 4579937 h 6858000"/>
              <a:gd name="connsiteX96" fmla="*/ 23515 w 4417162"/>
              <a:gd name="connsiteY96" fmla="*/ 4625975 h 6858000"/>
              <a:gd name="connsiteX97" fmla="*/ 11758 w 4417162"/>
              <a:gd name="connsiteY97" fmla="*/ 4678362 h 6858000"/>
              <a:gd name="connsiteX98" fmla="*/ 3359 w 4417162"/>
              <a:gd name="connsiteY98" fmla="*/ 4738687 h 6858000"/>
              <a:gd name="connsiteX99" fmla="*/ 0 w 4417162"/>
              <a:gd name="connsiteY99" fmla="*/ 4806950 h 6858000"/>
              <a:gd name="connsiteX100" fmla="*/ 3359 w 4417162"/>
              <a:gd name="connsiteY100" fmla="*/ 4875212 h 6858000"/>
              <a:gd name="connsiteX101" fmla="*/ 11758 w 4417162"/>
              <a:gd name="connsiteY101" fmla="*/ 4935537 h 6858000"/>
              <a:gd name="connsiteX102" fmla="*/ 23515 w 4417162"/>
              <a:gd name="connsiteY102" fmla="*/ 4987925 h 6858000"/>
              <a:gd name="connsiteX103" fmla="*/ 38632 w 4417162"/>
              <a:gd name="connsiteY103" fmla="*/ 5033962 h 6858000"/>
              <a:gd name="connsiteX104" fmla="*/ 55427 w 4417162"/>
              <a:gd name="connsiteY104" fmla="*/ 5075237 h 6858000"/>
              <a:gd name="connsiteX105" fmla="*/ 75583 w 4417162"/>
              <a:gd name="connsiteY105" fmla="*/ 5114925 h 6858000"/>
              <a:gd name="connsiteX106" fmla="*/ 95738 w 4417162"/>
              <a:gd name="connsiteY106" fmla="*/ 5149850 h 6858000"/>
              <a:gd name="connsiteX107" fmla="*/ 115893 w 4417162"/>
              <a:gd name="connsiteY107" fmla="*/ 5186362 h 6858000"/>
              <a:gd name="connsiteX108" fmla="*/ 134368 w 4417162"/>
              <a:gd name="connsiteY108" fmla="*/ 5226050 h 6858000"/>
              <a:gd name="connsiteX109" fmla="*/ 152844 w 4417162"/>
              <a:gd name="connsiteY109" fmla="*/ 5268912 h 6858000"/>
              <a:gd name="connsiteX110" fmla="*/ 167960 w 4417162"/>
              <a:gd name="connsiteY110" fmla="*/ 5313362 h 6858000"/>
              <a:gd name="connsiteX111" fmla="*/ 178038 w 4417162"/>
              <a:gd name="connsiteY111" fmla="*/ 5365750 h 6858000"/>
              <a:gd name="connsiteX112" fmla="*/ 188115 w 4417162"/>
              <a:gd name="connsiteY112" fmla="*/ 5426075 h 6858000"/>
              <a:gd name="connsiteX113" fmla="*/ 189795 w 4417162"/>
              <a:gd name="connsiteY113" fmla="*/ 5494337 h 6858000"/>
              <a:gd name="connsiteX114" fmla="*/ 188115 w 4417162"/>
              <a:gd name="connsiteY114" fmla="*/ 5562600 h 6858000"/>
              <a:gd name="connsiteX115" fmla="*/ 178038 w 4417162"/>
              <a:gd name="connsiteY115" fmla="*/ 5622925 h 6858000"/>
              <a:gd name="connsiteX116" fmla="*/ 167960 w 4417162"/>
              <a:gd name="connsiteY116" fmla="*/ 5675312 h 6858000"/>
              <a:gd name="connsiteX117" fmla="*/ 152844 w 4417162"/>
              <a:gd name="connsiteY117" fmla="*/ 5721350 h 6858000"/>
              <a:gd name="connsiteX118" fmla="*/ 134368 w 4417162"/>
              <a:gd name="connsiteY118" fmla="*/ 5762625 h 6858000"/>
              <a:gd name="connsiteX119" fmla="*/ 115893 w 4417162"/>
              <a:gd name="connsiteY119" fmla="*/ 5802312 h 6858000"/>
              <a:gd name="connsiteX120" fmla="*/ 95738 w 4417162"/>
              <a:gd name="connsiteY120" fmla="*/ 5840412 h 6858000"/>
              <a:gd name="connsiteX121" fmla="*/ 75583 w 4417162"/>
              <a:gd name="connsiteY121" fmla="*/ 5876925 h 6858000"/>
              <a:gd name="connsiteX122" fmla="*/ 55427 w 4417162"/>
              <a:gd name="connsiteY122" fmla="*/ 5915025 h 6858000"/>
              <a:gd name="connsiteX123" fmla="*/ 38632 w 4417162"/>
              <a:gd name="connsiteY123" fmla="*/ 5956300 h 6858000"/>
              <a:gd name="connsiteX124" fmla="*/ 23515 w 4417162"/>
              <a:gd name="connsiteY124" fmla="*/ 6003925 h 6858000"/>
              <a:gd name="connsiteX125" fmla="*/ 11758 w 4417162"/>
              <a:gd name="connsiteY125" fmla="*/ 6056312 h 6858000"/>
              <a:gd name="connsiteX126" fmla="*/ 3359 w 4417162"/>
              <a:gd name="connsiteY126" fmla="*/ 6113462 h 6858000"/>
              <a:gd name="connsiteX127" fmla="*/ 0 w 4417162"/>
              <a:gd name="connsiteY127" fmla="*/ 6183312 h 6858000"/>
              <a:gd name="connsiteX128" fmla="*/ 3359 w 4417162"/>
              <a:gd name="connsiteY128" fmla="*/ 6251575 h 6858000"/>
              <a:gd name="connsiteX129" fmla="*/ 11758 w 4417162"/>
              <a:gd name="connsiteY129" fmla="*/ 6311900 h 6858000"/>
              <a:gd name="connsiteX130" fmla="*/ 23515 w 4417162"/>
              <a:gd name="connsiteY130" fmla="*/ 6361112 h 6858000"/>
              <a:gd name="connsiteX131" fmla="*/ 38632 w 4417162"/>
              <a:gd name="connsiteY131" fmla="*/ 6407150 h 6858000"/>
              <a:gd name="connsiteX132" fmla="*/ 55427 w 4417162"/>
              <a:gd name="connsiteY132" fmla="*/ 6448425 h 6858000"/>
              <a:gd name="connsiteX133" fmla="*/ 73903 w 4417162"/>
              <a:gd name="connsiteY133" fmla="*/ 6488112 h 6858000"/>
              <a:gd name="connsiteX134" fmla="*/ 92379 w 4417162"/>
              <a:gd name="connsiteY134" fmla="*/ 6523037 h 6858000"/>
              <a:gd name="connsiteX135" fmla="*/ 112534 w 4417162"/>
              <a:gd name="connsiteY135" fmla="*/ 6561137 h 6858000"/>
              <a:gd name="connsiteX136" fmla="*/ 132689 w 4417162"/>
              <a:gd name="connsiteY136" fmla="*/ 6597650 h 6858000"/>
              <a:gd name="connsiteX137" fmla="*/ 149485 w 4417162"/>
              <a:gd name="connsiteY137" fmla="*/ 6640512 h 6858000"/>
              <a:gd name="connsiteX138" fmla="*/ 166281 w 4417162"/>
              <a:gd name="connsiteY138" fmla="*/ 6683375 h 6858000"/>
              <a:gd name="connsiteX139" fmla="*/ 176358 w 4417162"/>
              <a:gd name="connsiteY139" fmla="*/ 6735762 h 6858000"/>
              <a:gd name="connsiteX140" fmla="*/ 184756 w 4417162"/>
              <a:gd name="connsiteY140" fmla="*/ 6791325 h 6858000"/>
              <a:gd name="connsiteX141" fmla="*/ 189795 w 4417162"/>
              <a:gd name="connsiteY141" fmla="*/ 6858000 h 6858000"/>
              <a:gd name="connsiteX142" fmla="*/ 334173 w 4417162"/>
              <a:gd name="connsiteY142" fmla="*/ 6858000 h 6858000"/>
              <a:gd name="connsiteX143" fmla="*/ 334174 w 4417162"/>
              <a:gd name="connsiteY143" fmla="*/ 6858000 h 6858000"/>
              <a:gd name="connsiteX144" fmla="*/ 4417162 w 4417162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417162" h="6858000">
                <a:moveTo>
                  <a:pt x="4417162" y="0"/>
                </a:moveTo>
                <a:lnTo>
                  <a:pt x="334174" y="0"/>
                </a:lnTo>
                <a:lnTo>
                  <a:pt x="334173" y="0"/>
                </a:lnTo>
                <a:lnTo>
                  <a:pt x="189795" y="0"/>
                </a:lnTo>
                <a:lnTo>
                  <a:pt x="184756" y="66675"/>
                </a:lnTo>
                <a:lnTo>
                  <a:pt x="176358" y="122237"/>
                </a:lnTo>
                <a:lnTo>
                  <a:pt x="166281" y="174625"/>
                </a:lnTo>
                <a:lnTo>
                  <a:pt x="149485" y="217487"/>
                </a:lnTo>
                <a:lnTo>
                  <a:pt x="132689" y="260350"/>
                </a:lnTo>
                <a:lnTo>
                  <a:pt x="112534" y="296862"/>
                </a:lnTo>
                <a:lnTo>
                  <a:pt x="92379" y="334962"/>
                </a:lnTo>
                <a:lnTo>
                  <a:pt x="73903" y="369887"/>
                </a:lnTo>
                <a:lnTo>
                  <a:pt x="55427" y="409575"/>
                </a:lnTo>
                <a:lnTo>
                  <a:pt x="38632" y="450850"/>
                </a:lnTo>
                <a:lnTo>
                  <a:pt x="23515" y="496887"/>
                </a:lnTo>
                <a:lnTo>
                  <a:pt x="11758" y="546100"/>
                </a:lnTo>
                <a:lnTo>
                  <a:pt x="3359" y="606425"/>
                </a:lnTo>
                <a:lnTo>
                  <a:pt x="0" y="673100"/>
                </a:lnTo>
                <a:lnTo>
                  <a:pt x="3359" y="744537"/>
                </a:lnTo>
                <a:lnTo>
                  <a:pt x="11758" y="801687"/>
                </a:lnTo>
                <a:lnTo>
                  <a:pt x="23515" y="854075"/>
                </a:lnTo>
                <a:lnTo>
                  <a:pt x="38632" y="901700"/>
                </a:lnTo>
                <a:lnTo>
                  <a:pt x="55427" y="942975"/>
                </a:lnTo>
                <a:lnTo>
                  <a:pt x="75583" y="981075"/>
                </a:lnTo>
                <a:lnTo>
                  <a:pt x="95738" y="1017587"/>
                </a:lnTo>
                <a:lnTo>
                  <a:pt x="115893" y="1055687"/>
                </a:lnTo>
                <a:lnTo>
                  <a:pt x="134368" y="1095375"/>
                </a:lnTo>
                <a:lnTo>
                  <a:pt x="152844" y="1136650"/>
                </a:lnTo>
                <a:lnTo>
                  <a:pt x="167960" y="1182687"/>
                </a:lnTo>
                <a:lnTo>
                  <a:pt x="178038" y="1235075"/>
                </a:lnTo>
                <a:lnTo>
                  <a:pt x="188115" y="1295400"/>
                </a:lnTo>
                <a:lnTo>
                  <a:pt x="189795" y="1363662"/>
                </a:lnTo>
                <a:lnTo>
                  <a:pt x="188115" y="1431925"/>
                </a:lnTo>
                <a:lnTo>
                  <a:pt x="178038" y="1492250"/>
                </a:lnTo>
                <a:lnTo>
                  <a:pt x="167960" y="1544637"/>
                </a:lnTo>
                <a:lnTo>
                  <a:pt x="152844" y="1589087"/>
                </a:lnTo>
                <a:lnTo>
                  <a:pt x="134368" y="1631950"/>
                </a:lnTo>
                <a:lnTo>
                  <a:pt x="115893" y="1671637"/>
                </a:lnTo>
                <a:lnTo>
                  <a:pt x="95738" y="1708150"/>
                </a:lnTo>
                <a:lnTo>
                  <a:pt x="75583" y="1743075"/>
                </a:lnTo>
                <a:lnTo>
                  <a:pt x="55427" y="1782762"/>
                </a:lnTo>
                <a:lnTo>
                  <a:pt x="38632" y="1824037"/>
                </a:lnTo>
                <a:lnTo>
                  <a:pt x="23515" y="1870075"/>
                </a:lnTo>
                <a:lnTo>
                  <a:pt x="11758" y="1922462"/>
                </a:lnTo>
                <a:lnTo>
                  <a:pt x="3359" y="1982787"/>
                </a:lnTo>
                <a:lnTo>
                  <a:pt x="0" y="2051050"/>
                </a:lnTo>
                <a:lnTo>
                  <a:pt x="3359" y="2119312"/>
                </a:lnTo>
                <a:lnTo>
                  <a:pt x="11758" y="2179637"/>
                </a:lnTo>
                <a:lnTo>
                  <a:pt x="23515" y="2232025"/>
                </a:lnTo>
                <a:lnTo>
                  <a:pt x="38632" y="2278062"/>
                </a:lnTo>
                <a:lnTo>
                  <a:pt x="55427" y="2319337"/>
                </a:lnTo>
                <a:lnTo>
                  <a:pt x="75583" y="2359025"/>
                </a:lnTo>
                <a:lnTo>
                  <a:pt x="95738" y="2395537"/>
                </a:lnTo>
                <a:lnTo>
                  <a:pt x="115893" y="2433637"/>
                </a:lnTo>
                <a:lnTo>
                  <a:pt x="134368" y="2471737"/>
                </a:lnTo>
                <a:lnTo>
                  <a:pt x="152844" y="2513012"/>
                </a:lnTo>
                <a:lnTo>
                  <a:pt x="167960" y="2560637"/>
                </a:lnTo>
                <a:lnTo>
                  <a:pt x="178038" y="2613025"/>
                </a:lnTo>
                <a:lnTo>
                  <a:pt x="188115" y="2671762"/>
                </a:lnTo>
                <a:lnTo>
                  <a:pt x="189795" y="2741612"/>
                </a:lnTo>
                <a:lnTo>
                  <a:pt x="188115" y="2809875"/>
                </a:lnTo>
                <a:lnTo>
                  <a:pt x="178038" y="2868612"/>
                </a:lnTo>
                <a:lnTo>
                  <a:pt x="167960" y="2922587"/>
                </a:lnTo>
                <a:lnTo>
                  <a:pt x="152844" y="2967037"/>
                </a:lnTo>
                <a:lnTo>
                  <a:pt x="134368" y="3009900"/>
                </a:lnTo>
                <a:lnTo>
                  <a:pt x="115893" y="3046412"/>
                </a:lnTo>
                <a:lnTo>
                  <a:pt x="95738" y="3084512"/>
                </a:lnTo>
                <a:lnTo>
                  <a:pt x="75583" y="3121025"/>
                </a:lnTo>
                <a:lnTo>
                  <a:pt x="55427" y="3160712"/>
                </a:lnTo>
                <a:lnTo>
                  <a:pt x="38632" y="3201987"/>
                </a:lnTo>
                <a:lnTo>
                  <a:pt x="23515" y="3248025"/>
                </a:lnTo>
                <a:lnTo>
                  <a:pt x="11758" y="3300412"/>
                </a:lnTo>
                <a:lnTo>
                  <a:pt x="3359" y="3360737"/>
                </a:lnTo>
                <a:lnTo>
                  <a:pt x="0" y="3427412"/>
                </a:lnTo>
                <a:lnTo>
                  <a:pt x="3359" y="3497262"/>
                </a:lnTo>
                <a:lnTo>
                  <a:pt x="11758" y="3557587"/>
                </a:lnTo>
                <a:lnTo>
                  <a:pt x="23515" y="3609975"/>
                </a:lnTo>
                <a:lnTo>
                  <a:pt x="38632" y="3656012"/>
                </a:lnTo>
                <a:lnTo>
                  <a:pt x="55427" y="3697287"/>
                </a:lnTo>
                <a:lnTo>
                  <a:pt x="75583" y="3736975"/>
                </a:lnTo>
                <a:lnTo>
                  <a:pt x="115893" y="3811587"/>
                </a:lnTo>
                <a:lnTo>
                  <a:pt x="134368" y="3848100"/>
                </a:lnTo>
                <a:lnTo>
                  <a:pt x="152844" y="3890962"/>
                </a:lnTo>
                <a:lnTo>
                  <a:pt x="167960" y="3935412"/>
                </a:lnTo>
                <a:lnTo>
                  <a:pt x="178038" y="3987800"/>
                </a:lnTo>
                <a:lnTo>
                  <a:pt x="188115" y="4048125"/>
                </a:lnTo>
                <a:lnTo>
                  <a:pt x="189795" y="4116387"/>
                </a:lnTo>
                <a:lnTo>
                  <a:pt x="188115" y="4186237"/>
                </a:lnTo>
                <a:lnTo>
                  <a:pt x="178038" y="4244975"/>
                </a:lnTo>
                <a:lnTo>
                  <a:pt x="167960" y="4297362"/>
                </a:lnTo>
                <a:lnTo>
                  <a:pt x="152844" y="4343400"/>
                </a:lnTo>
                <a:lnTo>
                  <a:pt x="134368" y="4386262"/>
                </a:lnTo>
                <a:lnTo>
                  <a:pt x="115893" y="4424362"/>
                </a:lnTo>
                <a:lnTo>
                  <a:pt x="75583" y="4498975"/>
                </a:lnTo>
                <a:lnTo>
                  <a:pt x="55427" y="4537075"/>
                </a:lnTo>
                <a:lnTo>
                  <a:pt x="38632" y="4579937"/>
                </a:lnTo>
                <a:lnTo>
                  <a:pt x="23515" y="4625975"/>
                </a:lnTo>
                <a:lnTo>
                  <a:pt x="11758" y="4678362"/>
                </a:lnTo>
                <a:lnTo>
                  <a:pt x="3359" y="4738687"/>
                </a:lnTo>
                <a:lnTo>
                  <a:pt x="0" y="4806950"/>
                </a:lnTo>
                <a:lnTo>
                  <a:pt x="3359" y="4875212"/>
                </a:lnTo>
                <a:lnTo>
                  <a:pt x="11758" y="4935537"/>
                </a:lnTo>
                <a:lnTo>
                  <a:pt x="23515" y="4987925"/>
                </a:lnTo>
                <a:lnTo>
                  <a:pt x="38632" y="5033962"/>
                </a:lnTo>
                <a:lnTo>
                  <a:pt x="55427" y="5075237"/>
                </a:lnTo>
                <a:lnTo>
                  <a:pt x="75583" y="5114925"/>
                </a:lnTo>
                <a:lnTo>
                  <a:pt x="95738" y="5149850"/>
                </a:lnTo>
                <a:lnTo>
                  <a:pt x="115893" y="5186362"/>
                </a:lnTo>
                <a:lnTo>
                  <a:pt x="134368" y="5226050"/>
                </a:lnTo>
                <a:lnTo>
                  <a:pt x="152844" y="5268912"/>
                </a:lnTo>
                <a:lnTo>
                  <a:pt x="167960" y="5313362"/>
                </a:lnTo>
                <a:lnTo>
                  <a:pt x="178038" y="5365750"/>
                </a:lnTo>
                <a:lnTo>
                  <a:pt x="188115" y="5426075"/>
                </a:lnTo>
                <a:lnTo>
                  <a:pt x="189795" y="5494337"/>
                </a:lnTo>
                <a:lnTo>
                  <a:pt x="188115" y="5562600"/>
                </a:lnTo>
                <a:lnTo>
                  <a:pt x="178038" y="5622925"/>
                </a:lnTo>
                <a:lnTo>
                  <a:pt x="167960" y="5675312"/>
                </a:lnTo>
                <a:lnTo>
                  <a:pt x="152844" y="5721350"/>
                </a:lnTo>
                <a:lnTo>
                  <a:pt x="134368" y="5762625"/>
                </a:lnTo>
                <a:lnTo>
                  <a:pt x="115893" y="5802312"/>
                </a:lnTo>
                <a:lnTo>
                  <a:pt x="95738" y="5840412"/>
                </a:lnTo>
                <a:lnTo>
                  <a:pt x="75583" y="5876925"/>
                </a:lnTo>
                <a:lnTo>
                  <a:pt x="55427" y="5915025"/>
                </a:lnTo>
                <a:lnTo>
                  <a:pt x="38632" y="5956300"/>
                </a:lnTo>
                <a:lnTo>
                  <a:pt x="23515" y="6003925"/>
                </a:lnTo>
                <a:lnTo>
                  <a:pt x="11758" y="6056312"/>
                </a:lnTo>
                <a:lnTo>
                  <a:pt x="3359" y="6113462"/>
                </a:lnTo>
                <a:lnTo>
                  <a:pt x="0" y="6183312"/>
                </a:lnTo>
                <a:lnTo>
                  <a:pt x="3359" y="6251575"/>
                </a:lnTo>
                <a:lnTo>
                  <a:pt x="11758" y="6311900"/>
                </a:lnTo>
                <a:lnTo>
                  <a:pt x="23515" y="6361112"/>
                </a:lnTo>
                <a:lnTo>
                  <a:pt x="38632" y="6407150"/>
                </a:lnTo>
                <a:lnTo>
                  <a:pt x="55427" y="6448425"/>
                </a:lnTo>
                <a:lnTo>
                  <a:pt x="73903" y="6488112"/>
                </a:lnTo>
                <a:lnTo>
                  <a:pt x="92379" y="6523037"/>
                </a:lnTo>
                <a:lnTo>
                  <a:pt x="112534" y="6561137"/>
                </a:lnTo>
                <a:lnTo>
                  <a:pt x="132689" y="6597650"/>
                </a:lnTo>
                <a:lnTo>
                  <a:pt x="149485" y="6640512"/>
                </a:lnTo>
                <a:lnTo>
                  <a:pt x="166281" y="6683375"/>
                </a:lnTo>
                <a:lnTo>
                  <a:pt x="176358" y="6735762"/>
                </a:lnTo>
                <a:lnTo>
                  <a:pt x="184756" y="6791325"/>
                </a:lnTo>
                <a:lnTo>
                  <a:pt x="189795" y="6858000"/>
                </a:lnTo>
                <a:lnTo>
                  <a:pt x="334173" y="6858000"/>
                </a:lnTo>
                <a:lnTo>
                  <a:pt x="334174" y="6858000"/>
                </a:lnTo>
                <a:lnTo>
                  <a:pt x="4417162" y="6858000"/>
                </a:lnTo>
                <a:close/>
              </a:path>
            </a:pathLst>
          </a:custGeom>
          <a:solidFill>
            <a:schemeClr val="accent1">
              <a:lumMod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E19BF1C0-EE32-4EEE-9539-CE8473AA2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3406"/>
            <a:ext cx="3234018" cy="3826728"/>
          </a:xfrm>
        </p:spPr>
        <p:txBody>
          <a:bodyPr vert="horz" lIns="91440" tIns="45720" rIns="91440" bIns="45720" rtlCol="0" anchor="b">
            <a:normAutofit/>
          </a:bodyPr>
          <a:lstStyle/>
          <a:p>
            <a:b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b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SequenceDiagram</a:t>
            </a:r>
            <a:endParaRPr lang="en-US" sz="4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89C79AC-B267-4A47-B6FF-D166961D73F4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2"/>
          <a:stretch>
            <a:fillRect/>
          </a:stretch>
        </p:blipFill>
        <p:spPr>
          <a:xfrm>
            <a:off x="6442218" y="643469"/>
            <a:ext cx="3579407" cy="5571062"/>
          </a:xfrm>
          <a:prstGeom prst="rect">
            <a:avLst/>
          </a:prstGeom>
        </p:spPr>
      </p:pic>
      <p:sp>
        <p:nvSpPr>
          <p:cNvPr id="31" name="Slide Number Placeholder 30">
            <a:extLst>
              <a:ext uri="{FF2B5EF4-FFF2-40B4-BE49-F238E27FC236}">
                <a16:creationId xmlns:a16="http://schemas.microsoft.com/office/drawing/2014/main" id="{AD175D2A-0058-45E0-AAF6-7260876F00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z="1200">
                <a:solidFill>
                  <a:srgbClr val="000000">
                    <a:alpha val="60000"/>
                  </a:srgbClr>
                </a:solidFill>
                <a:latin typeface="+mn-lt"/>
                <a:cs typeface="+mn-cs"/>
              </a:rPr>
              <a:pPr>
                <a:spcAft>
                  <a:spcPts val="600"/>
                </a:spcAft>
              </a:pPr>
              <a:t>9</a:t>
            </a:fld>
            <a:endParaRPr lang="en-US" sz="1200">
              <a:solidFill>
                <a:srgbClr val="000000">
                  <a:alpha val="60000"/>
                </a:srgbClr>
              </a:solidFill>
              <a:latin typeface="+mn-lt"/>
              <a:cs typeface="+mn-cs"/>
            </a:endParaRPr>
          </a:p>
        </p:txBody>
      </p:sp>
      <p:pic>
        <p:nvPicPr>
          <p:cNvPr id="9" name="Google Shape;82;p1">
            <a:extLst>
              <a:ext uri="{FF2B5EF4-FFF2-40B4-BE49-F238E27FC236}">
                <a16:creationId xmlns:a16="http://schemas.microsoft.com/office/drawing/2014/main" id="{31A0D052-30FF-5CB2-7255-A4DD4AE1EA2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289" y="67893"/>
            <a:ext cx="902526" cy="5249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840451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Minimalist Presentation">
      <a:dk1>
        <a:sysClr val="windowText" lastClr="000000"/>
      </a:dk1>
      <a:lt1>
        <a:sysClr val="window" lastClr="FFFFFF"/>
      </a:lt1>
      <a:dk2>
        <a:srgbClr val="ABABAB"/>
      </a:dk2>
      <a:lt2>
        <a:srgbClr val="F2F1EE"/>
      </a:lt2>
      <a:accent1>
        <a:srgbClr val="D8D2CD"/>
      </a:accent1>
      <a:accent2>
        <a:srgbClr val="C0C9C2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3">
      <a:majorFont>
        <a:latin typeface="Biome Light"/>
        <a:ea typeface=""/>
        <a:cs typeface=""/>
      </a:majorFont>
      <a:minorFont>
        <a:latin typeface="Biome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inimalist color presentation_Win32_LW_v2.potx" id="{B7F4C684-7BE5-4BD8-BEBE-7F207A45F474}" vid="{9091DE1E-F617-4C59-950B-F96736B889D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0976319-4513-485C-AD3A-E56C39927A3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6A1B7BBB-8F46-4BA8-85EC-2ECC1D2E329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3A10211-FBDE-44DA-8AD6-29E596B2975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{8D8D71A0-94E5-4BCA-89E8-4491FBE7E9FF}tf16411245_win32</Template>
  <TotalTime>0</TotalTime>
  <Words>155</Words>
  <Application>Microsoft Office PowerPoint</Application>
  <PresentationFormat>Widescreen</PresentationFormat>
  <Paragraphs>77</Paragraphs>
  <Slides>37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1" baseType="lpstr">
      <vt:lpstr>Arial</vt:lpstr>
      <vt:lpstr>Biome Light</vt:lpstr>
      <vt:lpstr>Calibri</vt:lpstr>
      <vt:lpstr>Office Theme</vt:lpstr>
      <vt:lpstr>Precision Farming Using Autonomous Vehicle</vt:lpstr>
      <vt:lpstr>The Software Modelling</vt:lpstr>
      <vt:lpstr>Context Diagram</vt:lpstr>
      <vt:lpstr>State MachineDiagram</vt:lpstr>
      <vt:lpstr>Use Case Diagram</vt:lpstr>
      <vt:lpstr>Requirement Diagram</vt:lpstr>
      <vt:lpstr>Parametric Diagram</vt:lpstr>
      <vt:lpstr>PowerPoint Presentation</vt:lpstr>
      <vt:lpstr>  SequenceDiagram</vt:lpstr>
      <vt:lpstr>The Simulation</vt:lpstr>
      <vt:lpstr>TinkerCad simulation </vt:lpstr>
      <vt:lpstr>The Hardware Modelling</vt:lpstr>
      <vt:lpstr>Design Inspiration</vt:lpstr>
      <vt:lpstr>Design1</vt:lpstr>
      <vt:lpstr>Design2</vt:lpstr>
      <vt:lpstr>Design2</vt:lpstr>
      <vt:lpstr>Final Design</vt:lpstr>
      <vt:lpstr>Final Design</vt:lpstr>
      <vt:lpstr>Code Implementation</vt:lpstr>
      <vt:lpstr>Color Detection</vt:lpstr>
      <vt:lpstr>Color Detection</vt:lpstr>
      <vt:lpstr>PowerPoint Presentation</vt:lpstr>
      <vt:lpstr>Motor Pins Configuration </vt:lpstr>
      <vt:lpstr>PowerPoint Presentation</vt:lpstr>
      <vt:lpstr>PowerPoint Presentation</vt:lpstr>
      <vt:lpstr>Object Detection</vt:lpstr>
      <vt:lpstr>Object Detection</vt:lpstr>
      <vt:lpstr>90° Turn </vt:lpstr>
      <vt:lpstr>90° Turn </vt:lpstr>
      <vt:lpstr>90° Turn </vt:lpstr>
      <vt:lpstr>Mapping</vt:lpstr>
      <vt:lpstr>Algorithm</vt:lpstr>
      <vt:lpstr>PowerPoint Presentation</vt:lpstr>
      <vt:lpstr>Algorithm</vt:lpstr>
      <vt:lpstr>Obstacle Avoidance</vt:lpstr>
      <vt:lpstr>Sources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Precision Farming Using Autonomous Vehicle</dc:title>
  <dc:creator>Jaouaher Belgacem</dc:creator>
  <cp:lastModifiedBy>Girgis, Arsany Samir Kamel</cp:lastModifiedBy>
  <cp:revision>19</cp:revision>
  <dcterms:created xsi:type="dcterms:W3CDTF">2022-06-17T08:42:45Z</dcterms:created>
  <dcterms:modified xsi:type="dcterms:W3CDTF">2022-06-19T05:32:29Z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